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8"/>
  </p:notesMasterIdLst>
  <p:handoutMasterIdLst>
    <p:handoutMasterId r:id="rId29"/>
  </p:handoutMasterIdLst>
  <p:sldIdLst>
    <p:sldId id="257" r:id="rId6"/>
    <p:sldId id="293" r:id="rId7"/>
    <p:sldId id="292" r:id="rId8"/>
    <p:sldId id="265" r:id="rId9"/>
    <p:sldId id="296" r:id="rId10"/>
    <p:sldId id="276" r:id="rId11"/>
    <p:sldId id="282" r:id="rId12"/>
    <p:sldId id="284" r:id="rId13"/>
    <p:sldId id="283" r:id="rId14"/>
    <p:sldId id="285" r:id="rId15"/>
    <p:sldId id="294" r:id="rId16"/>
    <p:sldId id="295" r:id="rId17"/>
    <p:sldId id="286" r:id="rId18"/>
    <p:sldId id="297" r:id="rId19"/>
    <p:sldId id="287" r:id="rId20"/>
    <p:sldId id="298" r:id="rId21"/>
    <p:sldId id="299" r:id="rId22"/>
    <p:sldId id="300" r:id="rId23"/>
    <p:sldId id="288" r:id="rId24"/>
    <p:sldId id="291" r:id="rId25"/>
    <p:sldId id="289" r:id="rId26"/>
    <p:sldId id="29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379E16-80F2-4456-B961-54567C298D33}" v="21" dt="2022-10-04T08:14:19.8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p:cViewPr varScale="1">
        <p:scale>
          <a:sx n="59" d="100"/>
          <a:sy n="59" d="100"/>
        </p:scale>
        <p:origin x="964" y="52"/>
      </p:cViewPr>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5" d="100"/>
          <a:sy n="95" d="100"/>
        </p:scale>
        <p:origin x="358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BE2AAA-2CC7-4F9C-A8C6-8B9F2A3E9EF0}" type="datetimeFigureOut">
              <a:rPr lang="en-US" smtClean="0"/>
              <a:t>8/27/2024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0AD62A-9EE1-43E3-A7E5-D268F71DF3EB}" type="slidenum">
              <a:rPr lang="en-US" smtClean="0"/>
              <a:t>‹#›</a:t>
            </a:fld>
            <a:endParaRPr lang="en-US"/>
          </a:p>
        </p:txBody>
      </p:sp>
    </p:spTree>
    <p:extLst>
      <p:ext uri="{BB962C8B-B14F-4D97-AF65-F5344CB8AC3E}">
        <p14:creationId xmlns:p14="http://schemas.microsoft.com/office/powerpoint/2010/main" val="1436448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37ADBA-1AC7-4CD6-8AFF-4E8087BA5487}" type="datetimeFigureOut">
              <a:rPr lang="en-US" smtClean="0"/>
              <a:t>8/27/2024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4C2EF-8A97-4DAF-B099-E567883644D6}" type="slidenum">
              <a:rPr lang="en-US" smtClean="0"/>
              <a:t>‹#›</a:t>
            </a:fld>
            <a:endParaRPr lang="en-US"/>
          </a:p>
        </p:txBody>
      </p:sp>
    </p:spTree>
    <p:extLst>
      <p:ext uri="{BB962C8B-B14F-4D97-AF65-F5344CB8AC3E}">
        <p14:creationId xmlns:p14="http://schemas.microsoft.com/office/powerpoint/2010/main" val="7180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ADOBE STOCK</a:t>
            </a:r>
          </a:p>
          <a:p>
            <a:r>
              <a:rPr lang="en-GB" sz="1200" b="0" i="0" kern="1200" dirty="0">
                <a:solidFill>
                  <a:schemeClr val="tx1"/>
                </a:solidFill>
                <a:effectLst/>
                <a:latin typeface="+mn-lt"/>
                <a:ea typeface="+mn-ea"/>
                <a:cs typeface="+mn-cs"/>
              </a:rPr>
              <a:t>Certain photographs used in this report have been licensed from Adobe Stock.</a:t>
            </a:r>
          </a:p>
          <a:p>
            <a:r>
              <a:rPr lang="en-GB" sz="1200" b="0" i="0" kern="1200" dirty="0">
                <a:solidFill>
                  <a:schemeClr val="tx1"/>
                </a:solidFill>
                <a:effectLst/>
                <a:latin typeface="+mn-lt"/>
                <a:ea typeface="+mn-ea"/>
                <a:cs typeface="+mn-cs"/>
              </a:rPr>
              <a:t>These photographs are protected by copyright law. Resale or use of any photos used in this report is prohibited.</a:t>
            </a:r>
          </a:p>
          <a:p>
            <a:r>
              <a:rPr lang="en-GB" sz="1200" b="0" i="0" kern="1200" dirty="0">
                <a:solidFill>
                  <a:schemeClr val="tx1"/>
                </a:solidFill>
                <a:effectLst/>
                <a:latin typeface="+mn-lt"/>
                <a:ea typeface="+mn-ea"/>
                <a:cs typeface="+mn-cs"/>
              </a:rPr>
              <a:t>Photographs © / Adobe Stock</a:t>
            </a:r>
          </a:p>
          <a:p>
            <a:endParaRPr lang="en-GB" dirty="0"/>
          </a:p>
        </p:txBody>
      </p:sp>
      <p:sp>
        <p:nvSpPr>
          <p:cNvPr id="4" name="Slide Number Placeholder 3"/>
          <p:cNvSpPr>
            <a:spLocks noGrp="1"/>
          </p:cNvSpPr>
          <p:nvPr>
            <p:ph type="sldNum" sz="quarter" idx="10"/>
          </p:nvPr>
        </p:nvSpPr>
        <p:spPr/>
        <p:txBody>
          <a:bodyPr/>
          <a:lstStyle/>
          <a:p>
            <a:fld id="{5534C2EF-8A97-4DAF-B099-E567883644D6}" type="slidenum">
              <a:rPr lang="en-US" smtClean="0"/>
              <a:t>1</a:t>
            </a:fld>
            <a:endParaRPr lang="en-US"/>
          </a:p>
        </p:txBody>
      </p:sp>
    </p:spTree>
    <p:extLst>
      <p:ext uri="{BB962C8B-B14F-4D97-AF65-F5344CB8AC3E}">
        <p14:creationId xmlns:p14="http://schemas.microsoft.com/office/powerpoint/2010/main" val="4214627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5534C2EF-8A97-4DAF-B099-E567883644D6}" type="slidenum">
              <a:rPr lang="en-US" smtClean="0"/>
              <a:t>4</a:t>
            </a:fld>
            <a:endParaRPr lang="en-US"/>
          </a:p>
        </p:txBody>
      </p:sp>
    </p:spTree>
    <p:extLst>
      <p:ext uri="{BB962C8B-B14F-4D97-AF65-F5344CB8AC3E}">
        <p14:creationId xmlns:p14="http://schemas.microsoft.com/office/powerpoint/2010/main" val="3886014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34C2EF-8A97-4DAF-B099-E567883644D6}" type="slidenum">
              <a:rPr lang="en-US" smtClean="0"/>
              <a:t>6</a:t>
            </a:fld>
            <a:endParaRPr lang="en-US"/>
          </a:p>
        </p:txBody>
      </p:sp>
    </p:spTree>
    <p:extLst>
      <p:ext uri="{BB962C8B-B14F-4D97-AF65-F5344CB8AC3E}">
        <p14:creationId xmlns:p14="http://schemas.microsoft.com/office/powerpoint/2010/main" val="4238087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34C2EF-8A97-4DAF-B099-E567883644D6}" type="slidenum">
              <a:rPr lang="en-US" smtClean="0"/>
              <a:t>19</a:t>
            </a:fld>
            <a:endParaRPr lang="en-US"/>
          </a:p>
        </p:txBody>
      </p:sp>
    </p:spTree>
    <p:extLst>
      <p:ext uri="{BB962C8B-B14F-4D97-AF65-F5344CB8AC3E}">
        <p14:creationId xmlns:p14="http://schemas.microsoft.com/office/powerpoint/2010/main" val="2008898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34C2EF-8A97-4DAF-B099-E567883644D6}" type="slidenum">
              <a:rPr lang="en-US" smtClean="0"/>
              <a:t>20</a:t>
            </a:fld>
            <a:endParaRPr lang="en-US"/>
          </a:p>
        </p:txBody>
      </p:sp>
    </p:spTree>
    <p:extLst>
      <p:ext uri="{BB962C8B-B14F-4D97-AF65-F5344CB8AC3E}">
        <p14:creationId xmlns:p14="http://schemas.microsoft.com/office/powerpoint/2010/main" val="27463029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1524" y="1"/>
            <a:ext cx="12188952" cy="6858000"/>
          </a:xfrm>
          <a:prstGeom prst="rect">
            <a:avLst/>
          </a:prstGeom>
        </p:spPr>
      </p:pic>
      <p:sp>
        <p:nvSpPr>
          <p:cNvPr id="2" name="Title 1"/>
          <p:cNvSpPr>
            <a:spLocks noGrp="1"/>
          </p:cNvSpPr>
          <p:nvPr>
            <p:ph type="ctrTitle"/>
          </p:nvPr>
        </p:nvSpPr>
        <p:spPr>
          <a:xfrm>
            <a:off x="838200" y="533400"/>
            <a:ext cx="8458200" cy="1828800"/>
          </a:xfrm>
        </p:spPr>
        <p:txBody>
          <a:bodyPr anchor="b">
            <a:norm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838200" y="2438400"/>
            <a:ext cx="7086600" cy="914400"/>
          </a:xfrm>
        </p:spPr>
        <p:txBody>
          <a:bodyPr>
            <a:normAutofit/>
          </a:bodyPr>
          <a:lstStyle>
            <a:lvl1pPr marL="0" indent="0" algn="l">
              <a:spcBef>
                <a:spcPts val="1200"/>
              </a:spcBef>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15445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8/27/2024</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03573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0" y="0"/>
            <a:ext cx="12188952" cy="6857176"/>
          </a:xfrm>
          <a:prstGeom prst="rect">
            <a:avLst/>
          </a:prstGeom>
        </p:spPr>
      </p:pic>
      <p:sp>
        <p:nvSpPr>
          <p:cNvPr id="2" name="Title 1"/>
          <p:cNvSpPr>
            <a:spLocks noGrp="1"/>
          </p:cNvSpPr>
          <p:nvPr>
            <p:ph type="title"/>
          </p:nvPr>
        </p:nvSpPr>
        <p:spPr>
          <a:xfrm>
            <a:off x="3352800" y="533400"/>
            <a:ext cx="7315200" cy="1828800"/>
          </a:xfrm>
        </p:spPr>
        <p:txBody>
          <a:bodyPr anchor="b">
            <a:normAutofit/>
          </a:bodyPr>
          <a:lstStyle>
            <a:lvl1pPr>
              <a:defRPr sz="4400"/>
            </a:lvl1pPr>
          </a:lstStyle>
          <a:p>
            <a:r>
              <a:rPr lang="en-US"/>
              <a:t>Click to edit Master title style</a:t>
            </a:r>
          </a:p>
        </p:txBody>
      </p:sp>
      <p:sp>
        <p:nvSpPr>
          <p:cNvPr id="3" name="Text Placeholder 2"/>
          <p:cNvSpPr>
            <a:spLocks noGrp="1"/>
          </p:cNvSpPr>
          <p:nvPr>
            <p:ph type="body" idx="1"/>
          </p:nvPr>
        </p:nvSpPr>
        <p:spPr>
          <a:xfrm>
            <a:off x="3352800" y="2438400"/>
            <a:ext cx="5486400" cy="914400"/>
          </a:xfrm>
        </p:spPr>
        <p:txBody>
          <a:bodyPr>
            <a:normAutofit/>
          </a:bodyPr>
          <a:lstStyle>
            <a:lvl1pPr marL="0" indent="0">
              <a:spcBef>
                <a:spcPts val="1200"/>
              </a:spcBef>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27950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825625"/>
            <a:ext cx="4389120" cy="34747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78880" y="1825625"/>
            <a:ext cx="4389120" cy="34747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8/27/2024</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62530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52400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24000" y="2624666"/>
            <a:ext cx="4389120" cy="26754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7888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78880" y="2624666"/>
            <a:ext cx="4389120" cy="26754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7FC8593D-7C47-471E-A8DF-97AC4FFD13F5}" type="datetimeFigureOut">
              <a:rPr lang="en-US" smtClean="0"/>
              <a:t>8/27/2024</a:t>
            </a:fld>
            <a:endParaRPr lang="en-US"/>
          </a:p>
        </p:txBody>
      </p:sp>
      <p:sp>
        <p:nvSpPr>
          <p:cNvPr id="9" name="Slide Number Placeholder 8"/>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290008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7FC8593D-7C47-471E-A8DF-97AC4FFD13F5}" type="datetimeFigureOut">
              <a:rPr lang="en-US" smtClean="0"/>
              <a:t>8/27/2024</a:t>
            </a:fld>
            <a:endParaRPr lang="en-US"/>
          </a:p>
        </p:txBody>
      </p:sp>
      <p:sp>
        <p:nvSpPr>
          <p:cNvPr id="5" name="Slide Number Placeholder 4"/>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4502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7FC8593D-7C47-471E-A8DF-97AC4FFD13F5}" type="datetimeFigureOut">
              <a:rPr lang="en-US" smtClean="0"/>
              <a:t>8/27/2024</a:t>
            </a:fld>
            <a:endParaRPr lang="en-US"/>
          </a:p>
        </p:txBody>
      </p:sp>
      <p:sp>
        <p:nvSpPr>
          <p:cNvPr id="4" name="Slide Number Placeholder 3"/>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580071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724400" y="1828800"/>
            <a:ext cx="5943600" cy="3476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23999" y="1828800"/>
            <a:ext cx="2926080" cy="3476625"/>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8/27/2024</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80735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5"/>
          <p:cNvSpPr>
            <a:spLocks/>
          </p:cNvSpPr>
          <p:nvPr/>
        </p:nvSpPr>
        <p:spPr bwMode="gray">
          <a:xfrm>
            <a:off x="804333" y="1695450"/>
            <a:ext cx="5596467" cy="3295650"/>
          </a:xfrm>
          <a:custGeom>
            <a:avLst/>
            <a:gdLst>
              <a:gd name="T0" fmla="*/ 1279 w 1347"/>
              <a:gd name="T1" fmla="*/ 919 h 986"/>
              <a:gd name="T2" fmla="*/ 65 w 1347"/>
              <a:gd name="T3" fmla="*/ 919 h 986"/>
              <a:gd name="T4" fmla="*/ 65 w 1347"/>
              <a:gd name="T5" fmla="*/ 64 h 986"/>
              <a:gd name="T6" fmla="*/ 1279 w 1347"/>
              <a:gd name="T7" fmla="*/ 64 h 986"/>
              <a:gd name="T8" fmla="*/ 1279 w 1347"/>
              <a:gd name="T9" fmla="*/ 919 h 986"/>
            </a:gdLst>
            <a:ahLst/>
            <a:cxnLst>
              <a:cxn ang="0">
                <a:pos x="T0" y="T1"/>
              </a:cxn>
              <a:cxn ang="0">
                <a:pos x="T2" y="T3"/>
              </a:cxn>
              <a:cxn ang="0">
                <a:pos x="T4" y="T5"/>
              </a:cxn>
              <a:cxn ang="0">
                <a:pos x="T6" y="T7"/>
              </a:cxn>
              <a:cxn ang="0">
                <a:pos x="T8" y="T9"/>
              </a:cxn>
            </a:cxnLst>
            <a:rect l="0" t="0" r="r" b="b"/>
            <a:pathLst>
              <a:path w="1347" h="986">
                <a:moveTo>
                  <a:pt x="1279" y="919"/>
                </a:moveTo>
                <a:cubicBezTo>
                  <a:pt x="1211" y="986"/>
                  <a:pt x="121" y="974"/>
                  <a:pt x="65" y="919"/>
                </a:cubicBezTo>
                <a:cubicBezTo>
                  <a:pt x="9" y="863"/>
                  <a:pt x="0" y="128"/>
                  <a:pt x="65" y="64"/>
                </a:cubicBezTo>
                <a:cubicBezTo>
                  <a:pt x="130" y="0"/>
                  <a:pt x="1217" y="3"/>
                  <a:pt x="1279" y="64"/>
                </a:cubicBezTo>
                <a:cubicBezTo>
                  <a:pt x="1341" y="125"/>
                  <a:pt x="1347" y="852"/>
                  <a:pt x="1279" y="919"/>
                </a:cubicBezTo>
                <a:close/>
              </a:path>
            </a:pathLst>
          </a:custGeom>
          <a:solidFill>
            <a:srgbClr val="FFFFFF"/>
          </a:solidFill>
          <a:ln>
            <a:noFill/>
          </a:ln>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12" name="Picture Placeholder 11" descr="An empty placeholder to add an image. Click on the placeholder and select the image that you wish to add"/>
          <p:cNvSpPr>
            <a:spLocks noGrp="1"/>
          </p:cNvSpPr>
          <p:nvPr>
            <p:ph type="pic" idx="1"/>
          </p:nvPr>
        </p:nvSpPr>
        <p:spPr>
          <a:xfrm>
            <a:off x="1006022" y="1874520"/>
            <a:ext cx="5193089" cy="2937510"/>
          </a:xfrm>
          <a:custGeom>
            <a:avLst/>
            <a:gdLst>
              <a:gd name="connsiteX0" fmla="*/ 2531359 w 5066932"/>
              <a:gd name="connsiteY0" fmla="*/ 21 h 2945784"/>
              <a:gd name="connsiteX1" fmla="*/ 4878015 w 5066932"/>
              <a:gd name="connsiteY1" fmla="*/ 145719 h 2945784"/>
              <a:gd name="connsiteX2" fmla="*/ 4878015 w 5066932"/>
              <a:gd name="connsiteY2" fmla="*/ 2803241 h 2945784"/>
              <a:gd name="connsiteX3" fmla="*/ 175988 w 5066932"/>
              <a:gd name="connsiteY3" fmla="*/ 2803241 h 2945784"/>
              <a:gd name="connsiteX4" fmla="*/ 175988 w 5066932"/>
              <a:gd name="connsiteY4" fmla="*/ 145719 h 2945784"/>
              <a:gd name="connsiteX5" fmla="*/ 2531359 w 5066932"/>
              <a:gd name="connsiteY5" fmla="*/ 21 h 294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932" h="2945784">
                <a:moveTo>
                  <a:pt x="2531359" y="21"/>
                </a:moveTo>
                <a:cubicBezTo>
                  <a:pt x="3645379" y="1187"/>
                  <a:pt x="4757946" y="50918"/>
                  <a:pt x="4878015" y="145719"/>
                </a:cubicBezTo>
                <a:cubicBezTo>
                  <a:pt x="5118151" y="335320"/>
                  <a:pt x="5141390" y="2594991"/>
                  <a:pt x="4878015" y="2803241"/>
                </a:cubicBezTo>
                <a:cubicBezTo>
                  <a:pt x="4614639" y="3011491"/>
                  <a:pt x="392886" y="2974193"/>
                  <a:pt x="175988" y="2803241"/>
                </a:cubicBezTo>
                <a:cubicBezTo>
                  <a:pt x="-40909" y="2629181"/>
                  <a:pt x="-75768" y="344644"/>
                  <a:pt x="175988" y="145719"/>
                </a:cubicBezTo>
                <a:cubicBezTo>
                  <a:pt x="301866" y="46256"/>
                  <a:pt x="1417339" y="-1144"/>
                  <a:pt x="2531359" y="21"/>
                </a:cubicBezTo>
                <a:close/>
              </a:path>
            </a:pathLst>
          </a:custGeom>
          <a:solidFill>
            <a:schemeClr val="accent2">
              <a:lumMod val="20000"/>
              <a:lumOff val="80000"/>
            </a:schemeClr>
          </a:solidFill>
        </p:spPr>
        <p:txBody>
          <a:bodyPr wrap="square" tIns="36576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010400" y="2245995"/>
            <a:ext cx="3657600" cy="219456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8/27/2024</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5131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wo Pictures with Captions">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791200"/>
            <a:ext cx="8115419" cy="7016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endParaRPr lang="en-US" dirty="0"/>
          </a:p>
        </p:txBody>
      </p:sp>
      <p:sp>
        <p:nvSpPr>
          <p:cNvPr id="7" name="Freeform 5"/>
          <p:cNvSpPr>
            <a:spLocks/>
          </p:cNvSpPr>
          <p:nvPr/>
        </p:nvSpPr>
        <p:spPr bwMode="gray">
          <a:xfrm>
            <a:off x="762000"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7" name="Text Placeholder 16"/>
          <p:cNvSpPr>
            <a:spLocks noGrp="1"/>
          </p:cNvSpPr>
          <p:nvPr>
            <p:ph type="body" sz="quarter" idx="14"/>
          </p:nvPr>
        </p:nvSpPr>
        <p:spPr>
          <a:xfrm>
            <a:off x="1028581"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Edit Master text styles</a:t>
            </a:r>
          </a:p>
        </p:txBody>
      </p:sp>
      <p:sp>
        <p:nvSpPr>
          <p:cNvPr id="18" name="Freeform 5"/>
          <p:cNvSpPr>
            <a:spLocks/>
          </p:cNvSpPr>
          <p:nvPr/>
        </p:nvSpPr>
        <p:spPr bwMode="gray">
          <a:xfrm>
            <a:off x="5300133"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20" name="Text Placeholder 16"/>
          <p:cNvSpPr>
            <a:spLocks noGrp="1"/>
          </p:cNvSpPr>
          <p:nvPr>
            <p:ph type="body" sz="quarter" idx="16"/>
          </p:nvPr>
        </p:nvSpPr>
        <p:spPr>
          <a:xfrm>
            <a:off x="5566714"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Edit Master text styles</a:t>
            </a:r>
          </a:p>
        </p:txBody>
      </p:sp>
    </p:spTree>
    <p:extLst>
      <p:ext uri="{BB962C8B-B14F-4D97-AF65-F5344CB8AC3E}">
        <p14:creationId xmlns:p14="http://schemas.microsoft.com/office/powerpoint/2010/main" val="203777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hree Pictures with Caption">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305424"/>
            <a:ext cx="8104083" cy="579921"/>
          </a:xfrm>
        </p:spPr>
        <p:txBody>
          <a:bodyPr>
            <a:normAutofit/>
          </a:bodyPr>
          <a:lstStyle>
            <a:lvl1pPr>
              <a:defRPr sz="2400">
                <a:solidFill>
                  <a:schemeClr val="accent1"/>
                </a:solidFill>
              </a:defRPr>
            </a:lvl1pPr>
          </a:lstStyle>
          <a:p>
            <a:r>
              <a:rPr lang="en-US"/>
              <a:t>Click to edit Master title style</a:t>
            </a:r>
            <a:endParaRPr lang="en-US" dirty="0"/>
          </a:p>
        </p:txBody>
      </p:sp>
      <p:sp>
        <p:nvSpPr>
          <p:cNvPr id="7" name="Freeform 5"/>
          <p:cNvSpPr>
            <a:spLocks/>
          </p:cNvSpPr>
          <p:nvPr/>
        </p:nvSpPr>
        <p:spPr bwMode="gray">
          <a:xfrm>
            <a:off x="762000" y="933449"/>
            <a:ext cx="53340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1888" y="1113022"/>
            <a:ext cx="4874224"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8" name="Freeform 5"/>
          <p:cNvSpPr>
            <a:spLocks/>
          </p:cNvSpPr>
          <p:nvPr/>
        </p:nvSpPr>
        <p:spPr bwMode="gray">
          <a:xfrm>
            <a:off x="6323873" y="967316"/>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6506025" y="1109743"/>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6323873" y="3060954"/>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6506025" y="3203381"/>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17" name="Text Placeholder 16"/>
          <p:cNvSpPr>
            <a:spLocks noGrp="1"/>
          </p:cNvSpPr>
          <p:nvPr>
            <p:ph type="body" sz="quarter" idx="14"/>
          </p:nvPr>
        </p:nvSpPr>
        <p:spPr>
          <a:xfrm>
            <a:off x="1028581" y="5919255"/>
            <a:ext cx="8104082" cy="497420"/>
          </a:xfrm>
        </p:spPr>
        <p:txBody>
          <a:bodyPr>
            <a:normAutofit/>
          </a:bodyPr>
          <a:lstStyle>
            <a:lvl1pPr marL="0" indent="0">
              <a:spcBef>
                <a:spcPts val="0"/>
              </a:spcBef>
              <a:buNone/>
              <a:defRPr sz="16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Edit Master text styles</a:t>
            </a:r>
          </a:p>
        </p:txBody>
      </p:sp>
    </p:spTree>
    <p:extLst>
      <p:ext uri="{BB962C8B-B14F-4D97-AF65-F5344CB8AC3E}">
        <p14:creationId xmlns:p14="http://schemas.microsoft.com/office/powerpoint/2010/main" val="101779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ve Pictures">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963" y="283"/>
            <a:ext cx="12188952" cy="6859715"/>
          </a:xfrm>
          <a:prstGeom prst="rect">
            <a:avLst/>
          </a:prstGeom>
        </p:spPr>
      </p:pic>
      <p:sp>
        <p:nvSpPr>
          <p:cNvPr id="2" name="Title 1"/>
          <p:cNvSpPr>
            <a:spLocks noGrp="1"/>
          </p:cNvSpPr>
          <p:nvPr>
            <p:ph type="title"/>
          </p:nvPr>
        </p:nvSpPr>
        <p:spPr>
          <a:xfrm>
            <a:off x="9677400" y="365126"/>
            <a:ext cx="2133600" cy="15398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p>
        </p:txBody>
      </p:sp>
      <p:sp>
        <p:nvSpPr>
          <p:cNvPr id="8" name="Freeform 5"/>
          <p:cNvSpPr>
            <a:spLocks/>
          </p:cNvSpPr>
          <p:nvPr/>
        </p:nvSpPr>
        <p:spPr bwMode="gray">
          <a:xfrm>
            <a:off x="4182533" y="265044"/>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9" name="Picture Placeholder 8" descr="An empty placeholder to add an image. Click on the placeholder and select the image that you wish to add"/>
          <p:cNvSpPr>
            <a:spLocks noGrp="1"/>
          </p:cNvSpPr>
          <p:nvPr>
            <p:ph type="pic" sz="quarter" idx="13"/>
          </p:nvPr>
        </p:nvSpPr>
        <p:spPr>
          <a:xfrm>
            <a:off x="4424435" y="436315"/>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10" name="Freeform 5"/>
          <p:cNvSpPr>
            <a:spLocks/>
          </p:cNvSpPr>
          <p:nvPr/>
        </p:nvSpPr>
        <p:spPr bwMode="gray">
          <a:xfrm>
            <a:off x="816188" y="384723"/>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1" name="Picture Placeholder 10" descr="An empty placeholder to add an image. Click on the placeholder and select the image that you wish to add"/>
          <p:cNvSpPr>
            <a:spLocks noGrp="1"/>
          </p:cNvSpPr>
          <p:nvPr>
            <p:ph type="pic" sz="quarter" idx="15"/>
          </p:nvPr>
        </p:nvSpPr>
        <p:spPr>
          <a:xfrm>
            <a:off x="1013022" y="538232"/>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816188" y="2478361"/>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1013022" y="2631870"/>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4" name="Freeform 5"/>
          <p:cNvSpPr>
            <a:spLocks/>
          </p:cNvSpPr>
          <p:nvPr/>
        </p:nvSpPr>
        <p:spPr bwMode="gray">
          <a:xfrm>
            <a:off x="816188" y="4571999"/>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7"/>
          </p:nvPr>
        </p:nvSpPr>
        <p:spPr>
          <a:xfrm>
            <a:off x="1013022" y="4725508"/>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20" name="Freeform 5"/>
          <p:cNvSpPr>
            <a:spLocks/>
          </p:cNvSpPr>
          <p:nvPr/>
        </p:nvSpPr>
        <p:spPr bwMode="gray">
          <a:xfrm>
            <a:off x="4182533" y="3448511"/>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1" name="Picture Placeholder 20" descr="An empty placeholder to add an image. Click on the placeholder and select the image that you wish to add"/>
          <p:cNvSpPr>
            <a:spLocks noGrp="1"/>
          </p:cNvSpPr>
          <p:nvPr>
            <p:ph type="pic" sz="quarter" idx="18"/>
          </p:nvPr>
        </p:nvSpPr>
        <p:spPr>
          <a:xfrm>
            <a:off x="4424435" y="3619782"/>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86467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8/27/2024</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4432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65125"/>
            <a:ext cx="1828799" cy="49403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24000" y="365125"/>
            <a:ext cx="6858000" cy="49403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8/27/2024</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92624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16" cstate="email">
            <a:extLst>
              <a:ext uri="{28A0092B-C50C-407E-A947-70E740481C1C}">
                <a14:useLocalDpi xmlns:a14="http://schemas.microsoft.com/office/drawing/2010/main" val="0"/>
              </a:ext>
            </a:extLst>
          </a:blip>
          <a:srcRect/>
          <a:stretch/>
        </p:blipFill>
        <p:spPr>
          <a:xfrm>
            <a:off x="0" y="0"/>
            <a:ext cx="12188826" cy="6858000"/>
          </a:xfrm>
          <a:prstGeom prst="rect">
            <a:avLst/>
          </a:prstGeom>
        </p:spPr>
      </p:pic>
      <p:sp>
        <p:nvSpPr>
          <p:cNvPr id="2" name="Title Placeholder 1"/>
          <p:cNvSpPr>
            <a:spLocks noGrp="1"/>
          </p:cNvSpPr>
          <p:nvPr>
            <p:ph type="title"/>
          </p:nvPr>
        </p:nvSpPr>
        <p:spPr>
          <a:xfrm>
            <a:off x="838200" y="365126"/>
            <a:ext cx="9829800" cy="108267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524000" y="1828800"/>
            <a:ext cx="9144000" cy="34747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2209800" y="6416675"/>
            <a:ext cx="4572000" cy="365125"/>
          </a:xfrm>
          <a:prstGeom prst="rect">
            <a:avLst/>
          </a:prstGeom>
        </p:spPr>
        <p:txBody>
          <a:bodyPr vert="horz" lIns="91440" tIns="45720" rIns="91440" bIns="45720" rtlCol="0" anchor="ctr"/>
          <a:lstStyle>
            <a:lvl1pPr algn="l">
              <a:defRPr sz="1100">
                <a:solidFill>
                  <a:schemeClr val="tx1"/>
                </a:solidFill>
              </a:defRPr>
            </a:lvl1pPr>
          </a:lstStyle>
          <a:p>
            <a:r>
              <a:rPr lang="en-US" dirty="0"/>
              <a:t>Add a footer</a:t>
            </a:r>
          </a:p>
        </p:txBody>
      </p:sp>
      <p:sp>
        <p:nvSpPr>
          <p:cNvPr id="4" name="Date Placeholder 3"/>
          <p:cNvSpPr>
            <a:spLocks noGrp="1"/>
          </p:cNvSpPr>
          <p:nvPr>
            <p:ph type="dt" sz="half" idx="2"/>
          </p:nvPr>
        </p:nvSpPr>
        <p:spPr>
          <a:xfrm>
            <a:off x="7010400" y="6416675"/>
            <a:ext cx="1371600" cy="365125"/>
          </a:xfrm>
          <a:prstGeom prst="rect">
            <a:avLst/>
          </a:prstGeom>
        </p:spPr>
        <p:txBody>
          <a:bodyPr vert="horz" lIns="91440" tIns="45720" rIns="91440" bIns="45720" rtlCol="0" anchor="ctr"/>
          <a:lstStyle>
            <a:lvl1pPr algn="r">
              <a:defRPr sz="1100">
                <a:solidFill>
                  <a:schemeClr val="tx1"/>
                </a:solidFill>
              </a:defRPr>
            </a:lvl1pPr>
          </a:lstStyle>
          <a:p>
            <a:fld id="{7FC8593D-7C47-471E-A8DF-97AC4FFD13F5}" type="datetimeFigureOut">
              <a:rPr lang="en-US" smtClean="0"/>
              <a:pPr/>
              <a:t>8/27/2024</a:t>
            </a:fld>
            <a:endParaRPr lang="en-US" dirty="0"/>
          </a:p>
        </p:txBody>
      </p:sp>
      <p:sp>
        <p:nvSpPr>
          <p:cNvPr id="6" name="Slide Number Placeholder 5"/>
          <p:cNvSpPr>
            <a:spLocks noGrp="1"/>
          </p:cNvSpPr>
          <p:nvPr>
            <p:ph type="sldNum" sz="quarter" idx="4"/>
          </p:nvPr>
        </p:nvSpPr>
        <p:spPr>
          <a:xfrm>
            <a:off x="8610600" y="6416675"/>
            <a:ext cx="838200" cy="365125"/>
          </a:xfrm>
          <a:prstGeom prst="rect">
            <a:avLst/>
          </a:prstGeom>
        </p:spPr>
        <p:txBody>
          <a:bodyPr vert="horz" lIns="91440" tIns="45720" rIns="91440" bIns="45720" rtlCol="0" anchor="ctr"/>
          <a:lstStyle>
            <a:lvl1pPr algn="r">
              <a:defRPr sz="1100">
                <a:solidFill>
                  <a:schemeClr val="tx1"/>
                </a:solidFill>
              </a:defRPr>
            </a:lvl1pPr>
          </a:lstStyle>
          <a:p>
            <a:fld id="{289D71E3-7D81-4C24-B9D8-6B108755C64C}" type="slidenum">
              <a:rPr lang="en-US" smtClean="0"/>
              <a:pPr/>
              <a:t>‹#›</a:t>
            </a:fld>
            <a:endParaRPr lang="en-US" dirty="0"/>
          </a:p>
        </p:txBody>
      </p:sp>
    </p:spTree>
    <p:extLst>
      <p:ext uri="{BB962C8B-B14F-4D97-AF65-F5344CB8AC3E}">
        <p14:creationId xmlns:p14="http://schemas.microsoft.com/office/powerpoint/2010/main" val="361654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2" r:id="rId11"/>
    <p:sldLayoutId id="2147483661"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4.xml"/><Relationship Id="rId5" Type="http://schemas.openxmlformats.org/officeDocument/2006/relationships/image" Target="../media/image6.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tags" Target="../tags/tag6.xml"/><Relationship Id="rId5" Type="http://schemas.openxmlformats.org/officeDocument/2006/relationships/image" Target="../media/image6.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9.xml"/><Relationship Id="rId1" Type="http://schemas.openxmlformats.org/officeDocument/2006/relationships/tags" Target="../tags/tag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9.xml"/><Relationship Id="rId1" Type="http://schemas.openxmlformats.org/officeDocument/2006/relationships/tags" Target="../tags/tag8.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9.xml"/><Relationship Id="rId1" Type="http://schemas.openxmlformats.org/officeDocument/2006/relationships/tags" Target="../tags/tag9.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9.xml"/><Relationship Id="rId1" Type="http://schemas.openxmlformats.org/officeDocument/2006/relationships/tags" Target="../tags/tag10.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9.xml"/><Relationship Id="rId1" Type="http://schemas.openxmlformats.org/officeDocument/2006/relationships/tags" Target="../tags/tag1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9.xml"/><Relationship Id="rId1" Type="http://schemas.openxmlformats.org/officeDocument/2006/relationships/tags" Target="../tags/tag1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9.xml"/><Relationship Id="rId1" Type="http://schemas.openxmlformats.org/officeDocument/2006/relationships/tags" Target="../tags/tag13.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9.xml"/><Relationship Id="rId1" Type="http://schemas.openxmlformats.org/officeDocument/2006/relationships/tags" Target="../tags/tag14.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9.xml"/><Relationship Id="rId1" Type="http://schemas.openxmlformats.org/officeDocument/2006/relationships/tags" Target="../tags/tag15.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9.xml"/><Relationship Id="rId1" Type="http://schemas.openxmlformats.org/officeDocument/2006/relationships/tags" Target="../tags/tag16.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9.xml"/><Relationship Id="rId1" Type="http://schemas.openxmlformats.org/officeDocument/2006/relationships/tags" Target="../tags/tag17.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9.xml"/><Relationship Id="rId1" Type="http://schemas.openxmlformats.org/officeDocument/2006/relationships/tags" Target="../tags/tag18.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19.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hyperlink" Target="https://www.childline.org.uk/info-advice/friends-relationships-sex/friends/helping-friend/" TargetMode="Externa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6.png"/><Relationship Id="rId5" Type="http://schemas.openxmlformats.org/officeDocument/2006/relationships/hyperlink" Target="https://www.farrer.co.uk/globalassets/clients-and-sectors/safeguarding/farrer--co-safeguarding-peer-on-peer-abuse-toolkit-2019.pdf" TargetMode="External"/><Relationship Id="rId4" Type="http://schemas.openxmlformats.org/officeDocument/2006/relationships/hyperlink" Target="https://www.nspcc.org.uk/preventing-abuse/keeping-children-saf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048B3900-A657-4B9F-93F5-B301C9A59F0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
        <p:nvSpPr>
          <p:cNvPr id="6" name="Title 1">
            <a:extLst>
              <a:ext uri="{FF2B5EF4-FFF2-40B4-BE49-F238E27FC236}">
                <a16:creationId xmlns:a16="http://schemas.microsoft.com/office/drawing/2014/main" id="{3AF23533-2284-F16B-4298-0F0EF4DA32EE}"/>
              </a:ext>
            </a:extLst>
          </p:cNvPr>
          <p:cNvSpPr>
            <a:spLocks noGrp="1"/>
          </p:cNvSpPr>
          <p:nvPr>
            <p:ph type="ctrTitle"/>
          </p:nvPr>
        </p:nvSpPr>
        <p:spPr>
          <a:xfrm>
            <a:off x="767408" y="1124744"/>
            <a:ext cx="8458200" cy="1828800"/>
          </a:xfrm>
        </p:spPr>
        <p:txBody>
          <a:bodyPr>
            <a:normAutofit/>
          </a:bodyPr>
          <a:lstStyle/>
          <a:p>
            <a:r>
              <a:rPr lang="en-US" sz="6000" b="1" dirty="0">
                <a:latin typeface="Calibri" panose="020F0502020204030204" pitchFamily="34" charset="0"/>
                <a:cs typeface="Calibri" panose="020F0502020204030204" pitchFamily="34" charset="0"/>
              </a:rPr>
              <a:t>Keeping Our Friends Safe</a:t>
            </a:r>
            <a:br>
              <a:rPr lang="en-US" sz="6000" b="1" dirty="0">
                <a:latin typeface="Calibri" panose="020F0502020204030204" pitchFamily="34" charset="0"/>
                <a:cs typeface="Calibri" panose="020F0502020204030204" pitchFamily="34" charset="0"/>
              </a:rPr>
            </a:br>
            <a:r>
              <a:rPr lang="en-US" sz="4000" b="1" dirty="0">
                <a:latin typeface="Calibri" panose="020F0502020204030204" pitchFamily="34" charset="0"/>
                <a:cs typeface="Calibri" panose="020F0502020204030204" pitchFamily="34" charset="0"/>
              </a:rPr>
              <a:t>Part 2</a:t>
            </a:r>
          </a:p>
        </p:txBody>
      </p:sp>
    </p:spTree>
    <p:custDataLst>
      <p:tags r:id="rId1"/>
    </p:custDataLst>
    <p:extLst>
      <p:ext uri="{BB962C8B-B14F-4D97-AF65-F5344CB8AC3E}">
        <p14:creationId xmlns:p14="http://schemas.microsoft.com/office/powerpoint/2010/main" val="279804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631504" y="1196752"/>
            <a:ext cx="8640960" cy="3024336"/>
          </a:xfrm>
        </p:spPr>
        <p:txBody>
          <a:bodyPr>
            <a:normAutofit/>
          </a:bodyPr>
          <a:lstStyle/>
          <a:p>
            <a:pPr algn="ctr"/>
            <a:r>
              <a:rPr lang="en-US" sz="9600" b="1" dirty="0">
                <a:latin typeface="Calibri" panose="020F0502020204030204" pitchFamily="34" charset="0"/>
                <a:cs typeface="Calibri" panose="020F0502020204030204" pitchFamily="34" charset="0"/>
              </a:rPr>
              <a:t>Who might our friends be?</a:t>
            </a:r>
          </a:p>
        </p:txBody>
      </p:sp>
      <p:pic>
        <p:nvPicPr>
          <p:cNvPr id="4" name="Picture 3" descr="Text&#10;&#10;Description automatically generated">
            <a:extLst>
              <a:ext uri="{FF2B5EF4-FFF2-40B4-BE49-F238E27FC236}">
                <a16:creationId xmlns:a16="http://schemas.microsoft.com/office/drawing/2014/main" id="{9A0D7A5F-9322-4FE8-A01B-46E0A9B478F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671392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38200" y="764704"/>
            <a:ext cx="5977880" cy="683096"/>
          </a:xfrm>
        </p:spPr>
        <p:txBody>
          <a:bodyPr>
            <a:normAutofit/>
          </a:bodyPr>
          <a:lstStyle/>
          <a:p>
            <a:r>
              <a:rPr lang="en-US" sz="4000" b="1" u="sng" dirty="0">
                <a:latin typeface="Calibri" panose="020F0502020204030204" pitchFamily="34" charset="0"/>
                <a:cs typeface="Calibri" panose="020F0502020204030204" pitchFamily="34" charset="0"/>
              </a:rPr>
              <a:t>Who might our friends be?</a:t>
            </a:r>
          </a:p>
        </p:txBody>
      </p:sp>
      <p:sp>
        <p:nvSpPr>
          <p:cNvPr id="6" name="Title 1"/>
          <p:cNvSpPr txBox="1">
            <a:spLocks/>
          </p:cNvSpPr>
          <p:nvPr/>
        </p:nvSpPr>
        <p:spPr>
          <a:xfrm>
            <a:off x="1127448" y="2276872"/>
            <a:ext cx="3816424" cy="68309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People in school</a:t>
            </a:r>
          </a:p>
        </p:txBody>
      </p:sp>
      <p:sp>
        <p:nvSpPr>
          <p:cNvPr id="7" name="Title 1"/>
          <p:cNvSpPr txBox="1">
            <a:spLocks/>
          </p:cNvSpPr>
          <p:nvPr/>
        </p:nvSpPr>
        <p:spPr>
          <a:xfrm>
            <a:off x="6847414" y="1917812"/>
            <a:ext cx="4937218" cy="68309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People where we live</a:t>
            </a:r>
          </a:p>
        </p:txBody>
      </p:sp>
      <p:sp>
        <p:nvSpPr>
          <p:cNvPr id="8" name="Title 1"/>
          <p:cNvSpPr txBox="1">
            <a:spLocks/>
          </p:cNvSpPr>
          <p:nvPr/>
        </p:nvSpPr>
        <p:spPr>
          <a:xfrm>
            <a:off x="7968208" y="3622115"/>
            <a:ext cx="4505169" cy="68309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People online</a:t>
            </a:r>
          </a:p>
        </p:txBody>
      </p:sp>
      <p:sp>
        <p:nvSpPr>
          <p:cNvPr id="9" name="Title 1"/>
          <p:cNvSpPr txBox="1">
            <a:spLocks/>
          </p:cNvSpPr>
          <p:nvPr/>
        </p:nvSpPr>
        <p:spPr>
          <a:xfrm>
            <a:off x="2495600" y="5301208"/>
            <a:ext cx="6152014" cy="69585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People we go to clubs with </a:t>
            </a:r>
          </a:p>
        </p:txBody>
      </p:sp>
      <p:sp>
        <p:nvSpPr>
          <p:cNvPr id="10" name="Title 1"/>
          <p:cNvSpPr txBox="1">
            <a:spLocks/>
          </p:cNvSpPr>
          <p:nvPr/>
        </p:nvSpPr>
        <p:spPr>
          <a:xfrm>
            <a:off x="2135560" y="3789040"/>
            <a:ext cx="4505169" cy="68309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People in our family</a:t>
            </a:r>
          </a:p>
        </p:txBody>
      </p:sp>
      <p:pic>
        <p:nvPicPr>
          <p:cNvPr id="12" name="Picture 11" descr="Text&#10;&#10;Description automatically generated">
            <a:extLst>
              <a:ext uri="{FF2B5EF4-FFF2-40B4-BE49-F238E27FC236}">
                <a16:creationId xmlns:a16="http://schemas.microsoft.com/office/drawing/2014/main" id="{C60BC781-22C1-46AE-80C4-E90C5C7ED19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250802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688" y="-243408"/>
            <a:ext cx="9829800" cy="1509394"/>
          </a:xfrm>
        </p:spPr>
        <p:txBody>
          <a:bodyPr>
            <a:normAutofit/>
          </a:bodyPr>
          <a:lstStyle/>
          <a:p>
            <a:r>
              <a:rPr lang="en-US" sz="4000" b="1" dirty="0">
                <a:latin typeface="Calibri" panose="020F0502020204030204" pitchFamily="34" charset="0"/>
                <a:cs typeface="Calibri" panose="020F0502020204030204" pitchFamily="34" charset="0"/>
              </a:rPr>
              <a:t>What should we do if a friend is in trouble?</a:t>
            </a:r>
          </a:p>
        </p:txBody>
      </p:sp>
      <p:pic>
        <p:nvPicPr>
          <p:cNvPr id="3" name="Picture Placeholder 2"/>
          <p:cNvPicPr>
            <a:picLocks noGrp="1" noChangeAspect="1"/>
          </p:cNvPicPr>
          <p:nvPr>
            <p:ph type="pic" idx="1"/>
          </p:nvPr>
        </p:nvPicPr>
        <p:blipFill>
          <a:blip r:embed="rId4">
            <a:extLst>
              <a:ext uri="{28A0092B-C50C-407E-A947-70E740481C1C}">
                <a14:useLocalDpi xmlns:a14="http://schemas.microsoft.com/office/drawing/2010/main" val="0"/>
              </a:ext>
            </a:extLst>
          </a:blip>
          <a:srcRect/>
          <a:stretch>
            <a:fillRect/>
          </a:stretch>
        </p:blipFill>
        <p:spPr/>
      </p:pic>
      <p:pic>
        <p:nvPicPr>
          <p:cNvPr id="5" name="Picture 4" descr="Text&#10;&#10;Description automatically generated">
            <a:extLst>
              <a:ext uri="{FF2B5EF4-FFF2-40B4-BE49-F238E27FC236}">
                <a16:creationId xmlns:a16="http://schemas.microsoft.com/office/drawing/2014/main" id="{EE7049B6-C8CD-4550-96FF-B16C0790EA3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233389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38200" y="764704"/>
            <a:ext cx="10442376" cy="683096"/>
          </a:xfrm>
        </p:spPr>
        <p:txBody>
          <a:bodyPr>
            <a:normAutofit/>
          </a:bodyPr>
          <a:lstStyle/>
          <a:p>
            <a:r>
              <a:rPr lang="en-US" sz="4000" b="1" u="sng" dirty="0">
                <a:latin typeface="Calibri" panose="020F0502020204030204" pitchFamily="34" charset="0"/>
                <a:cs typeface="Calibri" panose="020F0502020204030204" pitchFamily="34" charset="0"/>
              </a:rPr>
              <a:t>Who should we get help from?</a:t>
            </a:r>
          </a:p>
        </p:txBody>
      </p:sp>
      <p:sp>
        <p:nvSpPr>
          <p:cNvPr id="6" name="Title 1"/>
          <p:cNvSpPr txBox="1">
            <a:spLocks/>
          </p:cNvSpPr>
          <p:nvPr/>
        </p:nvSpPr>
        <p:spPr>
          <a:xfrm>
            <a:off x="2747020" y="4257738"/>
            <a:ext cx="6624736" cy="71419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A responsible adult at school</a:t>
            </a:r>
          </a:p>
        </p:txBody>
      </p:sp>
      <p:sp>
        <p:nvSpPr>
          <p:cNvPr id="7" name="Title 1"/>
          <p:cNvSpPr txBox="1">
            <a:spLocks/>
          </p:cNvSpPr>
          <p:nvPr/>
        </p:nvSpPr>
        <p:spPr>
          <a:xfrm>
            <a:off x="3719736" y="1951847"/>
            <a:ext cx="4937218" cy="68309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Someone we trust </a:t>
            </a:r>
          </a:p>
        </p:txBody>
      </p:sp>
      <p:sp>
        <p:nvSpPr>
          <p:cNvPr id="9" name="Title 1"/>
          <p:cNvSpPr txBox="1">
            <a:spLocks/>
          </p:cNvSpPr>
          <p:nvPr/>
        </p:nvSpPr>
        <p:spPr>
          <a:xfrm>
            <a:off x="2747020" y="3002694"/>
            <a:ext cx="6624736" cy="69585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A responsible adult at home </a:t>
            </a:r>
          </a:p>
        </p:txBody>
      </p:sp>
      <p:sp>
        <p:nvSpPr>
          <p:cNvPr id="10" name="Title 1"/>
          <p:cNvSpPr txBox="1">
            <a:spLocks/>
          </p:cNvSpPr>
          <p:nvPr/>
        </p:nvSpPr>
        <p:spPr>
          <a:xfrm>
            <a:off x="2135560" y="3789040"/>
            <a:ext cx="4505169" cy="68309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endParaRPr lang="en-US" sz="4000" b="1" dirty="0">
              <a:latin typeface="Calibri" panose="020F0502020204030204" pitchFamily="34" charset="0"/>
              <a:cs typeface="Calibri" panose="020F0502020204030204" pitchFamily="34" charset="0"/>
            </a:endParaRPr>
          </a:p>
        </p:txBody>
      </p:sp>
      <p:sp>
        <p:nvSpPr>
          <p:cNvPr id="11" name="Title 1"/>
          <p:cNvSpPr txBox="1">
            <a:spLocks/>
          </p:cNvSpPr>
          <p:nvPr/>
        </p:nvSpPr>
        <p:spPr>
          <a:xfrm>
            <a:off x="3071664" y="5317212"/>
            <a:ext cx="6624736" cy="69585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Another responsible adult</a:t>
            </a:r>
          </a:p>
        </p:txBody>
      </p:sp>
      <p:pic>
        <p:nvPicPr>
          <p:cNvPr id="12" name="Picture 11" descr="Text&#10;&#10;Description automatically generated">
            <a:extLst>
              <a:ext uri="{FF2B5EF4-FFF2-40B4-BE49-F238E27FC236}">
                <a16:creationId xmlns:a16="http://schemas.microsoft.com/office/drawing/2014/main" id="{7FF5C732-4861-43C6-A99B-4FCD980802F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12886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416" y="544666"/>
            <a:ext cx="9829800" cy="1082674"/>
          </a:xfrm>
        </p:spPr>
        <p:txBody>
          <a:bodyPr>
            <a:normAutofit/>
          </a:bodyPr>
          <a:lstStyle/>
          <a:p>
            <a:r>
              <a:rPr lang="en-US" sz="4000" b="1" dirty="0">
                <a:latin typeface="Calibri" panose="020F0502020204030204" pitchFamily="34" charset="0"/>
                <a:cs typeface="Calibri" panose="020F0502020204030204" pitchFamily="34" charset="0"/>
              </a:rPr>
              <a:t>Consider the scenarios on the next few slides. </a:t>
            </a:r>
            <a:endParaRPr lang="en-GB" sz="4000" dirty="0"/>
          </a:p>
        </p:txBody>
      </p:sp>
      <p:pic>
        <p:nvPicPr>
          <p:cNvPr id="3" name="Picture Placeholder 2"/>
          <p:cNvPicPr>
            <a:picLocks noGrp="1" noChangeAspect="1"/>
          </p:cNvPicPr>
          <p:nvPr>
            <p:ph type="pic" idx="1"/>
          </p:nvPr>
        </p:nvPicPr>
        <p:blipFill>
          <a:blip r:embed="rId4" cstate="email">
            <a:extLst>
              <a:ext uri="{28A0092B-C50C-407E-A947-70E740481C1C}">
                <a14:useLocalDpi xmlns:a14="http://schemas.microsoft.com/office/drawing/2010/main" val="0"/>
              </a:ext>
            </a:extLst>
          </a:blip>
          <a:srcRect/>
          <a:stretch>
            <a:fillRect/>
          </a:stretch>
        </p:blipFill>
        <p:spPr>
          <a:xfrm>
            <a:off x="1006475" y="1874838"/>
            <a:ext cx="5192713" cy="2936875"/>
          </a:xfrm>
        </p:spPr>
      </p:pic>
      <p:pic>
        <p:nvPicPr>
          <p:cNvPr id="5" name="Picture 4" descr="Text&#10;&#10;Description automatically generated">
            <a:extLst>
              <a:ext uri="{FF2B5EF4-FFF2-40B4-BE49-F238E27FC236}">
                <a16:creationId xmlns:a16="http://schemas.microsoft.com/office/drawing/2014/main" id="{A5BDC373-BDD2-49C2-838F-9BBD364076F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1274457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latin typeface="Calibri" panose="020F0502020204030204" pitchFamily="34" charset="0"/>
                <a:cs typeface="Calibri" panose="020F0502020204030204" pitchFamily="34" charset="0"/>
              </a:rPr>
              <a:t>Scenario 1</a:t>
            </a:r>
          </a:p>
        </p:txBody>
      </p:sp>
      <p:pic>
        <p:nvPicPr>
          <p:cNvPr id="5" name="Picture Placeholder 4"/>
          <p:cNvPicPr>
            <a:picLocks noGrp="1" noChangeAspect="1"/>
          </p:cNvPicPr>
          <p:nvPr>
            <p:ph type="pic" idx="1"/>
          </p:nvPr>
        </p:nvPicPr>
        <p:blipFill>
          <a:blip r:embed="rId3" cstate="email">
            <a:extLst>
              <a:ext uri="{28A0092B-C50C-407E-A947-70E740481C1C}">
                <a14:useLocalDpi xmlns:a14="http://schemas.microsoft.com/office/drawing/2010/main" val="0"/>
              </a:ext>
            </a:extLst>
          </a:blip>
          <a:srcRect/>
          <a:stretch>
            <a:fillRect/>
          </a:stretch>
        </p:blipFill>
        <p:spPr/>
      </p:pic>
      <p:sp>
        <p:nvSpPr>
          <p:cNvPr id="4" name="Text Placeholder 3"/>
          <p:cNvSpPr>
            <a:spLocks noGrp="1"/>
          </p:cNvSpPr>
          <p:nvPr>
            <p:ph type="body" sz="half" idx="2"/>
          </p:nvPr>
        </p:nvSpPr>
        <p:spPr>
          <a:xfrm>
            <a:off x="6816080" y="2060848"/>
            <a:ext cx="4774232" cy="2937510"/>
          </a:xfrm>
        </p:spPr>
        <p:txBody>
          <a:bodyPr>
            <a:normAutofit/>
          </a:bodyPr>
          <a:lstStyle/>
          <a:p>
            <a:r>
              <a:rPr lang="en-US" sz="2800" b="1" dirty="0">
                <a:solidFill>
                  <a:srgbClr val="C00000"/>
                </a:solidFill>
                <a:latin typeface="Calibri" panose="020F0502020204030204" pitchFamily="34" charset="0"/>
                <a:cs typeface="Calibri" panose="020F0502020204030204" pitchFamily="34" charset="0"/>
              </a:rPr>
              <a:t>Every day Emilio moves Freddie’s bag from his peg, and he regularly trips him up on the football pitch. Max sees this and asks Emilio to stop. He doesn’t. What could Max do?</a:t>
            </a:r>
            <a:endParaRPr lang="en-GB" sz="2800" dirty="0">
              <a:solidFill>
                <a:srgbClr val="C00000"/>
              </a:solidFill>
            </a:endParaRPr>
          </a:p>
          <a:p>
            <a:endParaRPr lang="en-GB" dirty="0"/>
          </a:p>
        </p:txBody>
      </p:sp>
      <p:pic>
        <p:nvPicPr>
          <p:cNvPr id="7" name="Picture 6" descr="Text&#10;&#10;Description automatically generated">
            <a:extLst>
              <a:ext uri="{FF2B5EF4-FFF2-40B4-BE49-F238E27FC236}">
                <a16:creationId xmlns:a16="http://schemas.microsoft.com/office/drawing/2014/main" id="{FB0DCACF-9872-45C6-BF5A-1320629C7628}"/>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1908857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latin typeface="Calibri" panose="020F0502020204030204" pitchFamily="34" charset="0"/>
                <a:cs typeface="Calibri" panose="020F0502020204030204" pitchFamily="34" charset="0"/>
              </a:rPr>
              <a:t>Scenario 2</a:t>
            </a:r>
          </a:p>
        </p:txBody>
      </p:sp>
      <p:pic>
        <p:nvPicPr>
          <p:cNvPr id="5" name="Picture Placeholder 4"/>
          <p:cNvPicPr>
            <a:picLocks noGrp="1" noChangeAspect="1"/>
          </p:cNvPicPr>
          <p:nvPr>
            <p:ph type="pic" idx="1"/>
          </p:nvPr>
        </p:nvPicPr>
        <p:blipFill>
          <a:blip r:embed="rId3" cstate="email">
            <a:extLst>
              <a:ext uri="{28A0092B-C50C-407E-A947-70E740481C1C}">
                <a14:useLocalDpi xmlns:a14="http://schemas.microsoft.com/office/drawing/2010/main" val="0"/>
              </a:ext>
            </a:extLst>
          </a:blip>
          <a:srcRect/>
          <a:stretch>
            <a:fillRect/>
          </a:stretch>
        </p:blipFill>
        <p:spPr/>
      </p:pic>
      <p:sp>
        <p:nvSpPr>
          <p:cNvPr id="4" name="Text Placeholder 3"/>
          <p:cNvSpPr>
            <a:spLocks noGrp="1"/>
          </p:cNvSpPr>
          <p:nvPr>
            <p:ph type="body" sz="half" idx="2"/>
          </p:nvPr>
        </p:nvSpPr>
        <p:spPr>
          <a:xfrm>
            <a:off x="6816080" y="1874520"/>
            <a:ext cx="4774232" cy="2937510"/>
          </a:xfrm>
        </p:spPr>
        <p:txBody>
          <a:bodyPr>
            <a:normAutofit/>
          </a:bodyPr>
          <a:lstStyle/>
          <a:p>
            <a:r>
              <a:rPr lang="en-GB" sz="2800" b="1" dirty="0">
                <a:solidFill>
                  <a:srgbClr val="C00000"/>
                </a:solidFill>
                <a:latin typeface="Calibri" panose="020F0502020204030204" pitchFamily="34" charset="0"/>
                <a:cs typeface="Calibri" panose="020F0502020204030204" pitchFamily="34" charset="0"/>
              </a:rPr>
              <a:t>George finds a picture on the internet that is for grown ups and sends it to Harry. Harry knows it isn’t for children, but doesn’t want to get George in trouble. What could Harry do?</a:t>
            </a:r>
          </a:p>
        </p:txBody>
      </p:sp>
      <p:pic>
        <p:nvPicPr>
          <p:cNvPr id="7" name="Picture 6" descr="Text&#10;&#10;Description automatically generated">
            <a:extLst>
              <a:ext uri="{FF2B5EF4-FFF2-40B4-BE49-F238E27FC236}">
                <a16:creationId xmlns:a16="http://schemas.microsoft.com/office/drawing/2014/main" id="{7EC81346-9C73-464F-A9D6-36EC72487858}"/>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2926372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latin typeface="Calibri" panose="020F0502020204030204" pitchFamily="34" charset="0"/>
                <a:cs typeface="Calibri" panose="020F0502020204030204" pitchFamily="34" charset="0"/>
              </a:rPr>
              <a:t>Scenario 3</a:t>
            </a:r>
          </a:p>
        </p:txBody>
      </p:sp>
      <p:pic>
        <p:nvPicPr>
          <p:cNvPr id="5" name="Picture Placeholder 4"/>
          <p:cNvPicPr>
            <a:picLocks noGrp="1" noChangeAspect="1"/>
          </p:cNvPicPr>
          <p:nvPr>
            <p:ph type="pic" idx="1"/>
          </p:nvPr>
        </p:nvPicPr>
        <p:blipFill>
          <a:blip r:embed="rId3" cstate="email">
            <a:extLst>
              <a:ext uri="{28A0092B-C50C-407E-A947-70E740481C1C}">
                <a14:useLocalDpi xmlns:a14="http://schemas.microsoft.com/office/drawing/2010/main" val="0"/>
              </a:ext>
            </a:extLst>
          </a:blip>
          <a:srcRect/>
          <a:stretch/>
        </p:blipFill>
        <p:spPr>
          <a:xfrm>
            <a:off x="1006022" y="1874520"/>
            <a:ext cx="5193089" cy="2937510"/>
          </a:xfrm>
        </p:spPr>
      </p:pic>
      <p:sp>
        <p:nvSpPr>
          <p:cNvPr id="4" name="Text Placeholder 3"/>
          <p:cNvSpPr>
            <a:spLocks noGrp="1"/>
          </p:cNvSpPr>
          <p:nvPr>
            <p:ph type="body" sz="half" idx="2"/>
          </p:nvPr>
        </p:nvSpPr>
        <p:spPr>
          <a:xfrm>
            <a:off x="6816080" y="1874520"/>
            <a:ext cx="4774232" cy="2937510"/>
          </a:xfrm>
        </p:spPr>
        <p:txBody>
          <a:bodyPr>
            <a:normAutofit lnSpcReduction="10000"/>
          </a:bodyPr>
          <a:lstStyle/>
          <a:p>
            <a:r>
              <a:rPr lang="en-GB" sz="2800" b="1" dirty="0" err="1">
                <a:solidFill>
                  <a:srgbClr val="C00000"/>
                </a:solidFill>
                <a:latin typeface="Calibri" panose="020F0502020204030204" pitchFamily="34" charset="0"/>
                <a:cs typeface="Calibri" panose="020F0502020204030204" pitchFamily="34" charset="0"/>
              </a:rPr>
              <a:t>Rasida</a:t>
            </a:r>
            <a:r>
              <a:rPr lang="en-GB" sz="2800" b="1" dirty="0">
                <a:solidFill>
                  <a:srgbClr val="C00000"/>
                </a:solidFill>
                <a:latin typeface="Calibri" panose="020F0502020204030204" pitchFamily="34" charset="0"/>
                <a:cs typeface="Calibri" panose="020F0502020204030204" pitchFamily="34" charset="0"/>
              </a:rPr>
              <a:t> tells Charlotte that her dad’s friend makes her feel uncomfortable when he cuddles her and she doesn’t like him doing this. Charlotte doesn’t like hearing this and worries about </a:t>
            </a:r>
            <a:r>
              <a:rPr lang="en-GB" sz="2800" b="1" dirty="0" err="1">
                <a:solidFill>
                  <a:srgbClr val="C00000"/>
                </a:solidFill>
                <a:latin typeface="Calibri" panose="020F0502020204030204" pitchFamily="34" charset="0"/>
                <a:cs typeface="Calibri" panose="020F0502020204030204" pitchFamily="34" charset="0"/>
              </a:rPr>
              <a:t>Rasida</a:t>
            </a:r>
            <a:r>
              <a:rPr lang="en-GB" sz="2800" b="1" dirty="0">
                <a:solidFill>
                  <a:srgbClr val="C00000"/>
                </a:solidFill>
                <a:latin typeface="Calibri" panose="020F0502020204030204" pitchFamily="34" charset="0"/>
                <a:cs typeface="Calibri" panose="020F0502020204030204" pitchFamily="34" charset="0"/>
              </a:rPr>
              <a:t>. What could Charlotte do?</a:t>
            </a:r>
          </a:p>
        </p:txBody>
      </p:sp>
      <p:pic>
        <p:nvPicPr>
          <p:cNvPr id="7" name="Picture 6" descr="Text&#10;&#10;Description automatically generated">
            <a:extLst>
              <a:ext uri="{FF2B5EF4-FFF2-40B4-BE49-F238E27FC236}">
                <a16:creationId xmlns:a16="http://schemas.microsoft.com/office/drawing/2014/main" id="{EAA55B84-579C-45FF-B947-093C9384E4F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3733787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latin typeface="Calibri" panose="020F0502020204030204" pitchFamily="34" charset="0"/>
                <a:cs typeface="Calibri" panose="020F0502020204030204" pitchFamily="34" charset="0"/>
              </a:rPr>
              <a:t>Scenario 4</a:t>
            </a:r>
          </a:p>
        </p:txBody>
      </p:sp>
      <p:pic>
        <p:nvPicPr>
          <p:cNvPr id="5" name="Picture Placeholder 4"/>
          <p:cNvPicPr>
            <a:picLocks noGrp="1" noChangeAspect="1"/>
          </p:cNvPicPr>
          <p:nvPr>
            <p:ph type="pic" idx="1"/>
          </p:nvPr>
        </p:nvPicPr>
        <p:blipFill>
          <a:blip r:embed="rId3" cstate="email">
            <a:extLst>
              <a:ext uri="{28A0092B-C50C-407E-A947-70E740481C1C}">
                <a14:useLocalDpi xmlns:a14="http://schemas.microsoft.com/office/drawing/2010/main" val="0"/>
              </a:ext>
            </a:extLst>
          </a:blip>
          <a:srcRect/>
          <a:stretch/>
        </p:blipFill>
        <p:spPr>
          <a:xfrm>
            <a:off x="1006022" y="1874520"/>
            <a:ext cx="5193089" cy="2937510"/>
          </a:xfrm>
        </p:spPr>
      </p:pic>
      <p:sp>
        <p:nvSpPr>
          <p:cNvPr id="4" name="Text Placeholder 3"/>
          <p:cNvSpPr>
            <a:spLocks noGrp="1"/>
          </p:cNvSpPr>
          <p:nvPr>
            <p:ph type="body" sz="half" idx="2"/>
          </p:nvPr>
        </p:nvSpPr>
        <p:spPr>
          <a:xfrm>
            <a:off x="6744072" y="1447800"/>
            <a:ext cx="4774232" cy="4176464"/>
          </a:xfrm>
        </p:spPr>
        <p:txBody>
          <a:bodyPr>
            <a:normAutofit/>
          </a:bodyPr>
          <a:lstStyle/>
          <a:p>
            <a:r>
              <a:rPr lang="en-GB" sz="2800" b="1" dirty="0">
                <a:solidFill>
                  <a:srgbClr val="C00000"/>
                </a:solidFill>
                <a:latin typeface="Calibri" panose="020F0502020204030204" pitchFamily="34" charset="0"/>
                <a:cs typeface="Calibri" panose="020F0502020204030204" pitchFamily="34" charset="0"/>
              </a:rPr>
              <a:t>Jess is talking to an online friend that she hasn’t met in person. The online friend asks Jess to send them a picture of her looking pretty. Jess sends the picture. Then Jess worries it wasn’t the right things to do and tells her friend Zaria. What could Zaria do?</a:t>
            </a:r>
          </a:p>
        </p:txBody>
      </p:sp>
      <p:pic>
        <p:nvPicPr>
          <p:cNvPr id="7" name="Picture 6" descr="Text&#10;&#10;Description automatically generated">
            <a:extLst>
              <a:ext uri="{FF2B5EF4-FFF2-40B4-BE49-F238E27FC236}">
                <a16:creationId xmlns:a16="http://schemas.microsoft.com/office/drawing/2014/main" id="{A70FAFC1-8596-4992-A756-BB34077208B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768156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latin typeface="Calibri" panose="020F0502020204030204" pitchFamily="34" charset="0"/>
                <a:cs typeface="Calibri" panose="020F0502020204030204" pitchFamily="34" charset="0"/>
              </a:rPr>
              <a:t>Scenario 5</a:t>
            </a:r>
          </a:p>
        </p:txBody>
      </p:sp>
      <p:sp>
        <p:nvSpPr>
          <p:cNvPr id="4" name="Text Placeholder 3"/>
          <p:cNvSpPr>
            <a:spLocks noGrp="1"/>
          </p:cNvSpPr>
          <p:nvPr>
            <p:ph type="body" sz="half" idx="2"/>
          </p:nvPr>
        </p:nvSpPr>
        <p:spPr>
          <a:xfrm>
            <a:off x="6744072" y="1871219"/>
            <a:ext cx="4990256" cy="2894037"/>
          </a:xfrm>
        </p:spPr>
        <p:txBody>
          <a:bodyPr>
            <a:normAutofit/>
          </a:bodyPr>
          <a:lstStyle/>
          <a:p>
            <a:r>
              <a:rPr lang="en-GB" sz="2800" b="1" dirty="0">
                <a:solidFill>
                  <a:srgbClr val="C00000"/>
                </a:solidFill>
                <a:latin typeface="Calibri" panose="020F0502020204030204" pitchFamily="34" charset="0"/>
                <a:cs typeface="Calibri" panose="020F0502020204030204" pitchFamily="34" charset="0"/>
              </a:rPr>
              <a:t>Amelia is worried about her friend Rebecca. Rebecca says that she is hurting herself at home. Amelia doesn’t understand what this means, but it makes her feel a bit scared. What could Amelia do?</a:t>
            </a:r>
          </a:p>
        </p:txBody>
      </p:sp>
      <p:pic>
        <p:nvPicPr>
          <p:cNvPr id="5" name="Picture Placeholder 4"/>
          <p:cNvPicPr>
            <a:picLocks noGrp="1" noChangeAspect="1"/>
          </p:cNvPicPr>
          <p:nvPr>
            <p:ph type="pic" idx="1"/>
          </p:nvPr>
        </p:nvPicPr>
        <p:blipFill>
          <a:blip r:embed="rId3" cstate="email">
            <a:extLst>
              <a:ext uri="{28A0092B-C50C-407E-A947-70E740481C1C}">
                <a14:useLocalDpi xmlns:a14="http://schemas.microsoft.com/office/drawing/2010/main" val="0"/>
              </a:ext>
            </a:extLst>
          </a:blip>
          <a:srcRect/>
          <a:stretch/>
        </p:blipFill>
        <p:spPr>
          <a:xfrm>
            <a:off x="1006022" y="1874520"/>
            <a:ext cx="5193089" cy="2937510"/>
          </a:xfrm>
        </p:spPr>
      </p:pic>
      <p:pic>
        <p:nvPicPr>
          <p:cNvPr id="7" name="Picture 6" descr="Text&#10;&#10;Description automatically generated">
            <a:extLst>
              <a:ext uri="{FF2B5EF4-FFF2-40B4-BE49-F238E27FC236}">
                <a16:creationId xmlns:a16="http://schemas.microsoft.com/office/drawing/2014/main" id="{D26E1AA5-EDF3-43CA-8877-A3F9C91E3BC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1868369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latin typeface="Calibri" panose="020F0502020204030204" pitchFamily="34" charset="0"/>
                <a:cs typeface="Calibri" panose="020F0502020204030204" pitchFamily="34" charset="0"/>
              </a:rPr>
              <a:t>Scenario 6</a:t>
            </a:r>
          </a:p>
        </p:txBody>
      </p:sp>
      <p:sp>
        <p:nvSpPr>
          <p:cNvPr id="4" name="Text Placeholder 3"/>
          <p:cNvSpPr>
            <a:spLocks noGrp="1"/>
          </p:cNvSpPr>
          <p:nvPr>
            <p:ph type="body" sz="half" idx="2"/>
          </p:nvPr>
        </p:nvSpPr>
        <p:spPr>
          <a:xfrm>
            <a:off x="6744072" y="1917993"/>
            <a:ext cx="4990256" cy="2894037"/>
          </a:xfrm>
        </p:spPr>
        <p:txBody>
          <a:bodyPr>
            <a:normAutofit/>
          </a:bodyPr>
          <a:lstStyle/>
          <a:p>
            <a:r>
              <a:rPr lang="en-GB" sz="2800" b="1" dirty="0">
                <a:solidFill>
                  <a:srgbClr val="C00000"/>
                </a:solidFill>
                <a:latin typeface="Calibri" panose="020F0502020204030204" pitchFamily="34" charset="0"/>
                <a:cs typeface="Calibri" panose="020F0502020204030204" pitchFamily="34" charset="0"/>
              </a:rPr>
              <a:t>James notices that Noah is talking a lot about his clothes and how he looks. He also sees that Noah is leaving most of his lunch. This happens a few times and James doesn’t know what to do. What could James do?</a:t>
            </a:r>
          </a:p>
        </p:txBody>
      </p:sp>
      <p:pic>
        <p:nvPicPr>
          <p:cNvPr id="6" name="Picture Placeholder 5"/>
          <p:cNvPicPr>
            <a:picLocks noGrp="1" noChangeAspect="1"/>
          </p:cNvPicPr>
          <p:nvPr>
            <p:ph type="pic" idx="1"/>
          </p:nvPr>
        </p:nvPicPr>
        <p:blipFill>
          <a:blip r:embed="rId3" cstate="email">
            <a:extLst>
              <a:ext uri="{28A0092B-C50C-407E-A947-70E740481C1C}">
                <a14:useLocalDpi xmlns:a14="http://schemas.microsoft.com/office/drawing/2010/main" val="0"/>
              </a:ext>
            </a:extLst>
          </a:blip>
          <a:srcRect/>
          <a:stretch/>
        </p:blipFill>
        <p:spPr>
          <a:xfrm>
            <a:off x="1006022" y="1874520"/>
            <a:ext cx="5193089" cy="2937510"/>
          </a:xfrm>
        </p:spPr>
      </p:pic>
      <p:pic>
        <p:nvPicPr>
          <p:cNvPr id="7" name="Picture 6" descr="Text&#10;&#10;Description automatically generated">
            <a:extLst>
              <a:ext uri="{FF2B5EF4-FFF2-40B4-BE49-F238E27FC236}">
                <a16:creationId xmlns:a16="http://schemas.microsoft.com/office/drawing/2014/main" id="{E534692F-4367-4DC5-A09E-9E0FC6310970}"/>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3476711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latin typeface="Calibri" panose="020F0502020204030204" pitchFamily="34" charset="0"/>
                <a:cs typeface="Calibri" panose="020F0502020204030204" pitchFamily="34" charset="0"/>
              </a:rPr>
              <a:t>Scenario 7</a:t>
            </a:r>
          </a:p>
        </p:txBody>
      </p:sp>
      <p:pic>
        <p:nvPicPr>
          <p:cNvPr id="5" name="Picture Placeholder 4"/>
          <p:cNvPicPr>
            <a:picLocks noGrp="1" noChangeAspect="1"/>
          </p:cNvPicPr>
          <p:nvPr>
            <p:ph type="pic" idx="1"/>
          </p:nvPr>
        </p:nvPicPr>
        <p:blipFill>
          <a:blip r:embed="rId3" cstate="email">
            <a:extLst>
              <a:ext uri="{28A0092B-C50C-407E-A947-70E740481C1C}">
                <a14:useLocalDpi xmlns:a14="http://schemas.microsoft.com/office/drawing/2010/main" val="0"/>
              </a:ext>
            </a:extLst>
          </a:blip>
          <a:srcRect/>
          <a:stretch/>
        </p:blipFill>
        <p:spPr>
          <a:xfrm>
            <a:off x="1006022" y="1874520"/>
            <a:ext cx="5193089" cy="2937510"/>
          </a:xfrm>
        </p:spPr>
      </p:pic>
      <p:sp>
        <p:nvSpPr>
          <p:cNvPr id="4" name="Text Placeholder 3"/>
          <p:cNvSpPr>
            <a:spLocks noGrp="1"/>
          </p:cNvSpPr>
          <p:nvPr>
            <p:ph type="body" sz="half" idx="2"/>
          </p:nvPr>
        </p:nvSpPr>
        <p:spPr>
          <a:xfrm>
            <a:off x="6816080" y="1196752"/>
            <a:ext cx="4774232" cy="4176464"/>
          </a:xfrm>
        </p:spPr>
        <p:txBody>
          <a:bodyPr>
            <a:normAutofit lnSpcReduction="10000"/>
          </a:bodyPr>
          <a:lstStyle/>
          <a:p>
            <a:r>
              <a:rPr lang="en-GB" sz="2800" b="1" dirty="0">
                <a:solidFill>
                  <a:srgbClr val="C00000"/>
                </a:solidFill>
                <a:latin typeface="Calibri" panose="020F0502020204030204" pitchFamily="34" charset="0"/>
                <a:cs typeface="Calibri" panose="020F0502020204030204" pitchFamily="34" charset="0"/>
              </a:rPr>
              <a:t>Ru is friends with Leo online. They have been gaming for over a year so they know each other well. Leo says that Ru is his best friend and he wants to meet him. Leo says it would be best if they do it without anyone else around. Ru tells his friend Ethan about Leo and says they’re going to meet up. What could Ethan do?</a:t>
            </a:r>
          </a:p>
        </p:txBody>
      </p:sp>
      <p:pic>
        <p:nvPicPr>
          <p:cNvPr id="7" name="Picture 6" descr="Text&#10;&#10;Description automatically generated">
            <a:extLst>
              <a:ext uri="{FF2B5EF4-FFF2-40B4-BE49-F238E27FC236}">
                <a16:creationId xmlns:a16="http://schemas.microsoft.com/office/drawing/2014/main" id="{5BFB303E-81C7-4C73-A67D-A99F3C6A8150}"/>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3582340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latin typeface="Calibri" panose="020F0502020204030204" pitchFamily="34" charset="0"/>
                <a:cs typeface="Calibri" panose="020F0502020204030204" pitchFamily="34" charset="0"/>
              </a:rPr>
              <a:t>Scenario 8</a:t>
            </a:r>
          </a:p>
        </p:txBody>
      </p:sp>
      <p:sp>
        <p:nvSpPr>
          <p:cNvPr id="4" name="Text Placeholder 3"/>
          <p:cNvSpPr>
            <a:spLocks noGrp="1"/>
          </p:cNvSpPr>
          <p:nvPr>
            <p:ph type="body" sz="half" idx="2"/>
          </p:nvPr>
        </p:nvSpPr>
        <p:spPr>
          <a:xfrm>
            <a:off x="6744072" y="1700808"/>
            <a:ext cx="4774232" cy="4176464"/>
          </a:xfrm>
        </p:spPr>
        <p:txBody>
          <a:bodyPr>
            <a:normAutofit/>
          </a:bodyPr>
          <a:lstStyle/>
          <a:p>
            <a:r>
              <a:rPr lang="en-GB" sz="2800" b="1" dirty="0">
                <a:solidFill>
                  <a:srgbClr val="C00000"/>
                </a:solidFill>
                <a:latin typeface="Calibri" panose="020F0502020204030204" pitchFamily="34" charset="0"/>
                <a:cs typeface="Calibri" panose="020F0502020204030204" pitchFamily="34" charset="0"/>
              </a:rPr>
              <a:t>Ben is worried about his friend Jamal. Jamal doesn’t seem happy and he keeps saying he ‘hates’ groups of people, like some of the children that live in the caravans down the road. He seems really angry. What could Ben do?</a:t>
            </a:r>
          </a:p>
        </p:txBody>
      </p:sp>
      <p:pic>
        <p:nvPicPr>
          <p:cNvPr id="6" name="Picture Placeholder 5"/>
          <p:cNvPicPr>
            <a:picLocks noGrp="1" noChangeAspect="1"/>
          </p:cNvPicPr>
          <p:nvPr>
            <p:ph type="pic" idx="1"/>
          </p:nvPr>
        </p:nvPicPr>
        <p:blipFill>
          <a:blip r:embed="rId3" cstate="email">
            <a:extLst>
              <a:ext uri="{28A0092B-C50C-407E-A947-70E740481C1C}">
                <a14:useLocalDpi xmlns:a14="http://schemas.microsoft.com/office/drawing/2010/main" val="0"/>
              </a:ext>
            </a:extLst>
          </a:blip>
          <a:srcRect/>
          <a:stretch/>
        </p:blipFill>
        <p:spPr>
          <a:xfrm>
            <a:off x="1006022" y="1874520"/>
            <a:ext cx="5193089" cy="2937510"/>
          </a:xfrm>
        </p:spPr>
      </p:pic>
      <p:pic>
        <p:nvPicPr>
          <p:cNvPr id="7" name="Picture 6" descr="Text&#10;&#10;Description automatically generated">
            <a:extLst>
              <a:ext uri="{FF2B5EF4-FFF2-40B4-BE49-F238E27FC236}">
                <a16:creationId xmlns:a16="http://schemas.microsoft.com/office/drawing/2014/main" id="{24E84946-26FE-4472-AE14-80AF139865E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2931796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latin typeface="Calibri" panose="020F0502020204030204" pitchFamily="34" charset="0"/>
                <a:cs typeface="Calibri" panose="020F0502020204030204" pitchFamily="34" charset="0"/>
              </a:rPr>
              <a:t>Scenario 9</a:t>
            </a:r>
          </a:p>
        </p:txBody>
      </p:sp>
      <p:pic>
        <p:nvPicPr>
          <p:cNvPr id="5" name="Picture Placeholder 4"/>
          <p:cNvPicPr>
            <a:picLocks noGrp="1" noChangeAspect="1"/>
          </p:cNvPicPr>
          <p:nvPr>
            <p:ph type="pic" idx="1"/>
          </p:nvPr>
        </p:nvPicPr>
        <p:blipFill>
          <a:blip r:embed="rId3" cstate="email">
            <a:extLst>
              <a:ext uri="{28A0092B-C50C-407E-A947-70E740481C1C}">
                <a14:useLocalDpi xmlns:a14="http://schemas.microsoft.com/office/drawing/2010/main" val="0"/>
              </a:ext>
            </a:extLst>
          </a:blip>
          <a:srcRect/>
          <a:stretch>
            <a:fillRect/>
          </a:stretch>
        </p:blipFill>
        <p:spPr/>
      </p:pic>
      <p:sp>
        <p:nvSpPr>
          <p:cNvPr id="4" name="Text Placeholder 3"/>
          <p:cNvSpPr>
            <a:spLocks noGrp="1"/>
          </p:cNvSpPr>
          <p:nvPr>
            <p:ph type="body" sz="half" idx="2"/>
          </p:nvPr>
        </p:nvSpPr>
        <p:spPr>
          <a:xfrm>
            <a:off x="6600056" y="1039019"/>
            <a:ext cx="4990256" cy="4608512"/>
          </a:xfrm>
        </p:spPr>
        <p:txBody>
          <a:bodyPr>
            <a:normAutofit/>
          </a:bodyPr>
          <a:lstStyle/>
          <a:p>
            <a:r>
              <a:rPr lang="en-GB" sz="2800" b="1" dirty="0">
                <a:solidFill>
                  <a:srgbClr val="C00000"/>
                </a:solidFill>
                <a:latin typeface="Calibri" panose="020F0502020204030204" pitchFamily="34" charset="0"/>
                <a:cs typeface="Calibri" panose="020F0502020204030204" pitchFamily="34" charset="0"/>
              </a:rPr>
              <a:t>Jess is in the same class as Matthew and they have always been friends. Matthew starts texting Jess messages that are confusing, saying that he doesn’t think she is very nice. Matthew says that Jess is ugly and annoying. Jess asks him to stop, but he doesn’t. Jess tells Navi. What could Navi do?</a:t>
            </a:r>
          </a:p>
        </p:txBody>
      </p:sp>
      <p:pic>
        <p:nvPicPr>
          <p:cNvPr id="7" name="Picture 6" descr="Text&#10;&#10;Description automatically generated">
            <a:extLst>
              <a:ext uri="{FF2B5EF4-FFF2-40B4-BE49-F238E27FC236}">
                <a16:creationId xmlns:a16="http://schemas.microsoft.com/office/drawing/2014/main" id="{D8FF0EBC-2A56-4CB3-AB7C-5FDB3EE1B0C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1447562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latin typeface="Calibri" panose="020F0502020204030204" pitchFamily="34" charset="0"/>
                <a:cs typeface="Calibri" panose="020F0502020204030204" pitchFamily="34" charset="0"/>
              </a:rPr>
              <a:t>Scenario 10</a:t>
            </a:r>
          </a:p>
        </p:txBody>
      </p:sp>
      <p:sp>
        <p:nvSpPr>
          <p:cNvPr id="4" name="Text Placeholder 3"/>
          <p:cNvSpPr>
            <a:spLocks noGrp="1"/>
          </p:cNvSpPr>
          <p:nvPr>
            <p:ph type="body" sz="half" idx="2"/>
          </p:nvPr>
        </p:nvSpPr>
        <p:spPr>
          <a:xfrm>
            <a:off x="6816080" y="1440873"/>
            <a:ext cx="4774232" cy="4176464"/>
          </a:xfrm>
        </p:spPr>
        <p:txBody>
          <a:bodyPr>
            <a:normAutofit/>
          </a:bodyPr>
          <a:lstStyle/>
          <a:p>
            <a:r>
              <a:rPr lang="en-GB" sz="2800" b="1" dirty="0">
                <a:solidFill>
                  <a:srgbClr val="C00000"/>
                </a:solidFill>
                <a:latin typeface="Calibri" panose="020F0502020204030204" pitchFamily="34" charset="0"/>
                <a:cs typeface="Calibri" panose="020F0502020204030204" pitchFamily="34" charset="0"/>
              </a:rPr>
              <a:t>Oliver has been talking to Will about watching things on YouTube and about joining a group who might be able to change the world. He says he's spoken to someone who wants him to help. Will isn't sure about this and feels a bit scared. What could Will do?</a:t>
            </a:r>
          </a:p>
        </p:txBody>
      </p:sp>
      <p:pic>
        <p:nvPicPr>
          <p:cNvPr id="7" name="Picture Placeholder 6"/>
          <p:cNvPicPr>
            <a:picLocks noGrp="1" noChangeAspect="1"/>
          </p:cNvPicPr>
          <p:nvPr>
            <p:ph type="pic" idx="1"/>
          </p:nvPr>
        </p:nvPicPr>
        <p:blipFill>
          <a:blip r:embed="rId3">
            <a:extLst>
              <a:ext uri="{28A0092B-C50C-407E-A947-70E740481C1C}">
                <a14:useLocalDpi xmlns:a14="http://schemas.microsoft.com/office/drawing/2010/main" val="0"/>
              </a:ext>
            </a:extLst>
          </a:blip>
          <a:srcRect/>
          <a:stretch>
            <a:fillRect/>
          </a:stretch>
        </p:blipFill>
        <p:spPr/>
      </p:pic>
      <p:pic>
        <p:nvPicPr>
          <p:cNvPr id="6" name="Picture 5" descr="Text&#10;&#10;Description automatically generated">
            <a:extLst>
              <a:ext uri="{FF2B5EF4-FFF2-40B4-BE49-F238E27FC236}">
                <a16:creationId xmlns:a16="http://schemas.microsoft.com/office/drawing/2014/main" id="{9F314958-01D6-4D9D-AAC7-73D8F123766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93486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latin typeface="Calibri" panose="020F0502020204030204" pitchFamily="34" charset="0"/>
                <a:cs typeface="Calibri" panose="020F0502020204030204" pitchFamily="34" charset="0"/>
              </a:rPr>
              <a:t>Scenario 11</a:t>
            </a:r>
          </a:p>
        </p:txBody>
      </p:sp>
      <p:sp>
        <p:nvSpPr>
          <p:cNvPr id="4" name="Text Placeholder 3"/>
          <p:cNvSpPr>
            <a:spLocks noGrp="1"/>
          </p:cNvSpPr>
          <p:nvPr>
            <p:ph type="body" sz="half" idx="2"/>
          </p:nvPr>
        </p:nvSpPr>
        <p:spPr>
          <a:xfrm>
            <a:off x="6816080" y="2060848"/>
            <a:ext cx="4774232" cy="2492183"/>
          </a:xfrm>
        </p:spPr>
        <p:txBody>
          <a:bodyPr>
            <a:normAutofit/>
          </a:bodyPr>
          <a:lstStyle/>
          <a:p>
            <a:r>
              <a:rPr lang="en-GB" sz="2800" b="1" dirty="0">
                <a:solidFill>
                  <a:srgbClr val="C00000"/>
                </a:solidFill>
                <a:latin typeface="Calibri" panose="020F0502020204030204" pitchFamily="34" charset="0"/>
                <a:cs typeface="Calibri" panose="020F0502020204030204" pitchFamily="34" charset="0"/>
              </a:rPr>
              <a:t>Suki tells Lucy that her step brother is ‘being weird and wrestling with her’. She also says that he walked in on her in the bathroom and she didn’t like it. What could Lucy do?</a:t>
            </a:r>
          </a:p>
        </p:txBody>
      </p:sp>
      <p:pic>
        <p:nvPicPr>
          <p:cNvPr id="6" name="Picture 5" descr="Text&#10;&#10;Description automatically generated">
            <a:extLst>
              <a:ext uri="{FF2B5EF4-FFF2-40B4-BE49-F238E27FC236}">
                <a16:creationId xmlns:a16="http://schemas.microsoft.com/office/drawing/2014/main" id="{830AC0FE-AD15-44B7-9453-7886B321C0F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pic>
        <p:nvPicPr>
          <p:cNvPr id="12" name="Picture Placeholder 11">
            <a:extLst>
              <a:ext uri="{FF2B5EF4-FFF2-40B4-BE49-F238E27FC236}">
                <a16:creationId xmlns:a16="http://schemas.microsoft.com/office/drawing/2014/main" id="{87C8373A-E14B-4728-87B5-6635BAE11350}"/>
              </a:ext>
            </a:extLst>
          </p:cNvPr>
          <p:cNvPicPr>
            <a:picLocks noGrp="1" noChangeAspect="1"/>
          </p:cNvPicPr>
          <p:nvPr>
            <p:ph type="pic" idx="1"/>
          </p:nvPr>
        </p:nvPicPr>
        <p:blipFill>
          <a:blip r:embed="rId4" cstate="email">
            <a:extLst>
              <a:ext uri="{28A0092B-C50C-407E-A947-70E740481C1C}">
                <a14:useLocalDpi xmlns:a14="http://schemas.microsoft.com/office/drawing/2010/main" val="0"/>
              </a:ext>
            </a:extLst>
          </a:blip>
          <a:srcRect/>
          <a:stretch/>
        </p:blipFill>
        <p:spPr>
          <a:xfrm>
            <a:off x="1006022" y="1874520"/>
            <a:ext cx="5193089" cy="2937510"/>
          </a:xfrm>
        </p:spPr>
      </p:pic>
    </p:spTree>
    <p:custDataLst>
      <p:tags r:id="rId1"/>
    </p:custDataLst>
    <p:extLst>
      <p:ext uri="{BB962C8B-B14F-4D97-AF65-F5344CB8AC3E}">
        <p14:creationId xmlns:p14="http://schemas.microsoft.com/office/powerpoint/2010/main" val="2508557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latin typeface="Calibri" panose="020F0502020204030204" pitchFamily="34" charset="0"/>
                <a:cs typeface="Calibri" panose="020F0502020204030204" pitchFamily="34" charset="0"/>
              </a:rPr>
              <a:t>Scenario 12</a:t>
            </a:r>
          </a:p>
        </p:txBody>
      </p:sp>
      <p:sp>
        <p:nvSpPr>
          <p:cNvPr id="4" name="Text Placeholder 3"/>
          <p:cNvSpPr>
            <a:spLocks noGrp="1"/>
          </p:cNvSpPr>
          <p:nvPr>
            <p:ph type="body" sz="half" idx="2"/>
          </p:nvPr>
        </p:nvSpPr>
        <p:spPr>
          <a:xfrm>
            <a:off x="6816080" y="1440873"/>
            <a:ext cx="4774232" cy="4176464"/>
          </a:xfrm>
        </p:spPr>
        <p:txBody>
          <a:bodyPr>
            <a:normAutofit/>
          </a:bodyPr>
          <a:lstStyle/>
          <a:p>
            <a:r>
              <a:rPr lang="en-GB" sz="2800" b="1" dirty="0">
                <a:solidFill>
                  <a:srgbClr val="C00000"/>
                </a:solidFill>
                <a:latin typeface="Calibri" panose="020F0502020204030204" pitchFamily="34" charset="0"/>
                <a:cs typeface="Calibri" panose="020F0502020204030204" pitchFamily="34" charset="0"/>
              </a:rPr>
              <a:t>Abbey has been talking to Rosie about someone she has met online.  This person has said that he is the same age as Abbey and is asking her lots of questions about where she lives and when she is able to go out and play.  What advice so you think Rosie </a:t>
            </a:r>
            <a:r>
              <a:rPr lang="en-GB" sz="2800" b="1">
                <a:solidFill>
                  <a:srgbClr val="C00000"/>
                </a:solidFill>
                <a:latin typeface="Calibri" panose="020F0502020204030204" pitchFamily="34" charset="0"/>
                <a:cs typeface="Calibri" panose="020F0502020204030204" pitchFamily="34" charset="0"/>
              </a:rPr>
              <a:t>should give Abbey?</a:t>
            </a:r>
            <a:endParaRPr lang="en-GB" sz="2800" b="1" dirty="0">
              <a:solidFill>
                <a:srgbClr val="C00000"/>
              </a:solidFill>
              <a:latin typeface="Calibri" panose="020F0502020204030204" pitchFamily="34" charset="0"/>
              <a:cs typeface="Calibri" panose="020F0502020204030204" pitchFamily="34" charset="0"/>
            </a:endParaRPr>
          </a:p>
        </p:txBody>
      </p:sp>
      <p:pic>
        <p:nvPicPr>
          <p:cNvPr id="6" name="Picture 5" descr="Text&#10;&#10;Description automatically generated">
            <a:extLst>
              <a:ext uri="{FF2B5EF4-FFF2-40B4-BE49-F238E27FC236}">
                <a16:creationId xmlns:a16="http://schemas.microsoft.com/office/drawing/2014/main" id="{00FE634C-1B32-47D2-B12F-97CD00FA3E9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pic>
        <p:nvPicPr>
          <p:cNvPr id="7" name="Picture Placeholder 6" descr="A picture containing person, outdoor, tree, standing&#10;&#10;Description automatically generated">
            <a:extLst>
              <a:ext uri="{FF2B5EF4-FFF2-40B4-BE49-F238E27FC236}">
                <a16:creationId xmlns:a16="http://schemas.microsoft.com/office/drawing/2014/main" id="{A9965B3D-765D-78CF-38B5-F24747FBA389}"/>
              </a:ext>
            </a:extLst>
          </p:cNvPr>
          <p:cNvPicPr>
            <a:picLocks noGrp="1" noChangeAspect="1"/>
          </p:cNvPicPr>
          <p:nvPr>
            <p:ph type="pic" idx="1"/>
          </p:nvPr>
        </p:nvPicPr>
        <p:blipFill>
          <a:blip r:embed="rId4" cstate="email">
            <a:extLst>
              <a:ext uri="{28A0092B-C50C-407E-A947-70E740481C1C}">
                <a14:useLocalDpi xmlns:a14="http://schemas.microsoft.com/office/drawing/2010/main" val="0"/>
              </a:ext>
            </a:extLst>
          </a:blip>
          <a:srcRect/>
          <a:stretch>
            <a:fillRect/>
          </a:stretch>
        </p:blipFill>
        <p:spPr/>
      </p:pic>
    </p:spTree>
    <p:custDataLst>
      <p:tags r:id="rId1"/>
    </p:custDataLst>
    <p:extLst>
      <p:ext uri="{BB962C8B-B14F-4D97-AF65-F5344CB8AC3E}">
        <p14:creationId xmlns:p14="http://schemas.microsoft.com/office/powerpoint/2010/main" val="414307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839416" y="2492896"/>
            <a:ext cx="9829800" cy="108267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Why don’t people tell a trusted adult when they are worried about a friend?</a:t>
            </a:r>
            <a:br>
              <a:rPr lang="en-US" sz="4000" b="1" dirty="0">
                <a:latin typeface="Calibri" panose="020F0502020204030204" pitchFamily="34" charset="0"/>
                <a:cs typeface="Calibri" panose="020F0502020204030204" pitchFamily="34" charset="0"/>
              </a:rPr>
            </a:br>
            <a:endParaRPr lang="en-GB" sz="4000" dirty="0"/>
          </a:p>
        </p:txBody>
      </p:sp>
      <p:pic>
        <p:nvPicPr>
          <p:cNvPr id="5" name="Picture 4" descr="Text&#10;&#10;Description automatically generated">
            <a:extLst>
              <a:ext uri="{FF2B5EF4-FFF2-40B4-BE49-F238E27FC236}">
                <a16:creationId xmlns:a16="http://schemas.microsoft.com/office/drawing/2014/main" id="{C79A9E47-9D6E-4643-B038-78A3DE181BA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171365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695400" y="906166"/>
            <a:ext cx="9829800" cy="108267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Calibri" panose="020F0502020204030204" pitchFamily="34" charset="0"/>
                <a:cs typeface="Calibri" panose="020F0502020204030204" pitchFamily="34" charset="0"/>
              </a:rPr>
              <a:t>Why don’t people tell a trusted adult when they are worried about a friend?</a:t>
            </a:r>
            <a:br>
              <a:rPr lang="en-US" sz="4000" b="1" dirty="0">
                <a:latin typeface="Calibri" panose="020F0502020204030204" pitchFamily="34" charset="0"/>
                <a:cs typeface="Calibri" panose="020F0502020204030204" pitchFamily="34" charset="0"/>
              </a:rPr>
            </a:br>
            <a:endParaRPr lang="en-GB" sz="4000" dirty="0"/>
          </a:p>
        </p:txBody>
      </p:sp>
      <p:sp>
        <p:nvSpPr>
          <p:cNvPr id="5" name="Subtitle 2"/>
          <p:cNvSpPr txBox="1">
            <a:spLocks/>
          </p:cNvSpPr>
          <p:nvPr/>
        </p:nvSpPr>
        <p:spPr>
          <a:xfrm>
            <a:off x="623392" y="2132856"/>
            <a:ext cx="9973816" cy="34747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buFont typeface="Arial" panose="020B0604020202020204" pitchFamily="34" charset="0"/>
              <a:buNone/>
              <a:defRPr sz="2400" kern="1200">
                <a:solidFill>
                  <a:schemeClr val="tx1"/>
                </a:solidFill>
                <a:latin typeface="+mj-lt"/>
                <a:ea typeface="+mn-ea"/>
                <a:cs typeface="+mn-cs"/>
              </a:defRPr>
            </a:lvl1pPr>
            <a:lvl2pPr marL="457200" indent="0" algn="ctr" defTabSz="914400" rtl="0" eaLnBrk="1" latinLnBrk="0" hangingPunct="1">
              <a:lnSpc>
                <a:spcPct val="90000"/>
              </a:lnSpc>
              <a:spcBef>
                <a:spcPts val="12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6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9pPr>
          </a:lstStyle>
          <a:p>
            <a:pPr>
              <a:buFont typeface="Wingdings" panose="05000000000000000000" pitchFamily="2" charset="2"/>
              <a:buChar char="Ø"/>
            </a:pPr>
            <a:r>
              <a:rPr lang="en-US" sz="4000" b="1" dirty="0">
                <a:latin typeface="Calibri" panose="020F0502020204030204" pitchFamily="34" charset="0"/>
                <a:cs typeface="Calibri" panose="020F0502020204030204" pitchFamily="34" charset="0"/>
              </a:rPr>
              <a:t>They don’t want to get anyone in trouble</a:t>
            </a:r>
          </a:p>
          <a:p>
            <a:pPr>
              <a:buFont typeface="Wingdings" panose="05000000000000000000" pitchFamily="2" charset="2"/>
              <a:buChar char="Ø"/>
            </a:pPr>
            <a:r>
              <a:rPr lang="en-US" sz="4000" b="1" dirty="0">
                <a:latin typeface="Calibri" panose="020F0502020204030204" pitchFamily="34" charset="0"/>
                <a:cs typeface="Calibri" panose="020F0502020204030204" pitchFamily="34" charset="0"/>
              </a:rPr>
              <a:t>They are scared of what might happen</a:t>
            </a:r>
          </a:p>
          <a:p>
            <a:pPr>
              <a:buFont typeface="Wingdings" panose="05000000000000000000" pitchFamily="2" charset="2"/>
              <a:buChar char="Ø"/>
            </a:pPr>
            <a:r>
              <a:rPr lang="en-US" sz="4000" b="1" dirty="0">
                <a:latin typeface="Calibri" panose="020F0502020204030204" pitchFamily="34" charset="0"/>
                <a:cs typeface="Calibri" panose="020F0502020204030204" pitchFamily="34" charset="0"/>
              </a:rPr>
              <a:t>They don’t want their friend to be cross</a:t>
            </a:r>
          </a:p>
          <a:p>
            <a:endParaRPr lang="en-GB" sz="4000" dirty="0"/>
          </a:p>
        </p:txBody>
      </p:sp>
      <p:pic>
        <p:nvPicPr>
          <p:cNvPr id="7" name="Picture 6" descr="Text&#10;&#10;Description automatically generated">
            <a:extLst>
              <a:ext uri="{FF2B5EF4-FFF2-40B4-BE49-F238E27FC236}">
                <a16:creationId xmlns:a16="http://schemas.microsoft.com/office/drawing/2014/main" id="{6806826B-9574-4ABF-8EAB-4F6A74F54B4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959377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7408" y="1628800"/>
            <a:ext cx="8458200" cy="1828800"/>
          </a:xfrm>
        </p:spPr>
        <p:txBody>
          <a:bodyPr>
            <a:normAutofit fontScale="90000"/>
          </a:bodyPr>
          <a:lstStyle/>
          <a:p>
            <a:r>
              <a:rPr lang="en-US" b="1" dirty="0">
                <a:latin typeface="Calibri" panose="020F0502020204030204" pitchFamily="34" charset="0"/>
                <a:cs typeface="Calibri" panose="020F0502020204030204" pitchFamily="34" charset="0"/>
              </a:rPr>
              <a:t>Remember: </a:t>
            </a:r>
            <a:br>
              <a:rPr lang="en-US" b="1" dirty="0">
                <a:latin typeface="Calibri" panose="020F0502020204030204" pitchFamily="34" charset="0"/>
                <a:cs typeface="Calibri" panose="020F0502020204030204" pitchFamily="34" charset="0"/>
              </a:rPr>
            </a:b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Being a good friend, means keeping your friends safe. Sometimes you need to ask an adult to help you. </a:t>
            </a:r>
          </a:p>
        </p:txBody>
      </p:sp>
      <p:pic>
        <p:nvPicPr>
          <p:cNvPr id="4" name="Picture 3" descr="Text&#10;&#10;Description automatically generated">
            <a:extLst>
              <a:ext uri="{FF2B5EF4-FFF2-40B4-BE49-F238E27FC236}">
                <a16:creationId xmlns:a16="http://schemas.microsoft.com/office/drawing/2014/main" id="{C5C735B3-4177-4935-A613-91670D7E1C0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2368833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400" y="-243408"/>
            <a:ext cx="9829800" cy="1082674"/>
          </a:xfrm>
        </p:spPr>
        <p:txBody>
          <a:bodyPr/>
          <a:lstStyle/>
          <a:p>
            <a:r>
              <a:rPr lang="en-GB" b="1" dirty="0">
                <a:latin typeface="Calibri" panose="020F0502020204030204" pitchFamily="34" charset="0"/>
                <a:cs typeface="Calibri" panose="020F0502020204030204" pitchFamily="34" charset="0"/>
              </a:rPr>
              <a:t>Resources:</a:t>
            </a:r>
          </a:p>
        </p:txBody>
      </p:sp>
      <p:sp>
        <p:nvSpPr>
          <p:cNvPr id="3" name="Content Placeholder 2"/>
          <p:cNvSpPr>
            <a:spLocks noGrp="1"/>
          </p:cNvSpPr>
          <p:nvPr>
            <p:ph idx="1"/>
          </p:nvPr>
        </p:nvSpPr>
        <p:spPr>
          <a:xfrm>
            <a:off x="839416" y="1340768"/>
            <a:ext cx="10801200" cy="3474720"/>
          </a:xfrm>
        </p:spPr>
        <p:txBody>
          <a:bodyPr>
            <a:normAutofit lnSpcReduction="10000"/>
          </a:bodyPr>
          <a:lstStyle/>
          <a:p>
            <a:pPr marL="0" indent="0">
              <a:buNone/>
            </a:pPr>
            <a:r>
              <a:rPr lang="en-GB" sz="3200" b="1" dirty="0">
                <a:latin typeface="Calibri" panose="020F0502020204030204" pitchFamily="34" charset="0"/>
                <a:cs typeface="Calibri" panose="020F0502020204030204" pitchFamily="34" charset="0"/>
              </a:rPr>
              <a:t>Childline:</a:t>
            </a:r>
            <a:endParaRPr lang="en-GB" dirty="0">
              <a:solidFill>
                <a:srgbClr val="F28330"/>
              </a:solidFill>
              <a:latin typeface="Calibri" panose="020F0502020204030204" pitchFamily="34" charset="0"/>
              <a:cs typeface="Calibri" panose="020F0502020204030204" pitchFamily="34" charset="0"/>
              <a:hlinkClick r:id="" action="ppaction://noaction">
                <a:extLst>
                  <a:ext uri="{A12FA001-AC4F-418D-AE19-62706E023703}">
                    <ahyp:hlinkClr xmlns:ahyp="http://schemas.microsoft.com/office/drawing/2018/hyperlinkcolor" val="tx"/>
                  </a:ext>
                </a:extLst>
              </a:hlinkClick>
            </a:endParaRPr>
          </a:p>
          <a:p>
            <a:pPr marL="0" indent="0">
              <a:buNone/>
            </a:pPr>
            <a:r>
              <a:rPr lang="en-GB" dirty="0">
                <a:solidFill>
                  <a:srgbClr val="0070C0"/>
                </a:solidFill>
                <a:latin typeface="Calibri" panose="020F0502020204030204" pitchFamily="34" charset="0"/>
                <a:cs typeface="Calibri" panose="020F0502020204030204" pitchFamily="34" charset="0"/>
                <a:hlinkClick r:id="" action="ppaction://noaction">
                  <a:extLst>
                    <a:ext uri="{A12FA001-AC4F-418D-AE19-62706E023703}">
                      <ahyp:hlinkClr xmlns:ahyp="http://schemas.microsoft.com/office/drawing/2018/hyperlinkcolor" val="tx"/>
                    </a:ext>
                  </a:extLst>
                </a:hlinkClick>
              </a:rPr>
              <a:t>https</a:t>
            </a:r>
            <a:r>
              <a:rPr lang="en-GB" dirty="0">
                <a:solidFill>
                  <a:srgbClr val="0070C0"/>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://www.childline.org.uk/info-advice/friends-relationships-sex/friends/helping-friend/</a:t>
            </a:r>
            <a:endParaRPr lang="en-GB" dirty="0">
              <a:solidFill>
                <a:srgbClr val="0070C0"/>
              </a:solidFill>
              <a:latin typeface="Calibri" panose="020F0502020204030204" pitchFamily="34" charset="0"/>
              <a:cs typeface="Calibri" panose="020F0502020204030204" pitchFamily="34" charset="0"/>
            </a:endParaRPr>
          </a:p>
          <a:p>
            <a:pPr marL="0" indent="0">
              <a:buNone/>
            </a:pPr>
            <a:r>
              <a:rPr lang="en-GB" sz="3200" b="1" dirty="0">
                <a:latin typeface="Calibri" panose="020F0502020204030204" pitchFamily="34" charset="0"/>
                <a:cs typeface="Calibri" panose="020F0502020204030204" pitchFamily="34" charset="0"/>
              </a:rPr>
              <a:t>NSPCC: </a:t>
            </a:r>
          </a:p>
          <a:p>
            <a:pPr marL="0" indent="0">
              <a:buNone/>
            </a:pPr>
            <a:r>
              <a:rPr lang="en-GB" dirty="0">
                <a:solidFill>
                  <a:srgbClr val="0070C0"/>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https://www.nspcc.org.uk/preventing-abuse/keeping-children-safe/</a:t>
            </a:r>
            <a:endParaRPr lang="en-GB" dirty="0">
              <a:solidFill>
                <a:srgbClr val="0070C0"/>
              </a:solidFill>
              <a:latin typeface="Calibri" panose="020F0502020204030204" pitchFamily="34" charset="0"/>
              <a:cs typeface="Calibri" panose="020F0502020204030204" pitchFamily="34" charset="0"/>
            </a:endParaRPr>
          </a:p>
          <a:p>
            <a:pPr marL="0" indent="0">
              <a:buNone/>
            </a:pPr>
            <a:r>
              <a:rPr lang="en-GB" sz="3200" b="1" dirty="0">
                <a:latin typeface="Calibri" panose="020F0502020204030204" pitchFamily="34" charset="0"/>
                <a:cs typeface="Calibri" panose="020F0502020204030204" pitchFamily="34" charset="0"/>
              </a:rPr>
              <a:t>Peer-on-peer abuse toolkit: </a:t>
            </a:r>
          </a:p>
          <a:p>
            <a:pPr marL="0" indent="0">
              <a:buNone/>
            </a:pPr>
            <a:r>
              <a:rPr lang="en-GB" dirty="0">
                <a:solidFill>
                  <a:srgbClr val="0070C0"/>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https://www.farrer.co.uk/globalassets/clients-and-sectors/safeguarding/farrer--co-safeguarding-peer-on-peer-abuse-toolkit-2019.pdf</a:t>
            </a:r>
            <a:r>
              <a:rPr lang="en-GB" b="1" dirty="0">
                <a:solidFill>
                  <a:srgbClr val="0070C0"/>
                </a:solidFill>
                <a:latin typeface="Calibri" panose="020F0502020204030204" pitchFamily="34" charset="0"/>
                <a:cs typeface="Calibri" panose="020F0502020204030204" pitchFamily="34" charset="0"/>
              </a:rPr>
              <a:t> </a:t>
            </a:r>
          </a:p>
          <a:p>
            <a:pPr marL="0" indent="0">
              <a:buNone/>
            </a:pPr>
            <a:endParaRPr lang="en-GB" sz="3200" b="1" dirty="0">
              <a:latin typeface="Calibri" panose="020F0502020204030204" pitchFamily="34" charset="0"/>
              <a:cs typeface="Calibri" panose="020F0502020204030204" pitchFamily="34" charset="0"/>
            </a:endParaRPr>
          </a:p>
        </p:txBody>
      </p:sp>
      <p:pic>
        <p:nvPicPr>
          <p:cNvPr id="4" name="Picture 3" descr="Text&#10;&#10;Description automatically generated">
            <a:extLst>
              <a:ext uri="{FF2B5EF4-FFF2-40B4-BE49-F238E27FC236}">
                <a16:creationId xmlns:a16="http://schemas.microsoft.com/office/drawing/2014/main" id="{F68DF043-C2EA-4C68-9E31-C9256899A432}"/>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9912424" y="188640"/>
            <a:ext cx="2063552" cy="786050"/>
          </a:xfrm>
          <a:prstGeom prst="rect">
            <a:avLst/>
          </a:prstGeom>
        </p:spPr>
      </p:pic>
    </p:spTree>
    <p:custDataLst>
      <p:tags r:id="rId1"/>
    </p:custDataLst>
    <p:extLst>
      <p:ext uri="{BB962C8B-B14F-4D97-AF65-F5344CB8AC3E}">
        <p14:creationId xmlns:p14="http://schemas.microsoft.com/office/powerpoint/2010/main" val="2509438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Children Friends 16x9">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yard kids education presentation, album (widescreen).potx" id="{B61009BD-7448-452D-9EB3-A92629EDAAF7}" vid="{D5A61431-CA5A-45CA-9A81-30AAFC8F1B2C}"/>
    </a:ext>
  </a:extLst>
</a:theme>
</file>

<file path=ppt/theme/theme2.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D81E8248CF2DE419151886F49E7451F" ma:contentTypeVersion="17" ma:contentTypeDescription="Create a new document." ma:contentTypeScope="" ma:versionID="490197c52e2ec1d2dc7a7ed7be18c5f8">
  <xsd:schema xmlns:xsd="http://www.w3.org/2001/XMLSchema" xmlns:xs="http://www.w3.org/2001/XMLSchema" xmlns:p="http://schemas.microsoft.com/office/2006/metadata/properties" xmlns:ns2="4e9dd03f-2e57-4b28-b945-173e434e9251" xmlns:ns3="9c173929-7565-47c8-bb64-b3c2f548f430" xmlns:ns4="c5dbf80e-f509-45f6-9fe5-406e3eefabbb" targetNamespace="http://schemas.microsoft.com/office/2006/metadata/properties" ma:root="true" ma:fieldsID="4b1e9e7667d3f56f50dd75a58e700c9f" ns2:_="" ns3:_="" ns4:_="">
    <xsd:import namespace="4e9dd03f-2e57-4b28-b945-173e434e9251"/>
    <xsd:import namespace="9c173929-7565-47c8-bb64-b3c2f548f430"/>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2:SharedWithUsers" minOccurs="0"/>
                <xsd:element ref="ns2:SharedWithDetails" minOccurs="0"/>
                <xsd:element ref="ns3:lcf76f155ced4ddcb4097134ff3c332f" minOccurs="0"/>
                <xsd:element ref="ns4: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9dd03f-2e57-4b28-b945-173e434e925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73929-7565-47c8-bb64-b3c2f548f43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d752b2c1-7caf-45d1-9c4b-4fe9df9290af}" ma:internalName="TaxCatchAll" ma:showField="CatchAllData" ma:web="4e9dd03f-2e57-4b28-b945-173e434e92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4e9dd03f-2e57-4b28-b945-173e434e9251">7HE66H4RTQF2-233921732-1594</_dlc_DocId>
    <_dlc_DocIdUrl xmlns="4e9dd03f-2e57-4b28-b945-173e434e9251">
      <Url>https://hants.sharepoint.com/sites/Hamps7083/_layouts/15/DocIdRedir.aspx?ID=7HE66H4RTQF2-233921732-1594</Url>
      <Description>7HE66H4RTQF2-233921732-1594</Description>
    </_dlc_DocIdUrl>
    <SharedWithUsers xmlns="4e9dd03f-2e57-4b28-b945-173e434e9251">
      <UserInfo>
        <DisplayName>McCue, Susan</DisplayName>
        <AccountId>26</AccountId>
        <AccountType/>
      </UserInfo>
    </SharedWithUsers>
    <lcf76f155ced4ddcb4097134ff3c332f xmlns="9c173929-7565-47c8-bb64-b3c2f548f430">
      <Terms xmlns="http://schemas.microsoft.com/office/infopath/2007/PartnerControls"/>
    </lcf76f155ced4ddcb4097134ff3c332f>
    <TaxCatchAll xmlns="c5dbf80e-f509-45f6-9fe5-406e3eefabbb"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8223F02-7DEF-4758-93BD-3234C8AC91EA}"/>
</file>

<file path=customXml/itemProps2.xml><?xml version="1.0" encoding="utf-8"?>
<ds:datastoreItem xmlns:ds="http://schemas.openxmlformats.org/officeDocument/2006/customXml" ds:itemID="{9EDF6667-B669-49A4-BBE6-2132BA71C0C7}">
  <ds:schemaRefs>
    <ds:schemaRef ds:uri="http://schemas.microsoft.com/sharepoint/v3/contenttype/forms"/>
  </ds:schemaRefs>
</ds:datastoreItem>
</file>

<file path=customXml/itemProps3.xml><?xml version="1.0" encoding="utf-8"?>
<ds:datastoreItem xmlns:ds="http://schemas.openxmlformats.org/officeDocument/2006/customXml" ds:itemID="{1DA15C6C-6BB6-4DB6-B7D6-7F14EAB2CC5C}">
  <ds:schemaRefs>
    <ds:schemaRef ds:uri="ede8e313-8b1f-4f14-a019-4d91ba735525"/>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4e9dd03f-2e57-4b28-b945-173e434e9251"/>
    <ds:schemaRef ds:uri="http://purl.org/dc/term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FC87516C-598C-497D-85BE-D148351BC03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Schoolyard kids education presentation, album (widescreen)</Template>
  <TotalTime>3778</TotalTime>
  <Words>881</Words>
  <Application>Microsoft Office PowerPoint</Application>
  <PresentationFormat>Widescreen</PresentationFormat>
  <Paragraphs>61</Paragraphs>
  <Slides>22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Times New Roman</vt:lpstr>
      <vt:lpstr>Wingdings</vt:lpstr>
      <vt:lpstr>Children Friends 16x9</vt:lpstr>
      <vt:lpstr>Keeping Our Friends Safe Part 2</vt:lpstr>
      <vt:lpstr>Who might our friends be?</vt:lpstr>
      <vt:lpstr>Who might our friends be?</vt:lpstr>
      <vt:lpstr>What should we do if a friend is in trouble?</vt:lpstr>
      <vt:lpstr>Who should we get help from?</vt:lpstr>
      <vt:lpstr>Consider the scenarios on the next few slides. </vt:lpstr>
      <vt:lpstr>Scenario 1</vt:lpstr>
      <vt:lpstr>Scenario 2</vt:lpstr>
      <vt:lpstr>Scenario 3</vt:lpstr>
      <vt:lpstr>Scenario 4</vt:lpstr>
      <vt:lpstr>Scenario 5</vt:lpstr>
      <vt:lpstr>Scenario 6</vt:lpstr>
      <vt:lpstr>Scenario 7</vt:lpstr>
      <vt:lpstr>Scenario 8</vt:lpstr>
      <vt:lpstr>Scenario 9</vt:lpstr>
      <vt:lpstr>Scenario 10</vt:lpstr>
      <vt:lpstr>Scenario 11</vt:lpstr>
      <vt:lpstr>Scenario 12</vt:lpstr>
      <vt:lpstr>PowerPoint Presentation</vt:lpstr>
      <vt:lpstr>PowerPoint Presentation</vt:lpstr>
      <vt:lpstr>Remember:   Being a good friend, means keeping your friends safe. Sometimes you need to ask an adult to help you. </vt:lpstr>
      <vt:lpstr>Resources:</vt:lpstr>
    </vt:vector>
  </TitlesOfParts>
  <Company>Rowledge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Sarah Oliver</dc:creator>
  <cp:keywords/>
  <cp:lastModifiedBy>McCue, Susan</cp:lastModifiedBy>
  <cp:revision>77</cp:revision>
  <dcterms:created xsi:type="dcterms:W3CDTF">2019-03-22T15:20:52Z</dcterms:created>
  <dcterms:modified xsi:type="dcterms:W3CDTF">2024-08-27T16:41:31Z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TC038961019991</vt:lpwstr>
  </property>
  <property fmtid="{D5CDD505-2E9C-101B-9397-08002B2CF9AE}" pid="3" name="ContentTypeId">
    <vt:lpwstr>0x0101008D81E8248CF2DE419151886F49E7451F</vt:lpwstr>
  </property>
  <property fmtid="{D5CDD505-2E9C-101B-9397-08002B2CF9AE}" pid="4" name="_dlc_DocIdItemGuid">
    <vt:lpwstr>edb96de6-864b-4c24-8240-c4ad2836a9f6</vt:lpwstr>
  </property>
</Properties>
</file>