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4"/>
    <p:sldMasterId id="2147483722" r:id="rId5"/>
  </p:sldMasterIdLst>
  <p:notesMasterIdLst>
    <p:notesMasterId r:id="rId15"/>
  </p:notesMasterIdLst>
  <p:handoutMasterIdLst>
    <p:handoutMasterId r:id="rId16"/>
  </p:handoutMasterIdLst>
  <p:sldIdLst>
    <p:sldId id="551" r:id="rId6"/>
    <p:sldId id="3555" r:id="rId7"/>
    <p:sldId id="3568" r:id="rId8"/>
    <p:sldId id="3563" r:id="rId9"/>
    <p:sldId id="3569" r:id="rId10"/>
    <p:sldId id="3570" r:id="rId11"/>
    <p:sldId id="3571" r:id="rId12"/>
    <p:sldId id="3561" r:id="rId13"/>
    <p:sldId id="1702" r:id="rId14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ter, Naomi" initials="CN" lastIdx="3" clrIdx="0">
    <p:extLst>
      <p:ext uri="{19B8F6BF-5375-455C-9EA6-DF929625EA0E}">
        <p15:presenceInfo xmlns:p15="http://schemas.microsoft.com/office/powerpoint/2012/main" userId="S::cseiahnc@hants.gov.uk::582ef8a0-a68d-4e62-932e-276154f04da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2" autoAdjust="0"/>
    <p:restoredTop sz="68757" autoAdjust="0"/>
  </p:normalViewPr>
  <p:slideViewPr>
    <p:cSldViewPr>
      <p:cViewPr varScale="1">
        <p:scale>
          <a:sx n="53" d="100"/>
          <a:sy n="53" d="100"/>
        </p:scale>
        <p:origin x="245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244" y="-114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, Jenny" userId="bd2d0a41-b035-4190-9854-383fa554aff6" providerId="ADAL" clId="{65F501A7-333F-4663-B694-D2ECACA164AB}"/>
    <pc:docChg chg="custSel modSld">
      <pc:chgData name="Wei, Jenny" userId="bd2d0a41-b035-4190-9854-383fa554aff6" providerId="ADAL" clId="{65F501A7-333F-4663-B694-D2ECACA164AB}" dt="2023-07-24T15:11:33.997" v="9" actId="20577"/>
      <pc:docMkLst>
        <pc:docMk/>
      </pc:docMkLst>
      <pc:sldChg chg="delSp mod delAnim">
        <pc:chgData name="Wei, Jenny" userId="bd2d0a41-b035-4190-9854-383fa554aff6" providerId="ADAL" clId="{65F501A7-333F-4663-B694-D2ECACA164AB}" dt="2023-07-24T15:11:15.346" v="0" actId="478"/>
        <pc:sldMkLst>
          <pc:docMk/>
          <pc:sldMk cId="69859234" sldId="551"/>
        </pc:sldMkLst>
        <pc:picChg chg="del">
          <ac:chgData name="Wei, Jenny" userId="bd2d0a41-b035-4190-9854-383fa554aff6" providerId="ADAL" clId="{65F501A7-333F-4663-B694-D2ECACA164AB}" dt="2023-07-24T15:11:15.346" v="0" actId="478"/>
          <ac:picMkLst>
            <pc:docMk/>
            <pc:sldMk cId="69859234" sldId="551"/>
            <ac:picMk id="30" creationId="{C3432CD6-BA9B-7F45-E6D5-022D33498786}"/>
          </ac:picMkLst>
        </pc:picChg>
      </pc:sldChg>
      <pc:sldChg chg="delSp modSp mod delAnim">
        <pc:chgData name="Wei, Jenny" userId="bd2d0a41-b035-4190-9854-383fa554aff6" providerId="ADAL" clId="{65F501A7-333F-4663-B694-D2ECACA164AB}" dt="2023-07-24T15:11:33.997" v="9" actId="20577"/>
        <pc:sldMkLst>
          <pc:docMk/>
          <pc:sldMk cId="3386481412" sldId="1702"/>
        </pc:sldMkLst>
        <pc:spChg chg="mod">
          <ac:chgData name="Wei, Jenny" userId="bd2d0a41-b035-4190-9854-383fa554aff6" providerId="ADAL" clId="{65F501A7-333F-4663-B694-D2ECACA164AB}" dt="2023-07-24T15:11:33.997" v="9" actId="20577"/>
          <ac:spMkLst>
            <pc:docMk/>
            <pc:sldMk cId="3386481412" sldId="1702"/>
            <ac:spMk id="3" creationId="{E967C5E6-EA56-CC97-E336-414B49616600}"/>
          </ac:spMkLst>
        </pc:spChg>
        <pc:picChg chg="del">
          <ac:chgData name="Wei, Jenny" userId="bd2d0a41-b035-4190-9854-383fa554aff6" providerId="ADAL" clId="{65F501A7-333F-4663-B694-D2ECACA164AB}" dt="2023-07-24T15:11:32.158" v="8" actId="478"/>
          <ac:picMkLst>
            <pc:docMk/>
            <pc:sldMk cId="3386481412" sldId="1702"/>
            <ac:picMk id="13" creationId="{51B75E0F-F99B-E2F6-4E41-B23CA60F9857}"/>
          </ac:picMkLst>
        </pc:picChg>
      </pc:sldChg>
      <pc:sldChg chg="delSp mod delAnim">
        <pc:chgData name="Wei, Jenny" userId="bd2d0a41-b035-4190-9854-383fa554aff6" providerId="ADAL" clId="{65F501A7-333F-4663-B694-D2ECACA164AB}" dt="2023-07-24T15:11:17.395" v="1" actId="478"/>
        <pc:sldMkLst>
          <pc:docMk/>
          <pc:sldMk cId="2078213796" sldId="3555"/>
        </pc:sldMkLst>
        <pc:picChg chg="del">
          <ac:chgData name="Wei, Jenny" userId="bd2d0a41-b035-4190-9854-383fa554aff6" providerId="ADAL" clId="{65F501A7-333F-4663-B694-D2ECACA164AB}" dt="2023-07-24T15:11:17.395" v="1" actId="478"/>
          <ac:picMkLst>
            <pc:docMk/>
            <pc:sldMk cId="2078213796" sldId="3555"/>
            <ac:picMk id="25" creationId="{88F7AFFC-C8DA-2167-A1A6-404A8B6DCA5B}"/>
          </ac:picMkLst>
        </pc:picChg>
      </pc:sldChg>
      <pc:sldChg chg="delSp mod delAnim">
        <pc:chgData name="Wei, Jenny" userId="bd2d0a41-b035-4190-9854-383fa554aff6" providerId="ADAL" clId="{65F501A7-333F-4663-B694-D2ECACA164AB}" dt="2023-07-24T15:11:28.841" v="7" actId="478"/>
        <pc:sldMkLst>
          <pc:docMk/>
          <pc:sldMk cId="862706240" sldId="3561"/>
        </pc:sldMkLst>
        <pc:picChg chg="del">
          <ac:chgData name="Wei, Jenny" userId="bd2d0a41-b035-4190-9854-383fa554aff6" providerId="ADAL" clId="{65F501A7-333F-4663-B694-D2ECACA164AB}" dt="2023-07-24T15:11:28.841" v="7" actId="478"/>
          <ac:picMkLst>
            <pc:docMk/>
            <pc:sldMk cId="862706240" sldId="3561"/>
            <ac:picMk id="12" creationId="{8B158045-B205-4DD6-68F5-66C904ACFDE6}"/>
          </ac:picMkLst>
        </pc:picChg>
      </pc:sldChg>
      <pc:sldChg chg="delSp mod delAnim">
        <pc:chgData name="Wei, Jenny" userId="bd2d0a41-b035-4190-9854-383fa554aff6" providerId="ADAL" clId="{65F501A7-333F-4663-B694-D2ECACA164AB}" dt="2023-07-24T15:11:20.795" v="3" actId="478"/>
        <pc:sldMkLst>
          <pc:docMk/>
          <pc:sldMk cId="3921857088" sldId="3563"/>
        </pc:sldMkLst>
        <pc:picChg chg="del">
          <ac:chgData name="Wei, Jenny" userId="bd2d0a41-b035-4190-9854-383fa554aff6" providerId="ADAL" clId="{65F501A7-333F-4663-B694-D2ECACA164AB}" dt="2023-07-24T15:11:20.795" v="3" actId="478"/>
          <ac:picMkLst>
            <pc:docMk/>
            <pc:sldMk cId="3921857088" sldId="3563"/>
            <ac:picMk id="13" creationId="{39171A4B-CED5-4671-71ED-32DB7DFE1189}"/>
          </ac:picMkLst>
        </pc:picChg>
      </pc:sldChg>
      <pc:sldChg chg="delSp mod delAnim">
        <pc:chgData name="Wei, Jenny" userId="bd2d0a41-b035-4190-9854-383fa554aff6" providerId="ADAL" clId="{65F501A7-333F-4663-B694-D2ECACA164AB}" dt="2023-07-24T15:11:19.172" v="2" actId="478"/>
        <pc:sldMkLst>
          <pc:docMk/>
          <pc:sldMk cId="3109603794" sldId="3568"/>
        </pc:sldMkLst>
        <pc:picChg chg="del">
          <ac:chgData name="Wei, Jenny" userId="bd2d0a41-b035-4190-9854-383fa554aff6" providerId="ADAL" clId="{65F501A7-333F-4663-B694-D2ECACA164AB}" dt="2023-07-24T15:11:19.172" v="2" actId="478"/>
          <ac:picMkLst>
            <pc:docMk/>
            <pc:sldMk cId="3109603794" sldId="3568"/>
            <ac:picMk id="11" creationId="{2D6932B5-1569-3539-1CE8-CFC18E938E8B}"/>
          </ac:picMkLst>
        </pc:picChg>
      </pc:sldChg>
      <pc:sldChg chg="delSp mod delAnim">
        <pc:chgData name="Wei, Jenny" userId="bd2d0a41-b035-4190-9854-383fa554aff6" providerId="ADAL" clId="{65F501A7-333F-4663-B694-D2ECACA164AB}" dt="2023-07-24T15:11:22.445" v="4" actId="478"/>
        <pc:sldMkLst>
          <pc:docMk/>
          <pc:sldMk cId="3373207595" sldId="3569"/>
        </pc:sldMkLst>
        <pc:picChg chg="del">
          <ac:chgData name="Wei, Jenny" userId="bd2d0a41-b035-4190-9854-383fa554aff6" providerId="ADAL" clId="{65F501A7-333F-4663-B694-D2ECACA164AB}" dt="2023-07-24T15:11:22.445" v="4" actId="478"/>
          <ac:picMkLst>
            <pc:docMk/>
            <pc:sldMk cId="3373207595" sldId="3569"/>
            <ac:picMk id="8" creationId="{DE844232-DFDF-8890-C3A4-193C0E5DB20B}"/>
          </ac:picMkLst>
        </pc:picChg>
      </pc:sldChg>
      <pc:sldChg chg="delSp mod delAnim">
        <pc:chgData name="Wei, Jenny" userId="bd2d0a41-b035-4190-9854-383fa554aff6" providerId="ADAL" clId="{65F501A7-333F-4663-B694-D2ECACA164AB}" dt="2023-07-24T15:11:24.618" v="5" actId="478"/>
        <pc:sldMkLst>
          <pc:docMk/>
          <pc:sldMk cId="2350881098" sldId="3570"/>
        </pc:sldMkLst>
        <pc:picChg chg="del">
          <ac:chgData name="Wei, Jenny" userId="bd2d0a41-b035-4190-9854-383fa554aff6" providerId="ADAL" clId="{65F501A7-333F-4663-B694-D2ECACA164AB}" dt="2023-07-24T15:11:24.618" v="5" actId="478"/>
          <ac:picMkLst>
            <pc:docMk/>
            <pc:sldMk cId="2350881098" sldId="3570"/>
            <ac:picMk id="7" creationId="{0F8F082D-BD08-71BD-D22F-CE886EEE7782}"/>
          </ac:picMkLst>
        </pc:picChg>
      </pc:sldChg>
      <pc:sldChg chg="delSp mod delAnim">
        <pc:chgData name="Wei, Jenny" userId="bd2d0a41-b035-4190-9854-383fa554aff6" providerId="ADAL" clId="{65F501A7-333F-4663-B694-D2ECACA164AB}" dt="2023-07-24T15:11:26.929" v="6" actId="478"/>
        <pc:sldMkLst>
          <pc:docMk/>
          <pc:sldMk cId="1680518789" sldId="3571"/>
        </pc:sldMkLst>
        <pc:picChg chg="del">
          <ac:chgData name="Wei, Jenny" userId="bd2d0a41-b035-4190-9854-383fa554aff6" providerId="ADAL" clId="{65F501A7-333F-4663-B694-D2ECACA164AB}" dt="2023-07-24T15:11:26.929" v="6" actId="478"/>
          <ac:picMkLst>
            <pc:docMk/>
            <pc:sldMk cId="1680518789" sldId="3571"/>
            <ac:picMk id="20" creationId="{727D8B99-B293-5D3A-1B49-C35796EE508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r">
              <a:defRPr sz="1200"/>
            </a:lvl1pPr>
          </a:lstStyle>
          <a:p>
            <a:fld id="{33952516-F3B0-448C-A53D-4235710A7A92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r">
              <a:defRPr sz="1200"/>
            </a:lvl1pPr>
          </a:lstStyle>
          <a:p>
            <a:fld id="{552AFB23-EBB9-4A25-A620-26D9B7B944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83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259" y="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/>
          <a:lstStyle>
            <a:lvl1pPr algn="r">
              <a:defRPr sz="1200"/>
            </a:lvl1pPr>
          </a:lstStyle>
          <a:p>
            <a:fld id="{E25118A7-E0DA-4F61-994A-99213ABBEA3F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24" tIns="44312" rIns="88624" bIns="4431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7" y="4723700"/>
            <a:ext cx="5487626" cy="4475328"/>
          </a:xfrm>
          <a:prstGeom prst="rect">
            <a:avLst/>
          </a:prstGeom>
        </p:spPr>
        <p:txBody>
          <a:bodyPr vert="horz" lIns="88624" tIns="44312" rIns="88624" bIns="44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259" y="9447401"/>
            <a:ext cx="2972209" cy="496744"/>
          </a:xfrm>
          <a:prstGeom prst="rect">
            <a:avLst/>
          </a:prstGeom>
        </p:spPr>
        <p:txBody>
          <a:bodyPr vert="horz" lIns="88624" tIns="44312" rIns="88624" bIns="44312" rtlCol="0" anchor="b"/>
          <a:lstStyle>
            <a:lvl1pPr algn="r">
              <a:defRPr sz="1200"/>
            </a:lvl1pPr>
          </a:lstStyle>
          <a:p>
            <a:fld id="{26772EB6-3975-4D52-80ED-BFAA1A6942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you know all about the statutory requirements for Pupil Premium funding 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8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50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714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155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92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86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772EB6-3975-4D52-80ED-BFAA1A6942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1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57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21DB-CB93-3540-8A9F-48DBAEC487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BE9B1-2C26-F04A-A243-17AEFB246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989A6-D477-5C4A-A468-E34B7370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600E2-E179-0749-9760-ED773387C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6783F-5534-6E43-B795-DCC8054A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1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5E57-081B-7648-A16D-54481122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63309-79F0-AB4A-9E8C-409068EC5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24E7C-545B-E041-AA5B-10EAAD7B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29B3E-A90C-2143-B0AD-A78C9071A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78EE6-4BBA-5A48-8D3F-3F1DCE73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93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FDBBA-C577-9147-BFDD-B42E7E0D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0DBC0-2A88-DB47-90C5-8DC4C218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A2702-0D29-F742-95D1-01C22A37D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688C-25D6-524A-8D36-A71D66285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8D97-6270-E841-99CE-98C160BCA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43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B2FE9-08B1-334E-88A9-5FF45BBC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F6914-7533-5D43-B3BE-AD98D5D64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2D8D1-C7E1-C644-99AA-A242517BF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94460-F09A-5341-AF9E-53178830A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A2D8E6-AEE7-0C40-88C8-D9F1306A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8A3E1-11F5-4C48-A823-4C63C972D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75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C5D0-752A-4F49-9FD0-25C784CD5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A5982-1122-C14C-ABC4-C3C0A2946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2E589-023A-9E40-9B47-936463831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9251B-EA64-A546-9407-543208E9B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99C01-33A1-8E4D-B998-37AF9ED8B9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0091C-A4A9-1B41-B467-787117B3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AA21EB-DF13-2B4E-AC28-1E73476F5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490489-763C-E544-A0AB-9FADE2C7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40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D7A8-E61A-2644-A219-91361D630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1D93F-386B-614A-B8F0-E0051B1E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19BD3-2FC4-7447-B3E8-8C21A460C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BFED51-C63D-774B-9C32-886AE655F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6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8E9B8-C415-0949-9A1E-14D8AC3C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51A13-97F3-D144-A7C6-E70B83C2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91C74-5C28-DB4F-ABF8-7998E9BAB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98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534BC-35A2-E64B-BBF1-EFC527E10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BDAC9-AFBD-FE45-9676-E57F6EA2E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07281-499A-A74E-88CD-BBF708E5F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E5C04-5184-C941-A07F-8BFD9C0D3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C2B42-94EF-BA44-B917-0AB1AFAB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BAC44-A42D-6647-90B5-F0FD09F5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63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D2E1-7972-AA49-99CB-C8D5196C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7E2F70-3FD2-D74E-A29F-5DB8467A2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FDB94-7826-5E4D-8E6C-5B62F839D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E6A11-A0F0-554D-8F22-AF27E3D2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267A8-1FF5-7140-8C5B-9A67C15C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0EEB9-B857-E74C-8235-28FC5D7D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27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93364-7769-0D45-96EA-B51F700D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F2941A-4671-454B-BAC4-98C4150C8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CBA3D-51A7-3B42-B477-7001A2926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7ADDF-8DE1-8148-8D04-63587BCD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AA3EF-3D8D-2541-BEBC-32A7AEAC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4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403244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423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BE5A0C-D105-A34C-8471-48D5DA511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17515-7274-EC42-97CB-662C23E16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71400-C222-A747-AADE-DEEE6602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AAAAA-F549-7444-8706-44A4AC04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0E883-8C74-D345-AA86-237D0D16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0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00995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394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03244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032448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35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4040188" cy="36004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/>
          <a:lstStyle>
            <a:lvl1pPr marL="0" indent="0">
              <a:buNone/>
              <a:defRPr sz="2400" b="1" baseline="0"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3600400"/>
          </a:xfr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04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95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525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1"/>
            <a:ext cx="5111750" cy="4032449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030555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278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752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3752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3752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212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831"/>
            <a:ext cx="8229600" cy="403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08" b="43192"/>
          <a:stretch/>
        </p:blipFill>
        <p:spPr bwMode="auto">
          <a:xfrm>
            <a:off x="7436139" y="4653135"/>
            <a:ext cx="1888389" cy="221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2480" y="260648"/>
            <a:ext cx="1980000" cy="76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6062400"/>
            <a:ext cx="1911600" cy="50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021288"/>
            <a:ext cx="1911600" cy="60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8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D35A2D-4B49-DE4E-A316-06A17C5D851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F0933C-FE26-BE4E-83E7-2DC52B08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1777"/>
            <a:ext cx="7886700" cy="778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9576F-8448-334C-9723-9DFFCC475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611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C80E5-5575-D34B-B5DC-8940742F4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58109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8CB4D-77D7-0841-8CF9-A782A0D2264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EC86F-71DE-F447-85F1-E90105CBA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58109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0B591-6391-904F-964C-BEFCBE918C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58109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C4781-180E-A241-9979-CB4C9EC1C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ctoria.flynn@hants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ictoria.flynn@hants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306" y="1197622"/>
            <a:ext cx="8064896" cy="2290046"/>
          </a:xfrm>
          <a:solidFill>
            <a:srgbClr val="0088CE">
              <a:alpha val="54902"/>
            </a:srgbClr>
          </a:solidFill>
        </p:spPr>
        <p:txBody>
          <a:bodyPr/>
          <a:lstStyle/>
          <a:p>
            <a:pPr algn="ctr"/>
            <a:r>
              <a:rPr lang="en-GB" b="1" dirty="0"/>
              <a:t>Tackling Educational Disadvantage</a:t>
            </a:r>
            <a:br>
              <a:rPr lang="en-GB" b="1" dirty="0"/>
            </a:br>
            <a:br>
              <a:rPr lang="en-GB" sz="800" b="1" dirty="0"/>
            </a:br>
            <a:r>
              <a:rPr lang="en-GB" sz="4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Collaboration, dialogue, and behaviours</a:t>
            </a:r>
            <a:endParaRPr lang="en-GB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9572" y="3832818"/>
            <a:ext cx="7304856" cy="1752600"/>
          </a:xfrm>
        </p:spPr>
        <p:txBody>
          <a:bodyPr>
            <a:normAutofit/>
          </a:bodyPr>
          <a:lstStyle/>
          <a:p>
            <a:r>
              <a:rPr lang="en-GB" sz="2400" dirty="0"/>
              <a:t>Victoria Flynn</a:t>
            </a:r>
          </a:p>
          <a:p>
            <a:r>
              <a:rPr lang="en-GB" sz="2400" dirty="0"/>
              <a:t>HIAS Inspector/Adviser</a:t>
            </a:r>
          </a:p>
          <a:p>
            <a:r>
              <a:rPr lang="en-GB" sz="2400" dirty="0">
                <a:hlinkClick r:id="rId3"/>
              </a:rPr>
              <a:t>victoria.flynn@hants.gov.uk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20"/>
    </mc:Choice>
    <mc:Fallback xmlns="">
      <p:transition spd="slow" advTm="672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1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0070C0"/>
                </a:solidFill>
              </a:rPr>
              <a:t>The Four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A88C2-B79C-1FFF-D3C2-0363A21FE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17" y="1151797"/>
            <a:ext cx="4427983" cy="39333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i="1" dirty="0">
                <a:solidFill>
                  <a:srgbClr val="00B050"/>
                </a:solidFill>
              </a:rPr>
              <a:t>Whole school culture and engagement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i="1" dirty="0">
                <a:solidFill>
                  <a:srgbClr val="FFC000"/>
                </a:solidFill>
              </a:rPr>
              <a:t>Access, equity and strong foundations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i="1" dirty="0">
                <a:solidFill>
                  <a:srgbClr val="FF0000"/>
                </a:solidFill>
              </a:rPr>
              <a:t>Expectations, pitch and response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b="1" i="1" dirty="0">
                <a:solidFill>
                  <a:srgbClr val="0070C0"/>
                </a:solidFill>
              </a:rPr>
              <a:t>Collaboration, dialogue and behaviours</a:t>
            </a:r>
          </a:p>
          <a:p>
            <a:pPr marL="0" indent="0">
              <a:buNone/>
            </a:pPr>
            <a:endParaRPr lang="en-GB" sz="32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4A3461-20CE-77BE-84AE-EABD7E1C8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6396" y="1101413"/>
            <a:ext cx="3959977" cy="465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1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89"/>
    </mc:Choice>
    <mc:Fallback xmlns="">
      <p:transition spd="slow" advTm="548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E9A25F-25A6-A27B-66E6-8F3FF1D53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69" y="1090407"/>
            <a:ext cx="8639661" cy="28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60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07"/>
    </mc:Choice>
    <mc:Fallback xmlns="">
      <p:transition spd="slow" advTm="2650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0070C0"/>
                </a:solidFill>
              </a:rPr>
              <a:t>A focus on learning behaviours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5"/>
            <a:ext cx="8064896" cy="40324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Emotional, social and cognitive aspects of learning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Explicitly teaching and modelling learning behaviours with feedback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A model of positive behaviour for learning</a:t>
            </a:r>
          </a:p>
          <a:p>
            <a:endParaRPr lang="en-GB" sz="2400" i="1" dirty="0"/>
          </a:p>
          <a:p>
            <a:endParaRPr lang="en-GB" sz="2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185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00"/>
    </mc:Choice>
    <mc:Fallback xmlns="">
      <p:transition spd="slow" advTm="609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0070C0"/>
                </a:solidFill>
              </a:rPr>
              <a:t>Metacognition and self-regulation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68" y="1533319"/>
            <a:ext cx="5057464" cy="201622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Everyone modelling metacognition and self-regulation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Explicit teaching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2527C-02E9-BEDF-C53D-9D99E5B13F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2120" y="1211789"/>
            <a:ext cx="2954108" cy="27333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AC0841-7BE1-C0C4-6689-03ED67B9B1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613" y="4024688"/>
            <a:ext cx="7379748" cy="124760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7320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27"/>
    </mc:Choice>
    <mc:Fallback xmlns="">
      <p:transition spd="slow" advTm="715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0070C0"/>
                </a:solidFill>
              </a:rPr>
              <a:t>Collaboration and dialogue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882" y="2442996"/>
            <a:ext cx="8465597" cy="1296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Explicit teaching of speaking and listening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Teaching pupils to collaborate</a:t>
            </a:r>
          </a:p>
          <a:p>
            <a:pPr marL="0" indent="0">
              <a:buNone/>
            </a:pPr>
            <a:endParaRPr lang="en-GB" sz="24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AEE5B2-4381-6423-06BF-A05154EE9F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882" y="1253056"/>
            <a:ext cx="8321118" cy="10875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8178F4-6B00-4379-FED9-BE9467484B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882" y="3645024"/>
            <a:ext cx="6968775" cy="18722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5088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735"/>
    </mc:Choice>
    <mc:Fallback xmlns="">
      <p:transition spd="slow" advTm="827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2ED7F-6477-799C-DFED-3002FF00B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531024" cy="1143000"/>
          </a:xfrm>
        </p:spPr>
        <p:txBody>
          <a:bodyPr/>
          <a:lstStyle/>
          <a:p>
            <a:r>
              <a:rPr lang="en-GB" sz="3600" b="1" dirty="0">
                <a:solidFill>
                  <a:srgbClr val="0070C0"/>
                </a:solidFill>
              </a:rPr>
              <a:t>Behavioural foundations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73D47-9DE8-9529-5118-D17E3EAC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084408"/>
            <a:ext cx="8352927" cy="29206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A human approach to behaviour – relational rather than punitive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Attachment, trauma, ACEs – empathy, kindness, curiosity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Inclusive cultures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sz="2400" dirty="0"/>
              <a:t>High expectations in the context of scaffolding and support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i="1" dirty="0"/>
          </a:p>
          <a:p>
            <a:endParaRPr lang="en-GB" sz="20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5FA8DB-A5E9-BEFA-3586-3725B8217C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000" y="4005064"/>
            <a:ext cx="7282333" cy="12087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051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914"/>
    </mc:Choice>
    <mc:Fallback xmlns="">
      <p:transition spd="slow" advTm="12191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E13D15A-0CE0-DFF4-C689-7F067ABC895E}"/>
              </a:ext>
            </a:extLst>
          </p:cNvPr>
          <p:cNvSpPr txBox="1"/>
          <p:nvPr/>
        </p:nvSpPr>
        <p:spPr>
          <a:xfrm>
            <a:off x="4788024" y="1723673"/>
            <a:ext cx="435597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i="1" dirty="0"/>
              <a:t>‘Each section sets out a description of best practice and identifies potential pitfalls for schools to avoid.’</a:t>
            </a:r>
            <a:endParaRPr lang="en-GB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74FFD0-7953-83D2-4DEA-7FB2A9DD1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691" y="128847"/>
            <a:ext cx="4248472" cy="660030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6270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84"/>
    </mc:Choice>
    <mc:Fallback xmlns="">
      <p:transition spd="slow" advTm="1338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07FB7-1145-EF4A-E95D-A9BA557A8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187200"/>
            <a:ext cx="6131024" cy="1143000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Please Get in Touch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7C5E6-EA56-CC97-E336-414B49616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 would love to hear your questions, feedback or ideas for content, so please do get in touch:</a:t>
            </a:r>
          </a:p>
          <a:p>
            <a:pPr marL="0" indent="0" algn="ctr">
              <a:buNone/>
            </a:pPr>
            <a:endParaRPr lang="en-GB" b="1">
              <a:solidFill>
                <a:srgbClr val="0070C0"/>
              </a:solidFill>
              <a:hlinkClick r:id="rId2"/>
            </a:endParaRPr>
          </a:p>
          <a:p>
            <a:pPr marL="0" indent="0" algn="ctr">
              <a:buNone/>
            </a:pPr>
            <a:r>
              <a:rPr lang="en-GB" b="1">
                <a:solidFill>
                  <a:srgbClr val="0070C0"/>
                </a:solidFill>
                <a:hlinkClick r:id="rId2"/>
              </a:rPr>
              <a:t>victoria</a:t>
            </a:r>
            <a:r>
              <a:rPr lang="en-GB" b="1" dirty="0">
                <a:solidFill>
                  <a:srgbClr val="0070C0"/>
                </a:solidFill>
                <a:hlinkClick r:id="rId2"/>
              </a:rPr>
              <a:t>.flynn@hants.gov.uk</a:t>
            </a:r>
            <a:r>
              <a:rPr lang="en-GB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648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91"/>
    </mc:Choice>
    <mc:Fallback xmlns="">
      <p:transition spd="slow" advTm="4491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8|24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6|7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1.5"/>
</p:tagLst>
</file>

<file path=ppt/theme/theme1.xml><?xml version="1.0" encoding="utf-8"?>
<a:theme xmlns:a="http://schemas.openxmlformats.org/drawingml/2006/main" name="1_HIAS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5739FA87A1FB4D8F62BA35F66A3692" ma:contentTypeVersion="12" ma:contentTypeDescription="Create a new document." ma:contentTypeScope="" ma:versionID="7c6224cfb34f44a37be024e0d5c95914">
  <xsd:schema xmlns:xsd="http://www.w3.org/2001/XMLSchema" xmlns:xs="http://www.w3.org/2001/XMLSchema" xmlns:p="http://schemas.microsoft.com/office/2006/metadata/properties" xmlns:ns3="1478617a-72f7-4d03-aa9f-ac7d78596179" xmlns:ns4="44594a9a-6e1e-4b66-8e4b-1b817b0cc1d5" targetNamespace="http://schemas.microsoft.com/office/2006/metadata/properties" ma:root="true" ma:fieldsID="c136fd20a47fe7fb762b07b73819097a" ns3:_="" ns4:_="">
    <xsd:import namespace="1478617a-72f7-4d03-aa9f-ac7d78596179"/>
    <xsd:import namespace="44594a9a-6e1e-4b66-8e4b-1b817b0cc1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8617a-72f7-4d03-aa9f-ac7d785961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94a9a-6e1e-4b66-8e4b-1b817b0cc1d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5A68EE-71F2-4A2B-9E8A-40EC54339A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FFAEC8-1292-4CCD-A1AC-CA6444E8F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78617a-72f7-4d03-aa9f-ac7d78596179"/>
    <ds:schemaRef ds:uri="44594a9a-6e1e-4b66-8e4b-1b817b0cc1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787852-A2D5-4D49-945A-57D0FB87791A}">
  <ds:schemaRefs>
    <ds:schemaRef ds:uri="http://schemas.openxmlformats.org/package/2006/metadata/core-properties"/>
    <ds:schemaRef ds:uri="http://schemas.microsoft.com/office/2006/documentManagement/types"/>
    <ds:schemaRef ds:uri="1478617a-72f7-4d03-aa9f-ac7d78596179"/>
    <ds:schemaRef ds:uri="http://purl.org/dc/elements/1.1/"/>
    <ds:schemaRef ds:uri="http://schemas.microsoft.com/office/2006/metadata/properties"/>
    <ds:schemaRef ds:uri="44594a9a-6e1e-4b66-8e4b-1b817b0cc1d5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HIAS PowerPoint template</Template>
  <TotalTime>58120</TotalTime>
  <Words>208</Words>
  <Application>Microsoft Office PowerPoint</Application>
  <PresentationFormat>On-screen Show (4:3)</PresentationFormat>
  <Paragraphs>38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1_HIAS PowerPoint template</vt:lpstr>
      <vt:lpstr>Custom Design</vt:lpstr>
      <vt:lpstr>Tackling Educational Disadvantage  Collaboration, dialogue, and behaviours</vt:lpstr>
      <vt:lpstr>The Four Areas</vt:lpstr>
      <vt:lpstr>PowerPoint Presentation</vt:lpstr>
      <vt:lpstr>A focus on learning behaviours</vt:lpstr>
      <vt:lpstr>Metacognition and self-regulation</vt:lpstr>
      <vt:lpstr>Collaboration and dialogue</vt:lpstr>
      <vt:lpstr>Behavioural foundations</vt:lpstr>
      <vt:lpstr>PowerPoint Presentation</vt:lpstr>
      <vt:lpstr>Please Get in Touch</vt:lpstr>
    </vt:vector>
  </TitlesOfParts>
  <Company>Hampshire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HIAS</dc:creator>
  <cp:lastModifiedBy>Wei, Jenny</cp:lastModifiedBy>
  <cp:revision>37</cp:revision>
  <cp:lastPrinted>2022-01-13T08:32:58Z</cp:lastPrinted>
  <dcterms:created xsi:type="dcterms:W3CDTF">2013-12-20T14:21:04Z</dcterms:created>
  <dcterms:modified xsi:type="dcterms:W3CDTF">2023-07-24T15:11:36Z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0x010100A35739FA87A1FB4D8F62BA35F66A3692</vt:lpwstr>
  </property>
</Properties>
</file>