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722" r:id="rId5"/>
  </p:sldMasterIdLst>
  <p:notesMasterIdLst>
    <p:notesMasterId r:id="rId22"/>
  </p:notesMasterIdLst>
  <p:handoutMasterIdLst>
    <p:handoutMasterId r:id="rId23"/>
  </p:handoutMasterIdLst>
  <p:sldIdLst>
    <p:sldId id="551" r:id="rId6"/>
    <p:sldId id="3555" r:id="rId7"/>
    <p:sldId id="3562" r:id="rId8"/>
    <p:sldId id="3563" r:id="rId9"/>
    <p:sldId id="3570" r:id="rId10"/>
    <p:sldId id="3571" r:id="rId11"/>
    <p:sldId id="3564" r:id="rId12"/>
    <p:sldId id="3565" r:id="rId13"/>
    <p:sldId id="3554" r:id="rId14"/>
    <p:sldId id="3566" r:id="rId15"/>
    <p:sldId id="3568" r:id="rId16"/>
    <p:sldId id="3569" r:id="rId17"/>
    <p:sldId id="3560" r:id="rId18"/>
    <p:sldId id="3561" r:id="rId19"/>
    <p:sldId id="3572" r:id="rId20"/>
    <p:sldId id="1702" r:id="rId2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er, Naomi" initials="CN" lastIdx="3" clrIdx="0">
    <p:extLst>
      <p:ext uri="{19B8F6BF-5375-455C-9EA6-DF929625EA0E}">
        <p15:presenceInfo xmlns:p15="http://schemas.microsoft.com/office/powerpoint/2012/main" userId="S::cseiahnc@hants.gov.uk::582ef8a0-a68d-4e62-932e-276154f04d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, Jenny" userId="bd2d0a41-b035-4190-9854-383fa554aff6" providerId="ADAL" clId="{A575F559-0804-4CFA-837B-0635931B6E3A}"/>
    <pc:docChg chg="undo custSel modSld">
      <pc:chgData name="Wei, Jenny" userId="bd2d0a41-b035-4190-9854-383fa554aff6" providerId="ADAL" clId="{A575F559-0804-4CFA-837B-0635931B6E3A}" dt="2023-05-18T10:28:16.189" v="21" actId="14100"/>
      <pc:docMkLst>
        <pc:docMk/>
      </pc:docMkLst>
      <pc:sldChg chg="modSp mod">
        <pc:chgData name="Wei, Jenny" userId="bd2d0a41-b035-4190-9854-383fa554aff6" providerId="ADAL" clId="{A575F559-0804-4CFA-837B-0635931B6E3A}" dt="2023-05-18T10:28:16.189" v="21" actId="14100"/>
        <pc:sldMkLst>
          <pc:docMk/>
          <pc:sldMk cId="2078213796" sldId="3555"/>
        </pc:sldMkLst>
        <pc:picChg chg="mod">
          <ac:chgData name="Wei, Jenny" userId="bd2d0a41-b035-4190-9854-383fa554aff6" providerId="ADAL" clId="{A575F559-0804-4CFA-837B-0635931B6E3A}" dt="2023-05-18T10:28:16.189" v="21" actId="14100"/>
          <ac:picMkLst>
            <pc:docMk/>
            <pc:sldMk cId="2078213796" sldId="3555"/>
            <ac:picMk id="4" creationId="{691B8568-3578-4BEC-A4F8-05F51D0CDFD2}"/>
          </ac:picMkLst>
        </pc:picChg>
      </pc:sldChg>
      <pc:sldChg chg="modSp mod">
        <pc:chgData name="Wei, Jenny" userId="bd2d0a41-b035-4190-9854-383fa554aff6" providerId="ADAL" clId="{A575F559-0804-4CFA-837B-0635931B6E3A}" dt="2023-05-18T10:13:38.012" v="16" actId="1076"/>
        <pc:sldMkLst>
          <pc:docMk/>
          <pc:sldMk cId="131829205" sldId="3560"/>
        </pc:sldMkLst>
        <pc:picChg chg="mod">
          <ac:chgData name="Wei, Jenny" userId="bd2d0a41-b035-4190-9854-383fa554aff6" providerId="ADAL" clId="{A575F559-0804-4CFA-837B-0635931B6E3A}" dt="2023-05-18T10:13:38.012" v="16" actId="1076"/>
          <ac:picMkLst>
            <pc:docMk/>
            <pc:sldMk cId="131829205" sldId="3560"/>
            <ac:picMk id="6" creationId="{49D5219D-12BB-FA3B-ECFA-17E1A01B4394}"/>
          </ac:picMkLst>
        </pc:picChg>
      </pc:sldChg>
      <pc:sldChg chg="modSp mod">
        <pc:chgData name="Wei, Jenny" userId="bd2d0a41-b035-4190-9854-383fa554aff6" providerId="ADAL" clId="{A575F559-0804-4CFA-837B-0635931B6E3A}" dt="2023-05-18T10:09:47.441" v="1" actId="14100"/>
        <pc:sldMkLst>
          <pc:docMk/>
          <pc:sldMk cId="3987478840" sldId="3562"/>
        </pc:sldMkLst>
        <pc:spChg chg="mod">
          <ac:chgData name="Wei, Jenny" userId="bd2d0a41-b035-4190-9854-383fa554aff6" providerId="ADAL" clId="{A575F559-0804-4CFA-837B-0635931B6E3A}" dt="2023-05-18T10:09:47.441" v="1" actId="14100"/>
          <ac:spMkLst>
            <pc:docMk/>
            <pc:sldMk cId="3987478840" sldId="3562"/>
            <ac:spMk id="3" creationId="{5A373D47-9DE8-9529-5118-D17E3EAC7877}"/>
          </ac:spMkLst>
        </pc:spChg>
      </pc:sldChg>
      <pc:sldChg chg="modSp mod">
        <pc:chgData name="Wei, Jenny" userId="bd2d0a41-b035-4190-9854-383fa554aff6" providerId="ADAL" clId="{A575F559-0804-4CFA-837B-0635931B6E3A}" dt="2023-05-18T10:11:42.950" v="11" actId="1076"/>
        <pc:sldMkLst>
          <pc:docMk/>
          <pc:sldMk cId="874534903" sldId="3563"/>
        </pc:sldMkLst>
        <pc:picChg chg="mod">
          <ac:chgData name="Wei, Jenny" userId="bd2d0a41-b035-4190-9854-383fa554aff6" providerId="ADAL" clId="{A575F559-0804-4CFA-837B-0635931B6E3A}" dt="2023-05-18T10:11:42.950" v="11" actId="1076"/>
          <ac:picMkLst>
            <pc:docMk/>
            <pc:sldMk cId="874534903" sldId="3563"/>
            <ac:picMk id="4" creationId="{0C2A28C9-B11F-F88D-F32D-3A13F75BC795}"/>
          </ac:picMkLst>
        </pc:picChg>
      </pc:sldChg>
      <pc:sldChg chg="modSp mod">
        <pc:chgData name="Wei, Jenny" userId="bd2d0a41-b035-4190-9854-383fa554aff6" providerId="ADAL" clId="{A575F559-0804-4CFA-837B-0635931B6E3A}" dt="2023-05-18T10:12:30.585" v="14" actId="14100"/>
        <pc:sldMkLst>
          <pc:docMk/>
          <pc:sldMk cId="1447648716" sldId="3564"/>
        </pc:sldMkLst>
        <pc:spChg chg="mod">
          <ac:chgData name="Wei, Jenny" userId="bd2d0a41-b035-4190-9854-383fa554aff6" providerId="ADAL" clId="{A575F559-0804-4CFA-837B-0635931B6E3A}" dt="2023-05-18T10:12:30.585" v="14" actId="14100"/>
          <ac:spMkLst>
            <pc:docMk/>
            <pc:sldMk cId="1447648716" sldId="3564"/>
            <ac:spMk id="3" creationId="{5A373D47-9DE8-9529-5118-D17E3EAC7877}"/>
          </ac:spMkLst>
        </pc:spChg>
      </pc:sldChg>
      <pc:sldChg chg="modSp mod">
        <pc:chgData name="Wei, Jenny" userId="bd2d0a41-b035-4190-9854-383fa554aff6" providerId="ADAL" clId="{A575F559-0804-4CFA-837B-0635931B6E3A}" dt="2023-05-18T10:12:58.450" v="15" actId="948"/>
        <pc:sldMkLst>
          <pc:docMk/>
          <pc:sldMk cId="2905975854" sldId="3565"/>
        </pc:sldMkLst>
        <pc:spChg chg="mod">
          <ac:chgData name="Wei, Jenny" userId="bd2d0a41-b035-4190-9854-383fa554aff6" providerId="ADAL" clId="{A575F559-0804-4CFA-837B-0635931B6E3A}" dt="2023-05-18T10:12:58.450" v="15" actId="948"/>
          <ac:spMkLst>
            <pc:docMk/>
            <pc:sldMk cId="2905975854" sldId="3565"/>
            <ac:spMk id="3" creationId="{5A373D47-9DE8-9529-5118-D17E3EAC7877}"/>
          </ac:spMkLst>
        </pc:spChg>
      </pc:sldChg>
      <pc:sldChg chg="modSp mod">
        <pc:chgData name="Wei, Jenny" userId="bd2d0a41-b035-4190-9854-383fa554aff6" providerId="ADAL" clId="{A575F559-0804-4CFA-837B-0635931B6E3A}" dt="2023-05-18T10:11:54.691" v="12" actId="948"/>
        <pc:sldMkLst>
          <pc:docMk/>
          <pc:sldMk cId="2278749769" sldId="3571"/>
        </pc:sldMkLst>
        <pc:spChg chg="mod">
          <ac:chgData name="Wei, Jenny" userId="bd2d0a41-b035-4190-9854-383fa554aff6" providerId="ADAL" clId="{A575F559-0804-4CFA-837B-0635931B6E3A}" dt="2023-05-18T10:11:54.691" v="12" actId="948"/>
          <ac:spMkLst>
            <pc:docMk/>
            <pc:sldMk cId="2278749769" sldId="3571"/>
            <ac:spMk id="3" creationId="{5A373D47-9DE8-9529-5118-D17E3EAC7877}"/>
          </ac:spMkLst>
        </pc:spChg>
      </pc:sldChg>
    </pc:docChg>
  </pc:docChgLst>
  <pc:docChgLst>
    <pc:chgData name="Wei, Jenny" userId="bd2d0a41-b035-4190-9854-383fa554aff6" providerId="ADAL" clId="{F6CBCDF1-BE4F-4452-BF6A-034FCA4117C2}"/>
    <pc:docChg chg="custSel modSld">
      <pc:chgData name="Wei, Jenny" userId="bd2d0a41-b035-4190-9854-383fa554aff6" providerId="ADAL" clId="{F6CBCDF1-BE4F-4452-BF6A-034FCA4117C2}" dt="2023-07-24T15:14:19.344" v="17" actId="20577"/>
      <pc:docMkLst>
        <pc:docMk/>
      </pc:docMkLst>
      <pc:sldChg chg="delSp mod delAnim">
        <pc:chgData name="Wei, Jenny" userId="bd2d0a41-b035-4190-9854-383fa554aff6" providerId="ADAL" clId="{F6CBCDF1-BE4F-4452-BF6A-034FCA4117C2}" dt="2023-07-24T15:13:43.110" v="0" actId="478"/>
        <pc:sldMkLst>
          <pc:docMk/>
          <pc:sldMk cId="69859234" sldId="551"/>
        </pc:sldMkLst>
        <pc:picChg chg="del">
          <ac:chgData name="Wei, Jenny" userId="bd2d0a41-b035-4190-9854-383fa554aff6" providerId="ADAL" clId="{F6CBCDF1-BE4F-4452-BF6A-034FCA4117C2}" dt="2023-07-24T15:13:43.110" v="0" actId="478"/>
          <ac:picMkLst>
            <pc:docMk/>
            <pc:sldMk cId="69859234" sldId="551"/>
            <ac:picMk id="6" creationId="{6225C13A-ABF5-7239-D93F-2B526DE84473}"/>
          </ac:picMkLst>
        </pc:picChg>
      </pc:sldChg>
      <pc:sldChg chg="delSp modSp mod delAnim">
        <pc:chgData name="Wei, Jenny" userId="bd2d0a41-b035-4190-9854-383fa554aff6" providerId="ADAL" clId="{F6CBCDF1-BE4F-4452-BF6A-034FCA4117C2}" dt="2023-07-24T15:14:19.344" v="17" actId="20577"/>
        <pc:sldMkLst>
          <pc:docMk/>
          <pc:sldMk cId="3386481412" sldId="1702"/>
        </pc:sldMkLst>
        <pc:spChg chg="mod">
          <ac:chgData name="Wei, Jenny" userId="bd2d0a41-b035-4190-9854-383fa554aff6" providerId="ADAL" clId="{F6CBCDF1-BE4F-4452-BF6A-034FCA4117C2}" dt="2023-07-24T15:14:19.344" v="17" actId="20577"/>
          <ac:spMkLst>
            <pc:docMk/>
            <pc:sldMk cId="3386481412" sldId="1702"/>
            <ac:spMk id="3" creationId="{E967C5E6-EA56-CC97-E336-414B49616600}"/>
          </ac:spMkLst>
        </pc:spChg>
        <pc:picChg chg="del">
          <ac:chgData name="Wei, Jenny" userId="bd2d0a41-b035-4190-9854-383fa554aff6" providerId="ADAL" clId="{F6CBCDF1-BE4F-4452-BF6A-034FCA4117C2}" dt="2023-07-24T15:14:14.529" v="16" actId="478"/>
          <ac:picMkLst>
            <pc:docMk/>
            <pc:sldMk cId="3386481412" sldId="1702"/>
            <ac:picMk id="9" creationId="{1C9F163F-836B-31C7-DB0C-0901C3FD7EE5}"/>
          </ac:picMkLst>
        </pc:picChg>
      </pc:sldChg>
      <pc:sldChg chg="delSp mod delAnim">
        <pc:chgData name="Wei, Jenny" userId="bd2d0a41-b035-4190-9854-383fa554aff6" providerId="ADAL" clId="{F6CBCDF1-BE4F-4452-BF6A-034FCA4117C2}" dt="2023-07-24T15:13:58.432" v="8" actId="478"/>
        <pc:sldMkLst>
          <pc:docMk/>
          <pc:sldMk cId="1532059282" sldId="3554"/>
        </pc:sldMkLst>
        <pc:picChg chg="del">
          <ac:chgData name="Wei, Jenny" userId="bd2d0a41-b035-4190-9854-383fa554aff6" providerId="ADAL" clId="{F6CBCDF1-BE4F-4452-BF6A-034FCA4117C2}" dt="2023-07-24T15:13:58.432" v="8" actId="478"/>
          <ac:picMkLst>
            <pc:docMk/>
            <pc:sldMk cId="1532059282" sldId="3554"/>
            <ac:picMk id="14" creationId="{EFDB2662-A477-EF2B-F495-584B54436BFD}"/>
          </ac:picMkLst>
        </pc:picChg>
      </pc:sldChg>
      <pc:sldChg chg="delSp mod delAnim">
        <pc:chgData name="Wei, Jenny" userId="bd2d0a41-b035-4190-9854-383fa554aff6" providerId="ADAL" clId="{F6CBCDF1-BE4F-4452-BF6A-034FCA4117C2}" dt="2023-07-24T15:13:45.276" v="1" actId="478"/>
        <pc:sldMkLst>
          <pc:docMk/>
          <pc:sldMk cId="2078213796" sldId="3555"/>
        </pc:sldMkLst>
        <pc:picChg chg="del">
          <ac:chgData name="Wei, Jenny" userId="bd2d0a41-b035-4190-9854-383fa554aff6" providerId="ADAL" clId="{F6CBCDF1-BE4F-4452-BF6A-034FCA4117C2}" dt="2023-07-24T15:13:45.276" v="1" actId="478"/>
          <ac:picMkLst>
            <pc:docMk/>
            <pc:sldMk cId="2078213796" sldId="3555"/>
            <ac:picMk id="7" creationId="{FCD0353D-C5FD-3E0F-89BF-CBC071591539}"/>
          </ac:picMkLst>
        </pc:picChg>
      </pc:sldChg>
      <pc:sldChg chg="delSp mod delAnim">
        <pc:chgData name="Wei, Jenny" userId="bd2d0a41-b035-4190-9854-383fa554aff6" providerId="ADAL" clId="{F6CBCDF1-BE4F-4452-BF6A-034FCA4117C2}" dt="2023-07-24T15:14:08.381" v="13" actId="478"/>
        <pc:sldMkLst>
          <pc:docMk/>
          <pc:sldMk cId="131829205" sldId="3560"/>
        </pc:sldMkLst>
        <pc:picChg chg="del">
          <ac:chgData name="Wei, Jenny" userId="bd2d0a41-b035-4190-9854-383fa554aff6" providerId="ADAL" clId="{F6CBCDF1-BE4F-4452-BF6A-034FCA4117C2}" dt="2023-07-24T15:14:08.381" v="13" actId="478"/>
          <ac:picMkLst>
            <pc:docMk/>
            <pc:sldMk cId="131829205" sldId="3560"/>
            <ac:picMk id="5" creationId="{38895D67-0D86-AC15-D3EB-780576061449}"/>
          </ac:picMkLst>
        </pc:picChg>
      </pc:sldChg>
      <pc:sldChg chg="delSp mod delAnim">
        <pc:chgData name="Wei, Jenny" userId="bd2d0a41-b035-4190-9854-383fa554aff6" providerId="ADAL" clId="{F6CBCDF1-BE4F-4452-BF6A-034FCA4117C2}" dt="2023-07-24T15:14:11.188" v="14" actId="478"/>
        <pc:sldMkLst>
          <pc:docMk/>
          <pc:sldMk cId="862706240" sldId="3561"/>
        </pc:sldMkLst>
        <pc:picChg chg="del">
          <ac:chgData name="Wei, Jenny" userId="bd2d0a41-b035-4190-9854-383fa554aff6" providerId="ADAL" clId="{F6CBCDF1-BE4F-4452-BF6A-034FCA4117C2}" dt="2023-07-24T15:14:11.188" v="14" actId="478"/>
          <ac:picMkLst>
            <pc:docMk/>
            <pc:sldMk cId="862706240" sldId="3561"/>
            <ac:picMk id="6" creationId="{F139622E-8C64-A87F-D148-824B7799C6DE}"/>
          </ac:picMkLst>
        </pc:picChg>
      </pc:sldChg>
      <pc:sldChg chg="delSp mod delAnim">
        <pc:chgData name="Wei, Jenny" userId="bd2d0a41-b035-4190-9854-383fa554aff6" providerId="ADAL" clId="{F6CBCDF1-BE4F-4452-BF6A-034FCA4117C2}" dt="2023-07-24T15:13:46.718" v="2" actId="478"/>
        <pc:sldMkLst>
          <pc:docMk/>
          <pc:sldMk cId="3987478840" sldId="3562"/>
        </pc:sldMkLst>
        <pc:picChg chg="del">
          <ac:chgData name="Wei, Jenny" userId="bd2d0a41-b035-4190-9854-383fa554aff6" providerId="ADAL" clId="{F6CBCDF1-BE4F-4452-BF6A-034FCA4117C2}" dt="2023-07-24T15:13:46.718" v="2" actId="478"/>
          <ac:picMkLst>
            <pc:docMk/>
            <pc:sldMk cId="3987478840" sldId="3562"/>
            <ac:picMk id="5" creationId="{216378DB-2683-4653-623E-C5D72CB29A5B}"/>
          </ac:picMkLst>
        </pc:picChg>
      </pc:sldChg>
      <pc:sldChg chg="delSp mod delAnim">
        <pc:chgData name="Wei, Jenny" userId="bd2d0a41-b035-4190-9854-383fa554aff6" providerId="ADAL" clId="{F6CBCDF1-BE4F-4452-BF6A-034FCA4117C2}" dt="2023-07-24T15:13:48.579" v="3" actId="478"/>
        <pc:sldMkLst>
          <pc:docMk/>
          <pc:sldMk cId="874534903" sldId="3563"/>
        </pc:sldMkLst>
        <pc:picChg chg="del">
          <ac:chgData name="Wei, Jenny" userId="bd2d0a41-b035-4190-9854-383fa554aff6" providerId="ADAL" clId="{F6CBCDF1-BE4F-4452-BF6A-034FCA4117C2}" dt="2023-07-24T15:13:48.579" v="3" actId="478"/>
          <ac:picMkLst>
            <pc:docMk/>
            <pc:sldMk cId="874534903" sldId="3563"/>
            <ac:picMk id="7" creationId="{87F45AD0-4D1D-E1EB-C082-E583DD20BA23}"/>
          </ac:picMkLst>
        </pc:picChg>
      </pc:sldChg>
      <pc:sldChg chg="delSp mod delAnim">
        <pc:chgData name="Wei, Jenny" userId="bd2d0a41-b035-4190-9854-383fa554aff6" providerId="ADAL" clId="{F6CBCDF1-BE4F-4452-BF6A-034FCA4117C2}" dt="2023-07-24T15:13:54.529" v="6" actId="478"/>
        <pc:sldMkLst>
          <pc:docMk/>
          <pc:sldMk cId="1447648716" sldId="3564"/>
        </pc:sldMkLst>
        <pc:picChg chg="del">
          <ac:chgData name="Wei, Jenny" userId="bd2d0a41-b035-4190-9854-383fa554aff6" providerId="ADAL" clId="{F6CBCDF1-BE4F-4452-BF6A-034FCA4117C2}" dt="2023-07-24T15:13:54.529" v="6" actId="478"/>
          <ac:picMkLst>
            <pc:docMk/>
            <pc:sldMk cId="1447648716" sldId="3564"/>
            <ac:picMk id="13" creationId="{E7127FC9-AB54-7C13-A017-6E182A980F3F}"/>
          </ac:picMkLst>
        </pc:picChg>
      </pc:sldChg>
      <pc:sldChg chg="delSp mod delAnim">
        <pc:chgData name="Wei, Jenny" userId="bd2d0a41-b035-4190-9854-383fa554aff6" providerId="ADAL" clId="{F6CBCDF1-BE4F-4452-BF6A-034FCA4117C2}" dt="2023-07-24T15:13:56.986" v="7" actId="478"/>
        <pc:sldMkLst>
          <pc:docMk/>
          <pc:sldMk cId="2905975854" sldId="3565"/>
        </pc:sldMkLst>
        <pc:picChg chg="del">
          <ac:chgData name="Wei, Jenny" userId="bd2d0a41-b035-4190-9854-383fa554aff6" providerId="ADAL" clId="{F6CBCDF1-BE4F-4452-BF6A-034FCA4117C2}" dt="2023-07-24T15:13:56.986" v="7" actId="478"/>
          <ac:picMkLst>
            <pc:docMk/>
            <pc:sldMk cId="2905975854" sldId="3565"/>
            <ac:picMk id="14" creationId="{DA57F362-4011-6F1E-0D8F-E1D02E9A06DF}"/>
          </ac:picMkLst>
        </pc:picChg>
      </pc:sldChg>
      <pc:sldChg chg="delSp mod delAnim">
        <pc:chgData name="Wei, Jenny" userId="bd2d0a41-b035-4190-9854-383fa554aff6" providerId="ADAL" clId="{F6CBCDF1-BE4F-4452-BF6A-034FCA4117C2}" dt="2023-07-24T15:14:00.611" v="9" actId="478"/>
        <pc:sldMkLst>
          <pc:docMk/>
          <pc:sldMk cId="1548562151" sldId="3566"/>
        </pc:sldMkLst>
        <pc:picChg chg="del">
          <ac:chgData name="Wei, Jenny" userId="bd2d0a41-b035-4190-9854-383fa554aff6" providerId="ADAL" clId="{F6CBCDF1-BE4F-4452-BF6A-034FCA4117C2}" dt="2023-07-24T15:14:00.611" v="9" actId="478"/>
          <ac:picMkLst>
            <pc:docMk/>
            <pc:sldMk cId="1548562151" sldId="3566"/>
            <ac:picMk id="15" creationId="{92F17D57-6735-6956-BBE9-40CC0CF8D59A}"/>
          </ac:picMkLst>
        </pc:picChg>
      </pc:sldChg>
      <pc:sldChg chg="delSp mod delAnim">
        <pc:chgData name="Wei, Jenny" userId="bd2d0a41-b035-4190-9854-383fa554aff6" providerId="ADAL" clId="{F6CBCDF1-BE4F-4452-BF6A-034FCA4117C2}" dt="2023-07-24T15:14:03.560" v="10" actId="478"/>
        <pc:sldMkLst>
          <pc:docMk/>
          <pc:sldMk cId="1958289163" sldId="3568"/>
        </pc:sldMkLst>
        <pc:picChg chg="del">
          <ac:chgData name="Wei, Jenny" userId="bd2d0a41-b035-4190-9854-383fa554aff6" providerId="ADAL" clId="{F6CBCDF1-BE4F-4452-BF6A-034FCA4117C2}" dt="2023-07-24T15:14:03.560" v="10" actId="478"/>
          <ac:picMkLst>
            <pc:docMk/>
            <pc:sldMk cId="1958289163" sldId="3568"/>
            <ac:picMk id="13" creationId="{4E47B693-3940-1953-DDB3-2DEB362F41FF}"/>
          </ac:picMkLst>
        </pc:picChg>
      </pc:sldChg>
      <pc:sldChg chg="delSp modSp mod delAnim">
        <pc:chgData name="Wei, Jenny" userId="bd2d0a41-b035-4190-9854-383fa554aff6" providerId="ADAL" clId="{F6CBCDF1-BE4F-4452-BF6A-034FCA4117C2}" dt="2023-07-24T15:14:05.845" v="12" actId="478"/>
        <pc:sldMkLst>
          <pc:docMk/>
          <pc:sldMk cId="2595696419" sldId="3569"/>
        </pc:sldMkLst>
        <pc:picChg chg="del mod">
          <ac:chgData name="Wei, Jenny" userId="bd2d0a41-b035-4190-9854-383fa554aff6" providerId="ADAL" clId="{F6CBCDF1-BE4F-4452-BF6A-034FCA4117C2}" dt="2023-07-24T15:14:05.845" v="12" actId="478"/>
          <ac:picMkLst>
            <pc:docMk/>
            <pc:sldMk cId="2595696419" sldId="3569"/>
            <ac:picMk id="9" creationId="{9B86F2D9-D8E4-6698-7B9B-71A6EDC8CDC0}"/>
          </ac:picMkLst>
        </pc:picChg>
      </pc:sldChg>
      <pc:sldChg chg="delSp mod delAnim">
        <pc:chgData name="Wei, Jenny" userId="bd2d0a41-b035-4190-9854-383fa554aff6" providerId="ADAL" clId="{F6CBCDF1-BE4F-4452-BF6A-034FCA4117C2}" dt="2023-07-24T15:13:51.146" v="4" actId="478"/>
        <pc:sldMkLst>
          <pc:docMk/>
          <pc:sldMk cId="183744336" sldId="3570"/>
        </pc:sldMkLst>
        <pc:picChg chg="del">
          <ac:chgData name="Wei, Jenny" userId="bd2d0a41-b035-4190-9854-383fa554aff6" providerId="ADAL" clId="{F6CBCDF1-BE4F-4452-BF6A-034FCA4117C2}" dt="2023-07-24T15:13:51.146" v="4" actId="478"/>
          <ac:picMkLst>
            <pc:docMk/>
            <pc:sldMk cId="183744336" sldId="3570"/>
            <ac:picMk id="12" creationId="{0D40353E-C106-3880-4296-B9758B900B9D}"/>
          </ac:picMkLst>
        </pc:picChg>
      </pc:sldChg>
      <pc:sldChg chg="delSp mod delAnim">
        <pc:chgData name="Wei, Jenny" userId="bd2d0a41-b035-4190-9854-383fa554aff6" providerId="ADAL" clId="{F6CBCDF1-BE4F-4452-BF6A-034FCA4117C2}" dt="2023-07-24T15:13:53.046" v="5" actId="478"/>
        <pc:sldMkLst>
          <pc:docMk/>
          <pc:sldMk cId="2278749769" sldId="3571"/>
        </pc:sldMkLst>
        <pc:picChg chg="del">
          <ac:chgData name="Wei, Jenny" userId="bd2d0a41-b035-4190-9854-383fa554aff6" providerId="ADAL" clId="{F6CBCDF1-BE4F-4452-BF6A-034FCA4117C2}" dt="2023-07-24T15:13:53.046" v="5" actId="478"/>
          <ac:picMkLst>
            <pc:docMk/>
            <pc:sldMk cId="2278749769" sldId="3571"/>
            <ac:picMk id="14" creationId="{3ED75FA7-C454-D5F1-E6B6-C10A68FE194C}"/>
          </ac:picMkLst>
        </pc:picChg>
      </pc:sldChg>
      <pc:sldChg chg="delSp mod delAnim">
        <pc:chgData name="Wei, Jenny" userId="bd2d0a41-b035-4190-9854-383fa554aff6" providerId="ADAL" clId="{F6CBCDF1-BE4F-4452-BF6A-034FCA4117C2}" dt="2023-07-24T15:14:12.779" v="15" actId="478"/>
        <pc:sldMkLst>
          <pc:docMk/>
          <pc:sldMk cId="990155209" sldId="3572"/>
        </pc:sldMkLst>
        <pc:picChg chg="del">
          <ac:chgData name="Wei, Jenny" userId="bd2d0a41-b035-4190-9854-383fa554aff6" providerId="ADAL" clId="{F6CBCDF1-BE4F-4452-BF6A-034FCA4117C2}" dt="2023-07-24T15:14:12.779" v="15" actId="478"/>
          <ac:picMkLst>
            <pc:docMk/>
            <pc:sldMk cId="990155209" sldId="3572"/>
            <ac:picMk id="12" creationId="{A13A7BB0-2AC3-63A8-295E-DADB0DC33B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59" y="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r">
              <a:defRPr sz="1200"/>
            </a:lvl1pPr>
          </a:lstStyle>
          <a:p>
            <a:fld id="{33952516-F3B0-448C-A53D-4235710A7A9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740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59" y="944740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r">
              <a:defRPr sz="1200"/>
            </a:lvl1pPr>
          </a:lstStyle>
          <a:p>
            <a:fld id="{552AFB23-EBB9-4A25-A620-26D9B7B94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59" y="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r">
              <a:defRPr sz="1200"/>
            </a:lvl1pPr>
          </a:lstStyle>
          <a:p>
            <a:fld id="{E25118A7-E0DA-4F61-994A-99213ABBEA3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24" tIns="44312" rIns="88624" bIns="44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7" y="4723700"/>
            <a:ext cx="5487626" cy="4475328"/>
          </a:xfrm>
          <a:prstGeom prst="rect">
            <a:avLst/>
          </a:prstGeom>
        </p:spPr>
        <p:txBody>
          <a:bodyPr vert="horz" lIns="88624" tIns="44312" rIns="88624" bIns="44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740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59" y="944740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r">
              <a:defRPr sz="1200"/>
            </a:lvl1pPr>
          </a:lstStyle>
          <a:p>
            <a:fld id="{26772EB6-3975-4D52-80ED-BFAA1A694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you know all about the statutory requirements for Pupil Premium funding 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86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6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3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0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1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5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4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3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3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6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59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31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21DB-CB93-3540-8A9F-48DBAEC48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BE9B1-2C26-F04A-A243-17AEFB246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989A6-D477-5C4A-A468-E34B737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600E2-E179-0749-9760-ED773387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6783F-5534-6E43-B795-DCC8054A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5E57-081B-7648-A16D-54481122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3309-79F0-AB4A-9E8C-409068EC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4E7C-545B-E041-AA5B-10EAAD7B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9B3E-A90C-2143-B0AD-A78C9071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78EE6-4BBA-5A48-8D3F-3F1DCE73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DBBA-C577-9147-BFDD-B42E7E0D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0DBC0-2A88-DB47-90C5-8DC4C218A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A2702-0D29-F742-95D1-01C22A37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D688C-25D6-524A-8D36-A71D6628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8D97-6270-E841-99CE-98C160BC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2FE9-08B1-334E-88A9-5FF45BBC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F6914-7533-5D43-B3BE-AD98D5D64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2D8D1-C7E1-C644-99AA-A242517BF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94460-F09A-5341-AF9E-53178830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2D8E6-AEE7-0C40-88C8-D9F1306A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8A3E1-11F5-4C48-A823-4C63C972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7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C5D0-752A-4F49-9FD0-25C784CD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A5982-1122-C14C-ABC4-C3C0A2946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2E589-023A-9E40-9B47-936463831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9251B-EA64-A546-9407-543208E9B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99C01-33A1-8E4D-B998-37AF9ED8B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0091C-A4A9-1B41-B467-787117B3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A21EB-DF13-2B4E-AC28-1E73476F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90489-763C-E544-A0AB-9FADE2C7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D7A8-E61A-2644-A219-91361D63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1D93F-386B-614A-B8F0-E0051B1E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19BD3-2FC4-7447-B3E8-8C21A460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FED51-C63D-774B-9C32-886AE655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8E9B8-C415-0949-9A1E-14D8AC3C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51A13-97F3-D144-A7C6-E70B83C2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91C74-5C28-DB4F-ABF8-7998E9BA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34BC-35A2-E64B-BBF1-EFC527E1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BDAC9-AFBD-FE45-9676-E57F6EA2E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07281-499A-A74E-88CD-BBF708E5F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E5C04-5184-C941-A07F-8BFD9C0D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C2B42-94EF-BA44-B917-0AB1AFAB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BAC44-A42D-6647-90B5-F0FD09F5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D2E1-7972-AA49-99CB-C8D5196C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E2F70-3FD2-D74E-A29F-5DB8467A2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FDB94-7826-5E4D-8E6C-5B62F839D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6A11-A0F0-554D-8F22-AF27E3D2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267A8-1FF5-7140-8C5B-9A67C15C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0EEB9-B857-E74C-8235-28FC5D7D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7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3364-7769-0D45-96EA-B51F700D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2941A-4671-454B-BAC4-98C4150C8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CBA3D-51A7-3B42-B477-7001A292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7ADDF-8DE1-8148-8D04-63587BCD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A3EF-3D8D-2541-BEBC-32A7AEAC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0324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2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E5A0C-D105-A34C-8471-48D5DA511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17515-7274-EC42-97CB-662C23E16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1400-C222-A747-AADE-DEEE6602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AAAAA-F549-7444-8706-44A4AC04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E883-8C74-D345-AA86-237D0D16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94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244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244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40188" cy="36004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3600400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4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25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16831"/>
            <a:ext cx="5111750" cy="4032449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030555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78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12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1"/>
            <a:ext cx="82296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8" b="43192"/>
          <a:stretch/>
        </p:blipFill>
        <p:spPr bwMode="auto">
          <a:xfrm>
            <a:off x="7436139" y="4653135"/>
            <a:ext cx="1888389" cy="22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480" y="260648"/>
            <a:ext cx="1980000" cy="76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62400"/>
            <a:ext cx="1911600" cy="50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021288"/>
            <a:ext cx="1911600" cy="6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D35A2D-4B49-DE4E-A316-06A17C5D85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0933C-FE26-BE4E-83E7-2DC52B08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1777"/>
            <a:ext cx="7886700" cy="778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9576F-8448-334C-9723-9DFFCC47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C80E5-5575-D34B-B5DC-8940742F4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5810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C86F-71DE-F447-85F1-E90105CBA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58109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0B591-6391-904F-964C-BEFCBE918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5810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flynn@hants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Victoria.Flynn@hants.gov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hyperlink" Target="https://visible-learning.org/2018/03/collective-teacher-efficacy-hatti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306" y="1197622"/>
            <a:ext cx="8064896" cy="2290046"/>
          </a:xfrm>
          <a:solidFill>
            <a:srgbClr val="0088CE">
              <a:alpha val="54902"/>
            </a:srgbClr>
          </a:solidFill>
        </p:spPr>
        <p:txBody>
          <a:bodyPr/>
          <a:lstStyle/>
          <a:p>
            <a:pPr algn="ctr"/>
            <a:r>
              <a:rPr lang="en-GB" b="1" dirty="0">
                <a:latin typeface="Arial"/>
                <a:cs typeface="Arial"/>
              </a:rPr>
              <a:t>Tackling Educational Disadvantage</a:t>
            </a:r>
            <a:br>
              <a:rPr lang="en-GB" b="1" dirty="0"/>
            </a:br>
            <a:br>
              <a:rPr lang="en-GB" b="1" dirty="0">
                <a:latin typeface="Arial"/>
                <a:cs typeface="Arial"/>
              </a:rPr>
            </a:br>
            <a:r>
              <a:rPr lang="en-GB" b="1" dirty="0">
                <a:solidFill>
                  <a:srgbClr val="00B050"/>
                </a:solidFill>
                <a:latin typeface="Arial"/>
                <a:cs typeface="Arial"/>
              </a:rPr>
              <a:t>Whole School Culture </a:t>
            </a:r>
            <a:br>
              <a:rPr lang="en-GB" b="1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en-GB" b="1" dirty="0">
                <a:solidFill>
                  <a:srgbClr val="00B050"/>
                </a:solidFill>
                <a:latin typeface="Arial"/>
                <a:cs typeface="Arial"/>
              </a:rPr>
              <a:t>and 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572" y="3832818"/>
            <a:ext cx="7304856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/>
              <a:t>Victoria Flynn</a:t>
            </a:r>
          </a:p>
          <a:p>
            <a:r>
              <a:rPr lang="en-GB" sz="2400">
                <a:latin typeface="Arial"/>
                <a:cs typeface="Arial"/>
              </a:rPr>
              <a:t>HIAS Inspector/Adviser</a:t>
            </a:r>
            <a:endParaRPr lang="en-GB" sz="2400"/>
          </a:p>
          <a:p>
            <a:r>
              <a:rPr lang="en-GB" sz="2400">
                <a:hlinkClick r:id="rId3"/>
              </a:rPr>
              <a:t>Victoria.Flynn@hants.gov.uk</a:t>
            </a:r>
            <a:endParaRPr lang="en-GB" sz="24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8"/>
    </mc:Choice>
    <mc:Fallback xmlns="">
      <p:transition spd="slow" advTm="79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ED7F-6477-799C-DFED-3002FF00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87200"/>
            <a:ext cx="6963072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B050"/>
                </a:solidFill>
              </a:rPr>
              <a:t>Robust implementation, monitoring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3D47-9DE8-9529-5118-D17E3EAC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19" y="1322515"/>
            <a:ext cx="5852265" cy="3198685"/>
          </a:xfrm>
        </p:spPr>
        <p:txBody>
          <a:bodyPr>
            <a:normAutofit/>
          </a:bodyPr>
          <a:lstStyle/>
          <a:p>
            <a:r>
              <a:rPr lang="en-GB" sz="2200" b="1" dirty="0"/>
              <a:t>Pupil premium spending – leaders and governors</a:t>
            </a:r>
          </a:p>
          <a:p>
            <a:pPr lvl="1">
              <a:buFontTx/>
              <a:buChar char="-"/>
            </a:pPr>
            <a:r>
              <a:rPr lang="en-GB" sz="1800" dirty="0"/>
              <a:t>Rationale</a:t>
            </a:r>
          </a:p>
          <a:p>
            <a:pPr lvl="1">
              <a:buFontTx/>
              <a:buChar char="-"/>
            </a:pPr>
            <a:r>
              <a:rPr lang="en-GB" sz="1800" dirty="0"/>
              <a:t>Diagnostic assessment</a:t>
            </a:r>
          </a:p>
          <a:p>
            <a:pPr lvl="1">
              <a:buFontTx/>
              <a:buChar char="-"/>
            </a:pPr>
            <a:r>
              <a:rPr lang="en-GB" sz="1800" dirty="0"/>
              <a:t>Success criteria and impact measures</a:t>
            </a:r>
          </a:p>
          <a:p>
            <a:pPr lvl="1">
              <a:buFontTx/>
              <a:buChar char="-"/>
            </a:pPr>
            <a:r>
              <a:rPr lang="en-GB" sz="1800" dirty="0"/>
              <a:t>Quality of  implementation</a:t>
            </a:r>
          </a:p>
          <a:p>
            <a:pPr lvl="1">
              <a:buFontTx/>
              <a:buChar char="-"/>
            </a:pPr>
            <a:r>
              <a:rPr lang="en-GB" sz="1800" dirty="0"/>
              <a:t>Ongoing monitoring and evaluation</a:t>
            </a:r>
          </a:p>
          <a:p>
            <a:pPr lvl="1">
              <a:buFontTx/>
              <a:buChar char="-"/>
            </a:pPr>
            <a:r>
              <a:rPr lang="en-GB" sz="1800" dirty="0"/>
              <a:t>Evaluating impact (not activity)</a:t>
            </a:r>
          </a:p>
          <a:p>
            <a:pPr lvl="1">
              <a:buFontTx/>
              <a:buChar char="-"/>
            </a:pPr>
            <a:r>
              <a:rPr lang="en-GB" sz="1800" dirty="0"/>
              <a:t>Response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B8C7A-C811-46DC-926B-341AC05BF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19" y="4666763"/>
            <a:ext cx="7418911" cy="964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5D433-C3AA-56B2-103A-01032FE8F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784" y="1201485"/>
            <a:ext cx="2549873" cy="3384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5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44"/>
    </mc:Choice>
    <mc:Fallback xmlns="">
      <p:transition spd="slow" advTm="96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0F897A-8D69-A8EF-831E-CF7C93925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599" y="766320"/>
            <a:ext cx="6336705" cy="508705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82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0"/>
    </mc:Choice>
    <mc:Fallback xmlns="">
      <p:transition spd="slow" advTm="101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0281AB-B56F-93CE-F700-559F4B49C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/>
          <a:stretch/>
        </p:blipFill>
        <p:spPr>
          <a:xfrm>
            <a:off x="426480" y="1435847"/>
            <a:ext cx="8100392" cy="38370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56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4"/>
    </mc:Choice>
    <mc:Fallback xmlns="">
      <p:transition spd="slow" advTm="797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E38E-E6DF-C5E4-9EBB-969C5D26F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442" y="1268760"/>
            <a:ext cx="4419357" cy="4608512"/>
          </a:xfrm>
        </p:spPr>
        <p:txBody>
          <a:bodyPr>
            <a:normAutofit/>
          </a:bodyPr>
          <a:lstStyle/>
          <a:p>
            <a:r>
              <a:rPr lang="en-GB" sz="2400" dirty="0"/>
              <a:t>Everyone playing their part</a:t>
            </a:r>
          </a:p>
          <a:p>
            <a:r>
              <a:rPr lang="en-GB" sz="2400" dirty="0"/>
              <a:t>The importance of relationships</a:t>
            </a:r>
          </a:p>
          <a:p>
            <a:r>
              <a:rPr lang="en-GB" sz="2400" dirty="0"/>
              <a:t>Honest evaluation with clear success criteria</a:t>
            </a:r>
          </a:p>
          <a:p>
            <a:r>
              <a:rPr lang="en-GB" sz="2400" dirty="0"/>
              <a:t>Effective professional development</a:t>
            </a:r>
          </a:p>
          <a:p>
            <a:r>
              <a:rPr lang="en-GB" sz="2400" dirty="0"/>
              <a:t>The impact on pupils’ learning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5219D-12BB-FA3B-ECFA-17E1A01B4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079962"/>
            <a:ext cx="3810241" cy="450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35"/>
    </mc:Choice>
    <mc:Fallback xmlns="">
      <p:transition spd="slow" advTm="277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CE92C-A057-82C8-E564-0AA0DD415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1" y="292575"/>
            <a:ext cx="4936654" cy="564086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13D15A-0CE0-DFF4-C689-7F067ABC895E}"/>
              </a:ext>
            </a:extLst>
          </p:cNvPr>
          <p:cNvSpPr txBox="1"/>
          <p:nvPr/>
        </p:nvSpPr>
        <p:spPr>
          <a:xfrm>
            <a:off x="5541248" y="1296953"/>
            <a:ext cx="34198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/>
              <a:t>‘Each section sets out a description of best practice and identifies potential pitfalls for schools to avoid.’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27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7"/>
    </mc:Choice>
    <mc:Fallback xmlns="">
      <p:transition spd="slow" advTm="1239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1462B-F723-D7B6-109A-A11CA9CB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0" y="670561"/>
            <a:ext cx="3994819" cy="2996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A23F0-F736-6B6E-B4F2-526411B34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03" y="1966745"/>
            <a:ext cx="5442901" cy="4032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01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0"/>
    </mc:Choice>
    <mc:Fallback xmlns="">
      <p:transition spd="slow" advTm="1004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7FB7-1145-EF4A-E95D-A9BA557A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87200"/>
            <a:ext cx="6131024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Please Get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C5E6-EA56-CC97-E336-414B4961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052736"/>
            <a:ext cx="820909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would love to hear your questions, feedback or ideas for content, so please do get in </a:t>
            </a:r>
            <a:r>
              <a:rPr lang="en-GB"/>
              <a:t>touch: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  <a:hlinkClick r:id="rId2"/>
              </a:rPr>
              <a:t>Victoria.Flynn@hants.gov.uk</a:t>
            </a:r>
            <a:r>
              <a:rPr lang="en-GB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4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9"/>
    </mc:Choice>
    <mc:Fallback xmlns="">
      <p:transition spd="slow" advTm="99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ED7F-6477-799C-DFED-3002FF00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87200"/>
            <a:ext cx="6131024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</a:rPr>
              <a:t>The Four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A88C2-B79C-1FFF-D3C2-0363A21F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7" y="1151797"/>
            <a:ext cx="4644007" cy="47410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2400" b="1" i="1" dirty="0">
                <a:solidFill>
                  <a:srgbClr val="00B050"/>
                </a:solidFill>
                <a:latin typeface="Arial"/>
                <a:cs typeface="Arial"/>
              </a:rPr>
              <a:t>Whole school culture and engagement</a:t>
            </a:r>
          </a:p>
          <a:p>
            <a:pPr>
              <a:spcAft>
                <a:spcPts val="1200"/>
              </a:spcAft>
            </a:pPr>
            <a:r>
              <a:rPr lang="en-GB" sz="2400" b="1" i="1" dirty="0">
                <a:solidFill>
                  <a:srgbClr val="FFC000"/>
                </a:solidFill>
                <a:latin typeface="Arial"/>
                <a:cs typeface="Arial"/>
              </a:rPr>
              <a:t>Access, equity and strong foundations</a:t>
            </a:r>
          </a:p>
          <a:p>
            <a:pPr>
              <a:spcAft>
                <a:spcPts val="1200"/>
              </a:spcAft>
            </a:pPr>
            <a:r>
              <a:rPr lang="en-GB" sz="2400" b="1" i="1" dirty="0">
                <a:solidFill>
                  <a:srgbClr val="FF0000"/>
                </a:solidFill>
                <a:latin typeface="Arial"/>
                <a:cs typeface="Arial"/>
              </a:rPr>
              <a:t>Expectations, pitch and response</a:t>
            </a:r>
          </a:p>
          <a:p>
            <a:pPr>
              <a:spcAft>
                <a:spcPts val="1200"/>
              </a:spcAft>
            </a:pPr>
            <a:r>
              <a:rPr lang="en-GB" sz="2400" b="1" i="1" dirty="0">
                <a:solidFill>
                  <a:srgbClr val="0070C0"/>
                </a:solidFill>
                <a:latin typeface="Arial"/>
                <a:cs typeface="Arial"/>
              </a:rPr>
              <a:t>Collaboration, dialogue and behaviours</a:t>
            </a:r>
          </a:p>
          <a:p>
            <a:pPr marL="0" indent="0">
              <a:buNone/>
            </a:pPr>
            <a:endParaRPr lang="en-GB" sz="3200" i="1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91B8568-3578-4BEC-A4F8-05F51D0CD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0387" y="1151796"/>
            <a:ext cx="3718668" cy="43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1"/>
    </mc:Choice>
    <mc:Fallback xmlns="">
      <p:transition spd="slow" advTm="75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ED7F-6477-799C-DFED-3002FF00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87200"/>
            <a:ext cx="5988888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B050"/>
                </a:solidFill>
              </a:rPr>
              <a:t>A Strong Moral Purpose and Belief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3D47-9DE8-9529-5118-D17E3EAC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412775"/>
            <a:ext cx="5988888" cy="311985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400" dirty="0"/>
              <a:t>Belief in pupils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Valuing pupils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Accountability to the pupils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Strengths-based approach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Belief that schools can make a difference</a:t>
            </a:r>
          </a:p>
          <a:p>
            <a:endParaRPr lang="en-GB" sz="2400" i="1" dirty="0"/>
          </a:p>
          <a:p>
            <a:endParaRPr lang="en-GB" sz="24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7A49D-1AE5-1986-DD99-022A2485F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4529727"/>
            <a:ext cx="6470904" cy="915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067F3D-67BF-A5B7-B4F7-6DEC8D215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240" y="1330200"/>
            <a:ext cx="2323296" cy="3119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4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92"/>
    </mc:Choice>
    <mc:Fallback xmlns="">
      <p:transition spd="slow" advTm="9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ED7F-6477-799C-DFED-3002FF00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87200"/>
            <a:ext cx="5162872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B050"/>
                </a:solidFill>
              </a:rPr>
              <a:t>A Sense of belonging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3D47-9DE8-9529-5118-D17E3EAC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30200"/>
            <a:ext cx="6410960" cy="36731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400" dirty="0"/>
              <a:t>For pupils and for staff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Positive, trusting, reciprocal relationships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Hearing the voices of all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Engagement in wider school life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Meaningful participation</a:t>
            </a:r>
          </a:p>
          <a:p>
            <a:endParaRPr lang="en-GB" sz="2400" i="1" dirty="0"/>
          </a:p>
          <a:p>
            <a:endParaRPr lang="en-GB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A28C9-B11F-F88D-F32D-3A13F75BC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3936545"/>
            <a:ext cx="6937101" cy="1229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5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1"/>
    </mc:Choice>
    <mc:Fallback xmlns="">
      <p:transition spd="slow" advTm="6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49054C-FFB4-A9FE-1973-3B4CEA0CC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4924" y="1611536"/>
            <a:ext cx="5644196" cy="4248472"/>
          </a:xfr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EE226C-761D-964D-FD44-A27E6028A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423657"/>
            <a:ext cx="4184889" cy="31526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7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6"/>
    </mc:Choice>
    <mc:Fallback xmlns="">
      <p:transition spd="slow" advTm="149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ED7F-6477-799C-DFED-3002FF00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87200"/>
            <a:ext cx="5162872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B050"/>
                </a:solidFill>
              </a:rPr>
              <a:t>A Sense of belonging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3D47-9DE8-9529-5118-D17E3EAC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330199"/>
            <a:ext cx="5466080" cy="29169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600" dirty="0"/>
              <a:t>For pupils and for staff</a:t>
            </a:r>
          </a:p>
          <a:p>
            <a:pPr>
              <a:spcBef>
                <a:spcPts val="600"/>
              </a:spcBef>
            </a:pPr>
            <a:r>
              <a:rPr lang="en-GB" sz="2600" dirty="0"/>
              <a:t>Positive, trusting, reciprocal relationships</a:t>
            </a:r>
          </a:p>
          <a:p>
            <a:pPr>
              <a:spcBef>
                <a:spcPts val="600"/>
              </a:spcBef>
            </a:pPr>
            <a:r>
              <a:rPr lang="en-GB" sz="2600" dirty="0"/>
              <a:t>Hearing the voices of all</a:t>
            </a:r>
          </a:p>
          <a:p>
            <a:pPr>
              <a:spcBef>
                <a:spcPts val="600"/>
              </a:spcBef>
            </a:pPr>
            <a:r>
              <a:rPr lang="en-GB" sz="2600" dirty="0"/>
              <a:t>Engagement in wider school life</a:t>
            </a:r>
          </a:p>
          <a:p>
            <a:pPr>
              <a:spcBef>
                <a:spcPts val="600"/>
              </a:spcBef>
            </a:pPr>
            <a:r>
              <a:rPr lang="en-GB" sz="2600" dirty="0"/>
              <a:t>Meaningful participation</a:t>
            </a:r>
          </a:p>
          <a:p>
            <a:endParaRPr lang="en-GB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A28C9-B11F-F88D-F32D-3A13F75BC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" y="4247174"/>
            <a:ext cx="6624320" cy="1173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5C416-5E6A-EB41-EDD9-6F63CD2117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81" t="27320" r="14721" b="23540"/>
          <a:stretch/>
        </p:blipFill>
        <p:spPr>
          <a:xfrm>
            <a:off x="5853284" y="1860677"/>
            <a:ext cx="3006236" cy="1563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87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23"/>
    </mc:Choice>
    <mc:Fallback xmlns="">
      <p:transition spd="slow" advTm="471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ED7F-6477-799C-DFED-3002FF00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87200"/>
            <a:ext cx="6963072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B050"/>
                </a:solidFill>
              </a:rPr>
              <a:t>Open and honest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3D47-9DE8-9529-5118-D17E3EAC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0201"/>
            <a:ext cx="7994517" cy="2098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Honest and robust self-evaluation with pupil premium strategy reflecting reality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Listening to the views of all stakeholders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Seeking information, advice and guidance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A safe learning culture</a:t>
            </a:r>
          </a:p>
          <a:p>
            <a:endParaRPr lang="en-GB" sz="2400" i="1" dirty="0"/>
          </a:p>
          <a:p>
            <a:endParaRPr lang="en-GB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65C7C-6A32-FFA8-A1C0-E75F55B54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4488955"/>
            <a:ext cx="7102080" cy="102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D76CD5-3368-38C5-41E7-031A817B2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00" y="3409276"/>
            <a:ext cx="7994517" cy="919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6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90"/>
    </mc:Choice>
    <mc:Fallback xmlns="">
      <p:transition spd="slow" advTm="8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ED7F-6477-799C-DFED-3002FF00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87200"/>
            <a:ext cx="6963072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B050"/>
                </a:solidFill>
              </a:rPr>
              <a:t>A Learning Culture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3D47-9DE8-9529-5118-D17E3EAC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143001"/>
            <a:ext cx="5328776" cy="31445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400" dirty="0"/>
              <a:t>Using the lens of pupils most vulnerable to underachievement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Effective continuing professional development (CPD) 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The use of research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A learning community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Collective efficacy</a:t>
            </a: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CFF9E87-A5C8-3735-34CC-2A1BE52FFFFD}"/>
              </a:ext>
            </a:extLst>
          </p:cNvPr>
          <p:cNvSpPr txBox="1"/>
          <p:nvPr/>
        </p:nvSpPr>
        <p:spPr>
          <a:xfrm>
            <a:off x="5689601" y="1143000"/>
            <a:ext cx="3149600" cy="3418839"/>
          </a:xfrm>
          <a:prstGeom prst="roundRect">
            <a:avLst/>
          </a:prstGeom>
          <a:solidFill>
            <a:srgbClr val="009E47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hangingPunct="0"/>
            <a:r>
              <a:rPr lang="en-GB" sz="20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school staff that believes it can collectively accomplish great things is vital for the health of a school and if they believe they can make a positive difference then they very likely will.”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hangingPunct="0"/>
            <a:r>
              <a:rPr lang="en-GB" sz="1600" i="1" u="sng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Hattie, Visible Learning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B621A-9378-9229-74DE-D4052D91F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" y="4153873"/>
            <a:ext cx="4947920" cy="1841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59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91"/>
    </mc:Choice>
    <mc:Fallback xmlns="">
      <p:transition spd="slow" advTm="10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ED7F-6477-799C-DFED-3002FF00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87200"/>
            <a:ext cx="6131024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B050"/>
                </a:solidFill>
              </a:rPr>
              <a:t>Links to EEF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26C3E-A438-3B7E-53CC-7E1D632E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37531"/>
            <a:ext cx="4104456" cy="4787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53C50-04EA-95B1-F156-67923E28D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42" y="1134561"/>
            <a:ext cx="3730652" cy="45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0"/>
    </mc:Choice>
    <mc:Fallback xmlns="">
      <p:transition spd="slow" advTm="2244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4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|2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63.8"/>
</p:tagLst>
</file>

<file path=ppt/theme/theme1.xml><?xml version="1.0" encoding="utf-8"?>
<a:theme xmlns:a="http://schemas.openxmlformats.org/drawingml/2006/main" name="1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39FA87A1FB4D8F62BA35F66A3692" ma:contentTypeVersion="12" ma:contentTypeDescription="Create a new document." ma:contentTypeScope="" ma:versionID="7c6224cfb34f44a37be024e0d5c95914">
  <xsd:schema xmlns:xsd="http://www.w3.org/2001/XMLSchema" xmlns:xs="http://www.w3.org/2001/XMLSchema" xmlns:p="http://schemas.microsoft.com/office/2006/metadata/properties" xmlns:ns3="1478617a-72f7-4d03-aa9f-ac7d78596179" xmlns:ns4="44594a9a-6e1e-4b66-8e4b-1b817b0cc1d5" targetNamespace="http://schemas.microsoft.com/office/2006/metadata/properties" ma:root="true" ma:fieldsID="c136fd20a47fe7fb762b07b73819097a" ns3:_="" ns4:_="">
    <xsd:import namespace="1478617a-72f7-4d03-aa9f-ac7d78596179"/>
    <xsd:import namespace="44594a9a-6e1e-4b66-8e4b-1b817b0cc1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8617a-72f7-4d03-aa9f-ac7d78596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94a9a-6e1e-4b66-8e4b-1b817b0cc1d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787852-A2D5-4D49-945A-57D0FB87791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478617a-72f7-4d03-aa9f-ac7d78596179"/>
    <ds:schemaRef ds:uri="http://purl.org/dc/elements/1.1/"/>
    <ds:schemaRef ds:uri="http://schemas.microsoft.com/office/2006/metadata/properties"/>
    <ds:schemaRef ds:uri="44594a9a-6e1e-4b66-8e4b-1b817b0cc1d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FFAEC8-1292-4CCD-A1AC-CA6444E8FDE1}">
  <ds:schemaRefs>
    <ds:schemaRef ds:uri="1478617a-72f7-4d03-aa9f-ac7d78596179"/>
    <ds:schemaRef ds:uri="44594a9a-6e1e-4b66-8e4b-1b817b0cc1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5A68EE-71F2-4A2B-9E8A-40EC54339A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HIAS PowerPoint template</Template>
  <TotalTime>20</TotalTime>
  <Words>369</Words>
  <Application>Microsoft Office PowerPoint</Application>
  <PresentationFormat>On-screen Show (4:3)</PresentationFormat>
  <Paragraphs>75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1_HIAS PowerPoint template</vt:lpstr>
      <vt:lpstr>Custom Design</vt:lpstr>
      <vt:lpstr>Tackling Educational Disadvantage  Whole School Culture  and Engagement</vt:lpstr>
      <vt:lpstr>The Four Areas</vt:lpstr>
      <vt:lpstr>A Strong Moral Purpose and Belief</vt:lpstr>
      <vt:lpstr>A Sense of belonging </vt:lpstr>
      <vt:lpstr>PowerPoint Presentation</vt:lpstr>
      <vt:lpstr>A Sense of belonging </vt:lpstr>
      <vt:lpstr>Open and honest reflection</vt:lpstr>
      <vt:lpstr>A Learning Culture for All</vt:lpstr>
      <vt:lpstr>Links to EEF Resources</vt:lpstr>
      <vt:lpstr>Robust implementation, monitoring and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Get in Touch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HIAS</dc:creator>
  <cp:lastModifiedBy>Wei, Jenny</cp:lastModifiedBy>
  <cp:revision>2</cp:revision>
  <cp:lastPrinted>2022-01-13T08:32:58Z</cp:lastPrinted>
  <dcterms:created xsi:type="dcterms:W3CDTF">2013-12-20T14:21:04Z</dcterms:created>
  <dcterms:modified xsi:type="dcterms:W3CDTF">2023-07-24T15:14:20Z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0x010100A35739FA87A1FB4D8F62BA35F66A3692</vt:lpwstr>
  </property>
</Properties>
</file>