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722" r:id="rId5"/>
  </p:sldMasterIdLst>
  <p:notesMasterIdLst>
    <p:notesMasterId r:id="rId10"/>
  </p:notesMasterIdLst>
  <p:handoutMasterIdLst>
    <p:handoutMasterId r:id="rId11"/>
  </p:handoutMasterIdLst>
  <p:sldIdLst>
    <p:sldId id="551" r:id="rId6"/>
    <p:sldId id="3587" r:id="rId7"/>
    <p:sldId id="3588" r:id="rId8"/>
    <p:sldId id="1702" r:id="rId9"/>
  </p:sldIdLst>
  <p:sldSz cx="9144000" cy="6858000" type="screen4x3"/>
  <p:notesSz cx="6858000" cy="9945688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ter, Naomi" initials="CN" lastIdx="3" clrIdx="0">
    <p:extLst>
      <p:ext uri="{19B8F6BF-5375-455C-9EA6-DF929625EA0E}">
        <p15:presenceInfo xmlns:p15="http://schemas.microsoft.com/office/powerpoint/2012/main" userId="S::cseiahnc@hants.gov.uk::582ef8a0-a68d-4e62-932e-276154f04d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5" autoAdjust="0"/>
    <p:restoredTop sz="75452" autoAdjust="0"/>
  </p:normalViewPr>
  <p:slideViewPr>
    <p:cSldViewPr>
      <p:cViewPr varScale="1">
        <p:scale>
          <a:sx n="59" d="100"/>
          <a:sy n="59" d="100"/>
        </p:scale>
        <p:origin x="233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3852" y="7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, Jenny" userId="bd2d0a41-b035-4190-9854-383fa554aff6" providerId="ADAL" clId="{3E616369-E0BE-45FA-AC3B-A5F79F2564C5}"/>
    <pc:docChg chg="custSel modSld">
      <pc:chgData name="Wei, Jenny" userId="bd2d0a41-b035-4190-9854-383fa554aff6" providerId="ADAL" clId="{3E616369-E0BE-45FA-AC3B-A5F79F2564C5}" dt="2023-07-24T15:10:06.117" v="3" actId="478"/>
      <pc:docMkLst>
        <pc:docMk/>
      </pc:docMkLst>
      <pc:sldChg chg="delSp mod delAnim">
        <pc:chgData name="Wei, Jenny" userId="bd2d0a41-b035-4190-9854-383fa554aff6" providerId="ADAL" clId="{3E616369-E0BE-45FA-AC3B-A5F79F2564C5}" dt="2023-07-24T15:10:00.012" v="0" actId="478"/>
        <pc:sldMkLst>
          <pc:docMk/>
          <pc:sldMk cId="69859234" sldId="551"/>
        </pc:sldMkLst>
        <pc:picChg chg="del">
          <ac:chgData name="Wei, Jenny" userId="bd2d0a41-b035-4190-9854-383fa554aff6" providerId="ADAL" clId="{3E616369-E0BE-45FA-AC3B-A5F79F2564C5}" dt="2023-07-24T15:10:00.012" v="0" actId="478"/>
          <ac:picMkLst>
            <pc:docMk/>
            <pc:sldMk cId="69859234" sldId="551"/>
            <ac:picMk id="21" creationId="{598183F4-B5C5-9FBD-D213-F3F557D881D0}"/>
          </ac:picMkLst>
        </pc:picChg>
      </pc:sldChg>
      <pc:sldChg chg="delSp mod delAnim">
        <pc:chgData name="Wei, Jenny" userId="bd2d0a41-b035-4190-9854-383fa554aff6" providerId="ADAL" clId="{3E616369-E0BE-45FA-AC3B-A5F79F2564C5}" dt="2023-07-24T15:10:06.117" v="3" actId="478"/>
        <pc:sldMkLst>
          <pc:docMk/>
          <pc:sldMk cId="3386481412" sldId="1702"/>
        </pc:sldMkLst>
        <pc:picChg chg="del">
          <ac:chgData name="Wei, Jenny" userId="bd2d0a41-b035-4190-9854-383fa554aff6" providerId="ADAL" clId="{3E616369-E0BE-45FA-AC3B-A5F79F2564C5}" dt="2023-07-24T15:10:06.117" v="3" actId="478"/>
          <ac:picMkLst>
            <pc:docMk/>
            <pc:sldMk cId="3386481412" sldId="1702"/>
            <ac:picMk id="11" creationId="{7A4C4025-0CEA-4216-6146-D86CBA81B9B6}"/>
          </ac:picMkLst>
        </pc:picChg>
      </pc:sldChg>
      <pc:sldChg chg="delSp mod delAnim">
        <pc:chgData name="Wei, Jenny" userId="bd2d0a41-b035-4190-9854-383fa554aff6" providerId="ADAL" clId="{3E616369-E0BE-45FA-AC3B-A5F79F2564C5}" dt="2023-07-24T15:10:02.229" v="1" actId="478"/>
        <pc:sldMkLst>
          <pc:docMk/>
          <pc:sldMk cId="2945174790" sldId="3587"/>
        </pc:sldMkLst>
        <pc:picChg chg="del">
          <ac:chgData name="Wei, Jenny" userId="bd2d0a41-b035-4190-9854-383fa554aff6" providerId="ADAL" clId="{3E616369-E0BE-45FA-AC3B-A5F79F2564C5}" dt="2023-07-24T15:10:02.229" v="1" actId="478"/>
          <ac:picMkLst>
            <pc:docMk/>
            <pc:sldMk cId="2945174790" sldId="3587"/>
            <ac:picMk id="17" creationId="{0A45D8FE-86DB-B047-C17B-8FFA882B1E6B}"/>
          </ac:picMkLst>
        </pc:picChg>
      </pc:sldChg>
      <pc:sldChg chg="delSp mod delAnim">
        <pc:chgData name="Wei, Jenny" userId="bd2d0a41-b035-4190-9854-383fa554aff6" providerId="ADAL" clId="{3E616369-E0BE-45FA-AC3B-A5F79F2564C5}" dt="2023-07-24T15:10:04.301" v="2" actId="478"/>
        <pc:sldMkLst>
          <pc:docMk/>
          <pc:sldMk cId="94620574" sldId="3588"/>
        </pc:sldMkLst>
        <pc:picChg chg="del">
          <ac:chgData name="Wei, Jenny" userId="bd2d0a41-b035-4190-9854-383fa554aff6" providerId="ADAL" clId="{3E616369-E0BE-45FA-AC3B-A5F79F2564C5}" dt="2023-07-24T15:10:04.301" v="2" actId="478"/>
          <ac:picMkLst>
            <pc:docMk/>
            <pc:sldMk cId="94620574" sldId="3588"/>
            <ac:picMk id="10" creationId="{303B2237-34F2-2E6A-104B-8924903CC40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59" y="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r">
              <a:defRPr sz="1200"/>
            </a:lvl1pPr>
          </a:lstStyle>
          <a:p>
            <a:fld id="{33952516-F3B0-448C-A53D-4235710A7A92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740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59" y="944740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r">
              <a:defRPr sz="1200"/>
            </a:lvl1pPr>
          </a:lstStyle>
          <a:p>
            <a:fld id="{552AFB23-EBB9-4A25-A620-26D9B7B94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259" y="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r">
              <a:defRPr sz="1200"/>
            </a:lvl1pPr>
          </a:lstStyle>
          <a:p>
            <a:fld id="{E25118A7-E0DA-4F61-994A-99213ABBEA3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24" tIns="44312" rIns="88624" bIns="44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60648" y="4723699"/>
            <a:ext cx="6192687" cy="4723701"/>
          </a:xfrm>
          <a:prstGeom prst="rect">
            <a:avLst/>
          </a:prstGeom>
        </p:spPr>
        <p:txBody>
          <a:bodyPr vert="horz" lIns="88624" tIns="44312" rIns="88624" bIns="44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740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259" y="9447401"/>
            <a:ext cx="2972209" cy="496744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r">
              <a:defRPr sz="1200"/>
            </a:lvl1pPr>
          </a:lstStyle>
          <a:p>
            <a:fld id="{26772EB6-3975-4D52-80ED-BFAA1A694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3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0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9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57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21DB-CB93-3540-8A9F-48DBAEC48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BE9B1-2C26-F04A-A243-17AEFB246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989A6-D477-5C4A-A468-E34B7370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600E2-E179-0749-9760-ED773387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6783F-5534-6E43-B795-DCC8054A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1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5E57-081B-7648-A16D-54481122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63309-79F0-AB4A-9E8C-409068EC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24E7C-545B-E041-AA5B-10EAAD7B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29B3E-A90C-2143-B0AD-A78C9071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78EE6-4BBA-5A48-8D3F-3F1DCE73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9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DBBA-C577-9147-BFDD-B42E7E0D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0DBC0-2A88-DB47-90C5-8DC4C218A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A2702-0D29-F742-95D1-01C22A37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D688C-25D6-524A-8D36-A71D6628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8D97-6270-E841-99CE-98C160BC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43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2FE9-08B1-334E-88A9-5FF45BBC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F6914-7533-5D43-B3BE-AD98D5D64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2D8D1-C7E1-C644-99AA-A242517BF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94460-F09A-5341-AF9E-53178830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2D8E6-AEE7-0C40-88C8-D9F1306A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8A3E1-11F5-4C48-A823-4C63C972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75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C5D0-752A-4F49-9FD0-25C784CD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A5982-1122-C14C-ABC4-C3C0A2946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2E589-023A-9E40-9B47-936463831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9251B-EA64-A546-9407-543208E9B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99C01-33A1-8E4D-B998-37AF9ED8B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0091C-A4A9-1B41-B467-787117B3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A21EB-DF13-2B4E-AC28-1E73476F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90489-763C-E544-A0AB-9FADE2C7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0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D7A8-E61A-2644-A219-91361D63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1D93F-386B-614A-B8F0-E0051B1E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19BD3-2FC4-7447-B3E8-8C21A460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FED51-C63D-774B-9C32-886AE655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6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8E9B8-C415-0949-9A1E-14D8AC3C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51A13-97F3-D144-A7C6-E70B83C2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91C74-5C28-DB4F-ABF8-7998E9BA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9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34BC-35A2-E64B-BBF1-EFC527E1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BDAC9-AFBD-FE45-9676-E57F6EA2E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07281-499A-A74E-88CD-BBF708E5F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E5C04-5184-C941-A07F-8BFD9C0D3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C2B42-94EF-BA44-B917-0AB1AFAB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BAC44-A42D-6647-90B5-F0FD09F5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63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D2E1-7972-AA49-99CB-C8D5196C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E2F70-3FD2-D74E-A29F-5DB8467A2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FDB94-7826-5E4D-8E6C-5B62F839D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E6A11-A0F0-554D-8F22-AF27E3D2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267A8-1FF5-7140-8C5B-9A67C15C2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0EEB9-B857-E74C-8235-28FC5D7D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27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3364-7769-0D45-96EA-B51F700D3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2941A-4671-454B-BAC4-98C4150C8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CBA3D-51A7-3B42-B477-7001A292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7ADDF-8DE1-8148-8D04-63587BCD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A3EF-3D8D-2541-BEBC-32A7AEAC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0324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42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BE5A0C-D105-A34C-8471-48D5DA511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17515-7274-EC42-97CB-662C23E16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71400-C222-A747-AADE-DEEE6602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AAAAA-F549-7444-8706-44A4AC04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0E883-8C74-D345-AA86-237D0D16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995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94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03244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03244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35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80"/>
            <a:ext cx="4040188" cy="36004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3600400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04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9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25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16831"/>
            <a:ext cx="5111750" cy="4032449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030555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78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2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752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52" y="5367338"/>
            <a:ext cx="54864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12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1"/>
            <a:ext cx="82296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8" b="43192"/>
          <a:stretch/>
        </p:blipFill>
        <p:spPr bwMode="auto">
          <a:xfrm>
            <a:off x="7436139" y="4653135"/>
            <a:ext cx="1888389" cy="221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480" y="260648"/>
            <a:ext cx="1980000" cy="76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62400"/>
            <a:ext cx="1911600" cy="50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021288"/>
            <a:ext cx="1911600" cy="60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8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D35A2D-4B49-DE4E-A316-06A17C5D851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F0933C-FE26-BE4E-83E7-2DC52B08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1777"/>
            <a:ext cx="7886700" cy="778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9576F-8448-334C-9723-9DFFCC475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1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C80E5-5575-D34B-B5DC-8940742F4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5810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CB4D-77D7-0841-8CF9-A782A0D22646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EC86F-71DE-F447-85F1-E90105CBA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58109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0B591-6391-904F-964C-BEFCBE918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5810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4781-180E-A241-9979-CB4C9EC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5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hyperlink" Target="mailto:victoria.flynn@hants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306" y="1197622"/>
            <a:ext cx="8064896" cy="1827560"/>
          </a:xfrm>
          <a:noFill/>
        </p:spPr>
        <p:txBody>
          <a:bodyPr/>
          <a:lstStyle/>
          <a:p>
            <a:pPr algn="ctr"/>
            <a:br>
              <a:rPr lang="en-GB" b="1" dirty="0"/>
            </a:br>
            <a:r>
              <a:rPr lang="en-GB" b="1" dirty="0"/>
              <a:t>Tackling educational disadvantage (TED)</a:t>
            </a:r>
            <a:br>
              <a:rPr lang="en-GB" b="1" dirty="0"/>
            </a:br>
            <a:br>
              <a:rPr lang="en-GB" b="1" dirty="0"/>
            </a:br>
            <a:r>
              <a:rPr lang="en-GB" b="1" dirty="0">
                <a:solidFill>
                  <a:srgbClr val="0088CE"/>
                </a:solidFill>
              </a:rPr>
              <a:t>Introduction to guidance materials</a:t>
            </a:r>
            <a:br>
              <a:rPr lang="en-GB" sz="2800" b="1" dirty="0"/>
            </a:br>
            <a:br>
              <a:rPr lang="en-GB" sz="2800" b="1" dirty="0"/>
            </a:b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572" y="3260576"/>
            <a:ext cx="7304856" cy="175260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Victoria Flynn, Inspector/Adviser for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Tackling educational disadvantage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5"/>
    </mc:Choice>
    <mc:Fallback xmlns="">
      <p:transition spd="slow" advTm="1800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3E6F-510F-5C79-0484-C1BDDFAE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409ED-B2FF-9BD7-23DE-722558FAD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63" y="1275244"/>
            <a:ext cx="4049846" cy="46020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TED Moodle page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Supporting networks and bespoke work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How the guidance works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Building blocks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A word of caution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The four core sections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Bibliography.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098389-7E03-A7F9-AFBA-99477F28958F}"/>
              </a:ext>
            </a:extLst>
          </p:cNvPr>
          <p:cNvSpPr txBox="1">
            <a:spLocks/>
          </p:cNvSpPr>
          <p:nvPr/>
        </p:nvSpPr>
        <p:spPr>
          <a:xfrm>
            <a:off x="8316416" y="260648"/>
            <a:ext cx="4536504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GB" dirty="0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94A4ABD-37BE-0587-C7DF-C0FE8BEE9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645" y="846138"/>
            <a:ext cx="1715500" cy="2413408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4216A-D2EE-A7D9-4DCC-E938D9D19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9766" y="1954941"/>
            <a:ext cx="3663258" cy="4293819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51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13"/>
    </mc:Choice>
    <mc:Fallback xmlns="">
      <p:transition spd="slow" advTm="567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FCF0-179E-B1FB-0311-BD79EA5B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CD71-4047-E394-921E-62B56D1665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B2C8D-3FED-6217-D483-E2F637B295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E445B-D2A6-85C7-94A4-F196C1DFC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-531440"/>
            <a:ext cx="10287000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19"/>
    </mc:Choice>
    <mc:Fallback xmlns="">
      <p:transition spd="slow" advTm="527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7FB7-1145-EF4A-E95D-A9BA557A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Please get in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7C5E6-EA56-CC97-E336-414B49616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would love to hear your questions, feedback or ideas for content, so please do get in touch.</a:t>
            </a:r>
          </a:p>
          <a:p>
            <a:pPr marL="0" indent="0">
              <a:buNone/>
            </a:pPr>
            <a:r>
              <a:rPr lang="en-GB" dirty="0"/>
              <a:t>Email: </a:t>
            </a:r>
            <a:r>
              <a:rPr lang="en-GB" dirty="0">
                <a:hlinkClick r:id="rId4"/>
              </a:rPr>
              <a:t>victoria.flynn@hants.gov</a:t>
            </a:r>
            <a:r>
              <a:rPr lang="en-GB">
                <a:hlinkClick r:id="rId4"/>
              </a:rPr>
              <a:t>.uk</a:t>
            </a:r>
            <a:r>
              <a:rPr lang="en-GB"/>
              <a:t>.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A5E9C-8979-E4AC-BC5D-952ED6FF6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52" y="3658226"/>
            <a:ext cx="600891" cy="3459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101A53-D33D-DFEF-680A-3B0C93CA5607}"/>
              </a:ext>
            </a:extLst>
          </p:cNvPr>
          <p:cNvSpPr txBox="1"/>
          <p:nvPr/>
        </p:nvSpPr>
        <p:spPr>
          <a:xfrm>
            <a:off x="867747" y="3645024"/>
            <a:ext cx="499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600" dirty="0">
                <a:solidFill>
                  <a:prstClr val="black"/>
                </a:solidFill>
                <a:latin typeface="Arial"/>
              </a:rPr>
              <a:t>@HiasInclusion</a:t>
            </a:r>
          </a:p>
          <a:p>
            <a:pPr defTabSz="457200">
              <a:defRPr/>
            </a:pPr>
            <a:endParaRPr lang="en-GB" sz="1600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4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5"/>
    </mc:Choice>
    <mc:Fallback xmlns="">
      <p:transition spd="slow" advTm="1584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39FA87A1FB4D8F62BA35F66A3692" ma:contentTypeVersion="12" ma:contentTypeDescription="Create a new document." ma:contentTypeScope="" ma:versionID="7c6224cfb34f44a37be024e0d5c95914">
  <xsd:schema xmlns:xsd="http://www.w3.org/2001/XMLSchema" xmlns:xs="http://www.w3.org/2001/XMLSchema" xmlns:p="http://schemas.microsoft.com/office/2006/metadata/properties" xmlns:ns3="1478617a-72f7-4d03-aa9f-ac7d78596179" xmlns:ns4="44594a9a-6e1e-4b66-8e4b-1b817b0cc1d5" targetNamespace="http://schemas.microsoft.com/office/2006/metadata/properties" ma:root="true" ma:fieldsID="c136fd20a47fe7fb762b07b73819097a" ns3:_="" ns4:_="">
    <xsd:import namespace="1478617a-72f7-4d03-aa9f-ac7d78596179"/>
    <xsd:import namespace="44594a9a-6e1e-4b66-8e4b-1b817b0cc1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8617a-72f7-4d03-aa9f-ac7d78596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94a9a-6e1e-4b66-8e4b-1b817b0cc1d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5A68EE-71F2-4A2B-9E8A-40EC54339A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FFAEC8-1292-4CCD-A1AC-CA6444E8FD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8617a-72f7-4d03-aa9f-ac7d78596179"/>
    <ds:schemaRef ds:uri="44594a9a-6e1e-4b66-8e4b-1b817b0cc1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787852-A2D5-4D49-945A-57D0FB87791A}">
  <ds:schemaRefs>
    <ds:schemaRef ds:uri="http://schemas.microsoft.com/office/2006/documentManagement/types"/>
    <ds:schemaRef ds:uri="http://schemas.microsoft.com/office/infopath/2007/PartnerControls"/>
    <ds:schemaRef ds:uri="44594a9a-6e1e-4b66-8e4b-1b817b0cc1d5"/>
    <ds:schemaRef ds:uri="http://purl.org/dc/terms/"/>
    <ds:schemaRef ds:uri="http://schemas.openxmlformats.org/package/2006/metadata/core-properties"/>
    <ds:schemaRef ds:uri="http://purl.org/dc/dcmitype/"/>
    <ds:schemaRef ds:uri="1478617a-72f7-4d03-aa9f-ac7d78596179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HIAS PowerPoint template</Template>
  <TotalTime>58995</TotalTime>
  <Words>93</Words>
  <Application>Microsoft Office PowerPoint</Application>
  <PresentationFormat>On-screen Show (4:3)</PresentationFormat>
  <Paragraphs>17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1_HIAS PowerPoint template</vt:lpstr>
      <vt:lpstr>Custom Design</vt:lpstr>
      <vt:lpstr> Tackling educational disadvantage (TED)  Introduction to guidance materials  </vt:lpstr>
      <vt:lpstr>Introduction</vt:lpstr>
      <vt:lpstr>PowerPoint Presentation</vt:lpstr>
      <vt:lpstr>Please get in touch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HIAS</dc:creator>
  <cp:lastModifiedBy>Wei, Jenny</cp:lastModifiedBy>
  <cp:revision>42</cp:revision>
  <cp:lastPrinted>2023-04-17T16:01:46Z</cp:lastPrinted>
  <dcterms:created xsi:type="dcterms:W3CDTF">2013-12-20T14:21:04Z</dcterms:created>
  <dcterms:modified xsi:type="dcterms:W3CDTF">2023-07-24T15:10:06Z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0x010100A35739FA87A1FB4D8F62BA35F66A3692</vt:lpwstr>
  </property>
  <property fmtid="{D5CDD505-2E9C-101B-9397-08002B2CF9AE}" pid="3" name="ArticulateGUID">
    <vt:lpwstr>A9E566EC-E1E1-465C-A6B1-5ED83784EB98</vt:lpwstr>
  </property>
  <property fmtid="{D5CDD505-2E9C-101B-9397-08002B2CF9AE}" pid="4" name="ArticulatePath">
    <vt:lpwstr>https://hants-my.sharepoint.com/personal/cscfayve_hants_gov_uk/Documents/My Documents/April 2021/Disadvantaged  PP etc/2021/TED Role/New TED!/New TED Docs 2022/New TED Docs/Governance TED</vt:lpwstr>
  </property>
</Properties>
</file>