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070" r:id="rId2"/>
    <p:sldId id="2061" r:id="rId3"/>
    <p:sldId id="2067" r:id="rId4"/>
    <p:sldId id="2072" r:id="rId5"/>
    <p:sldId id="2074" r:id="rId6"/>
    <p:sldId id="2076" r:id="rId7"/>
    <p:sldId id="2075" r:id="rId8"/>
    <p:sldId id="2069" r:id="rId9"/>
    <p:sldId id="2071" r:id="rId10"/>
    <p:sldId id="2068" r:id="rId11"/>
    <p:sldId id="2073" r:id="rId12"/>
    <p:sldId id="257" r:id="rId13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8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1125F0-BF5D-4362-919E-63C7C3384EB2}" v="24" dt="2023-02-20T17:21:24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47" autoAdjust="0"/>
  </p:normalViewPr>
  <p:slideViewPr>
    <p:cSldViewPr>
      <p:cViewPr varScale="1">
        <p:scale>
          <a:sx n="102" d="100"/>
          <a:sy n="102" d="100"/>
        </p:scale>
        <p:origin x="8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244" y="-114"/>
      </p:cViewPr>
      <p:guideLst>
        <p:guide orient="horz" pos="3078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, Katie" userId="089f897a-e806-41b3-9acc-3a5b544e5345" providerId="ADAL" clId="{8C1125F0-BF5D-4362-919E-63C7C3384EB2}"/>
    <pc:docChg chg="undo custSel addSld delSld modSld modNotesMaster modHandout">
      <pc:chgData name="Scott, Katie" userId="089f897a-e806-41b3-9acc-3a5b544e5345" providerId="ADAL" clId="{8C1125F0-BF5D-4362-919E-63C7C3384EB2}" dt="2023-02-21T10:08:25.298" v="776" actId="6549"/>
      <pc:docMkLst>
        <pc:docMk/>
      </pc:docMkLst>
      <pc:sldChg chg="addSp delSp modSp add mod">
        <pc:chgData name="Scott, Katie" userId="089f897a-e806-41b3-9acc-3a5b544e5345" providerId="ADAL" clId="{8C1125F0-BF5D-4362-919E-63C7C3384EB2}" dt="2023-02-20T17:21:37.399" v="729" actId="14100"/>
        <pc:sldMkLst>
          <pc:docMk/>
          <pc:sldMk cId="1948705447" sldId="257"/>
        </pc:sldMkLst>
        <pc:spChg chg="mod">
          <ac:chgData name="Scott, Katie" userId="089f897a-e806-41b3-9acc-3a5b544e5345" providerId="ADAL" clId="{8C1125F0-BF5D-4362-919E-63C7C3384EB2}" dt="2023-02-20T17:21:37.399" v="729" actId="14100"/>
          <ac:spMkLst>
            <pc:docMk/>
            <pc:sldMk cId="1948705447" sldId="257"/>
            <ac:spMk id="7" creationId="{00000000-0000-0000-0000-000000000000}"/>
          </ac:spMkLst>
        </pc:spChg>
        <pc:picChg chg="add del mod">
          <ac:chgData name="Scott, Katie" userId="089f897a-e806-41b3-9acc-3a5b544e5345" providerId="ADAL" clId="{8C1125F0-BF5D-4362-919E-63C7C3384EB2}" dt="2023-02-20T17:21:20.464" v="721" actId="478"/>
          <ac:picMkLst>
            <pc:docMk/>
            <pc:sldMk cId="1948705447" sldId="257"/>
            <ac:picMk id="3" creationId="{878B9897-F238-D46E-D08B-E757F1688BC9}"/>
          </ac:picMkLst>
        </pc:picChg>
        <pc:picChg chg="del">
          <ac:chgData name="Scott, Katie" userId="089f897a-e806-41b3-9acc-3a5b544e5345" providerId="ADAL" clId="{8C1125F0-BF5D-4362-919E-63C7C3384EB2}" dt="2023-02-20T17:18:57.700" v="707" actId="478"/>
          <ac:picMkLst>
            <pc:docMk/>
            <pc:sldMk cId="1948705447" sldId="257"/>
            <ac:picMk id="4" creationId="{4B3A5E0A-33E0-1196-E5BD-BB56EC2F0076}"/>
          </ac:picMkLst>
        </pc:picChg>
        <pc:picChg chg="add mod">
          <ac:chgData name="Scott, Katie" userId="089f897a-e806-41b3-9acc-3a5b544e5345" providerId="ADAL" clId="{8C1125F0-BF5D-4362-919E-63C7C3384EB2}" dt="2023-02-20T17:21:33.988" v="728" actId="1076"/>
          <ac:picMkLst>
            <pc:docMk/>
            <pc:sldMk cId="1948705447" sldId="257"/>
            <ac:picMk id="8" creationId="{F39234B6-C55F-5960-FE61-BEBC019424BD}"/>
          </ac:picMkLst>
        </pc:picChg>
      </pc:sldChg>
      <pc:sldChg chg="modSp mod">
        <pc:chgData name="Scott, Katie" userId="089f897a-e806-41b3-9acc-3a5b544e5345" providerId="ADAL" clId="{8C1125F0-BF5D-4362-919E-63C7C3384EB2}" dt="2023-02-16T19:21:20.583" v="134" actId="20577"/>
        <pc:sldMkLst>
          <pc:docMk/>
          <pc:sldMk cId="2012526889" sldId="2061"/>
        </pc:sldMkLst>
        <pc:spChg chg="mod">
          <ac:chgData name="Scott, Katie" userId="089f897a-e806-41b3-9acc-3a5b544e5345" providerId="ADAL" clId="{8C1125F0-BF5D-4362-919E-63C7C3384EB2}" dt="2023-02-16T19:21:20.583" v="134" actId="20577"/>
          <ac:spMkLst>
            <pc:docMk/>
            <pc:sldMk cId="2012526889" sldId="2061"/>
            <ac:spMk id="3" creationId="{5851C350-3822-4271-BE38-6FD156C67803}"/>
          </ac:spMkLst>
        </pc:spChg>
      </pc:sldChg>
      <pc:sldChg chg="del">
        <pc:chgData name="Scott, Katie" userId="089f897a-e806-41b3-9acc-3a5b544e5345" providerId="ADAL" clId="{8C1125F0-BF5D-4362-919E-63C7C3384EB2}" dt="2023-02-16T19:21:53.053" v="148" actId="47"/>
        <pc:sldMkLst>
          <pc:docMk/>
          <pc:sldMk cId="904631394" sldId="2063"/>
        </pc:sldMkLst>
      </pc:sldChg>
      <pc:sldChg chg="addSp delSp modSp mod">
        <pc:chgData name="Scott, Katie" userId="089f897a-e806-41b3-9acc-3a5b544e5345" providerId="ADAL" clId="{8C1125F0-BF5D-4362-919E-63C7C3384EB2}" dt="2023-02-21T10:01:10.900" v="752" actId="20577"/>
        <pc:sldMkLst>
          <pc:docMk/>
          <pc:sldMk cId="2631180005" sldId="2067"/>
        </pc:sldMkLst>
        <pc:spChg chg="mod">
          <ac:chgData name="Scott, Katie" userId="089f897a-e806-41b3-9acc-3a5b544e5345" providerId="ADAL" clId="{8C1125F0-BF5D-4362-919E-63C7C3384EB2}" dt="2023-02-16T19:20:19.507" v="98" actId="207"/>
          <ac:spMkLst>
            <pc:docMk/>
            <pc:sldMk cId="2631180005" sldId="2067"/>
            <ac:spMk id="2" creationId="{EF3B105E-EA8C-46CE-AE86-130E56A1C871}"/>
          </ac:spMkLst>
        </pc:spChg>
        <pc:spChg chg="mod">
          <ac:chgData name="Scott, Katie" userId="089f897a-e806-41b3-9acc-3a5b544e5345" providerId="ADAL" clId="{8C1125F0-BF5D-4362-919E-63C7C3384EB2}" dt="2023-02-16T19:15:18.685" v="18" actId="6549"/>
          <ac:spMkLst>
            <pc:docMk/>
            <pc:sldMk cId="2631180005" sldId="2067"/>
            <ac:spMk id="3" creationId="{84B3F8BF-05CA-4D6F-A14E-7DB1F6ECD288}"/>
          </ac:spMkLst>
        </pc:spChg>
        <pc:spChg chg="add del mod">
          <ac:chgData name="Scott, Katie" userId="089f897a-e806-41b3-9acc-3a5b544e5345" providerId="ADAL" clId="{8C1125F0-BF5D-4362-919E-63C7C3384EB2}" dt="2023-02-16T19:16:35.859" v="31"/>
          <ac:spMkLst>
            <pc:docMk/>
            <pc:sldMk cId="2631180005" sldId="2067"/>
            <ac:spMk id="7" creationId="{6B613B68-C720-F4DF-F5BD-09B645F8AF89}"/>
          </ac:spMkLst>
        </pc:spChg>
        <pc:spChg chg="add mod">
          <ac:chgData name="Scott, Katie" userId="089f897a-e806-41b3-9acc-3a5b544e5345" providerId="ADAL" clId="{8C1125F0-BF5D-4362-919E-63C7C3384EB2}" dt="2023-02-16T19:17:15.894" v="38" actId="14100"/>
          <ac:spMkLst>
            <pc:docMk/>
            <pc:sldMk cId="2631180005" sldId="2067"/>
            <ac:spMk id="9" creationId="{42D545C0-E6DD-9BBE-5C2E-5038A89F8CB4}"/>
          </ac:spMkLst>
        </pc:spChg>
        <pc:graphicFrameChg chg="add del mod">
          <ac:chgData name="Scott, Katie" userId="089f897a-e806-41b3-9acc-3a5b544e5345" providerId="ADAL" clId="{8C1125F0-BF5D-4362-919E-63C7C3384EB2}" dt="2023-02-16T19:16:35.859" v="31"/>
          <ac:graphicFrameMkLst>
            <pc:docMk/>
            <pc:sldMk cId="2631180005" sldId="2067"/>
            <ac:graphicFrameMk id="4" creationId="{696304C5-61D4-8021-367A-BD92FB39044A}"/>
          </ac:graphicFrameMkLst>
        </pc:graphicFrameChg>
        <pc:graphicFrameChg chg="add del mod modGraphic">
          <ac:chgData name="Scott, Katie" userId="089f897a-e806-41b3-9acc-3a5b544e5345" providerId="ADAL" clId="{8C1125F0-BF5D-4362-919E-63C7C3384EB2}" dt="2023-02-16T19:16:35.859" v="31"/>
          <ac:graphicFrameMkLst>
            <pc:docMk/>
            <pc:sldMk cId="2631180005" sldId="2067"/>
            <ac:graphicFrameMk id="5" creationId="{6DFE50B3-DD74-D6ED-2198-5AE6691F60F4}"/>
          </ac:graphicFrameMkLst>
        </pc:graphicFrameChg>
        <pc:graphicFrameChg chg="add del mod">
          <ac:chgData name="Scott, Katie" userId="089f897a-e806-41b3-9acc-3a5b544e5345" providerId="ADAL" clId="{8C1125F0-BF5D-4362-919E-63C7C3384EB2}" dt="2023-02-16T19:16:58.605" v="33"/>
          <ac:graphicFrameMkLst>
            <pc:docMk/>
            <pc:sldMk cId="2631180005" sldId="2067"/>
            <ac:graphicFrameMk id="8" creationId="{8C96E2B1-2E39-FD9D-3D13-67BCC93C4903}"/>
          </ac:graphicFrameMkLst>
        </pc:graphicFrameChg>
        <pc:graphicFrameChg chg="add mod modGraphic">
          <ac:chgData name="Scott, Katie" userId="089f897a-e806-41b3-9acc-3a5b544e5345" providerId="ADAL" clId="{8C1125F0-BF5D-4362-919E-63C7C3384EB2}" dt="2023-02-21T10:01:10.900" v="752" actId="20577"/>
          <ac:graphicFrameMkLst>
            <pc:docMk/>
            <pc:sldMk cId="2631180005" sldId="2067"/>
            <ac:graphicFrameMk id="10" creationId="{E5B1C395-AAA1-4591-1BFD-2765550600D1}"/>
          </ac:graphicFrameMkLst>
        </pc:graphicFrameChg>
        <pc:picChg chg="del">
          <ac:chgData name="Scott, Katie" userId="089f897a-e806-41b3-9acc-3a5b544e5345" providerId="ADAL" clId="{8C1125F0-BF5D-4362-919E-63C7C3384EB2}" dt="2023-02-16T19:15:25" v="19" actId="478"/>
          <ac:picMkLst>
            <pc:docMk/>
            <pc:sldMk cId="2631180005" sldId="2067"/>
            <ac:picMk id="6" creationId="{88F7F52D-C053-405B-8F32-9E3F28704A6D}"/>
          </ac:picMkLst>
        </pc:picChg>
      </pc:sldChg>
      <pc:sldChg chg="modSp mod">
        <pc:chgData name="Scott, Katie" userId="089f897a-e806-41b3-9acc-3a5b544e5345" providerId="ADAL" clId="{8C1125F0-BF5D-4362-919E-63C7C3384EB2}" dt="2023-02-21T10:08:25.298" v="776" actId="6549"/>
        <pc:sldMkLst>
          <pc:docMk/>
          <pc:sldMk cId="1280073744" sldId="2068"/>
        </pc:sldMkLst>
        <pc:spChg chg="mod">
          <ac:chgData name="Scott, Katie" userId="089f897a-e806-41b3-9acc-3a5b544e5345" providerId="ADAL" clId="{8C1125F0-BF5D-4362-919E-63C7C3384EB2}" dt="2023-02-16T19:20:41.963" v="108" actId="20577"/>
          <ac:spMkLst>
            <pc:docMk/>
            <pc:sldMk cId="1280073744" sldId="2068"/>
            <ac:spMk id="2" creationId="{EF3B105E-EA8C-46CE-AE86-130E56A1C871}"/>
          </ac:spMkLst>
        </pc:spChg>
        <pc:graphicFrameChg chg="modGraphic">
          <ac:chgData name="Scott, Katie" userId="089f897a-e806-41b3-9acc-3a5b544e5345" providerId="ADAL" clId="{8C1125F0-BF5D-4362-919E-63C7C3384EB2}" dt="2023-02-21T10:08:25.298" v="776" actId="6549"/>
          <ac:graphicFrameMkLst>
            <pc:docMk/>
            <pc:sldMk cId="1280073744" sldId="2068"/>
            <ac:graphicFrameMk id="10" creationId="{E5B1C395-AAA1-4591-1BFD-2765550600D1}"/>
          </ac:graphicFrameMkLst>
        </pc:graphicFrameChg>
      </pc:sldChg>
      <pc:sldChg chg="modSp mod">
        <pc:chgData name="Scott, Katie" userId="089f897a-e806-41b3-9acc-3a5b544e5345" providerId="ADAL" clId="{8C1125F0-BF5D-4362-919E-63C7C3384EB2}" dt="2023-02-16T19:21:49.935" v="147" actId="20577"/>
        <pc:sldMkLst>
          <pc:docMk/>
          <pc:sldMk cId="277734351" sldId="2069"/>
        </pc:sldMkLst>
        <pc:spChg chg="mod">
          <ac:chgData name="Scott, Katie" userId="089f897a-e806-41b3-9acc-3a5b544e5345" providerId="ADAL" clId="{8C1125F0-BF5D-4362-919E-63C7C3384EB2}" dt="2023-02-16T19:21:49.935" v="147" actId="20577"/>
          <ac:spMkLst>
            <pc:docMk/>
            <pc:sldMk cId="277734351" sldId="2069"/>
            <ac:spMk id="3" creationId="{5851C350-3822-4271-BE38-6FD156C67803}"/>
          </ac:spMkLst>
        </pc:spChg>
      </pc:sldChg>
      <pc:sldChg chg="modSp mod">
        <pc:chgData name="Scott, Katie" userId="089f897a-e806-41b3-9acc-3a5b544e5345" providerId="ADAL" clId="{8C1125F0-BF5D-4362-919E-63C7C3384EB2}" dt="2023-02-16T19:23:58.038" v="231" actId="255"/>
        <pc:sldMkLst>
          <pc:docMk/>
          <pc:sldMk cId="1771018567" sldId="2070"/>
        </pc:sldMkLst>
        <pc:spChg chg="mod">
          <ac:chgData name="Scott, Katie" userId="089f897a-e806-41b3-9acc-3a5b544e5345" providerId="ADAL" clId="{8C1125F0-BF5D-4362-919E-63C7C3384EB2}" dt="2023-02-16T19:23:58.038" v="231" actId="255"/>
          <ac:spMkLst>
            <pc:docMk/>
            <pc:sldMk cId="1771018567" sldId="2070"/>
            <ac:spMk id="3" creationId="{5851C350-3822-4271-BE38-6FD156C67803}"/>
          </ac:spMkLst>
        </pc:spChg>
      </pc:sldChg>
      <pc:sldChg chg="modSp mod">
        <pc:chgData name="Scott, Katie" userId="089f897a-e806-41b3-9acc-3a5b544e5345" providerId="ADAL" clId="{8C1125F0-BF5D-4362-919E-63C7C3384EB2}" dt="2023-02-16T19:23:44.351" v="230" actId="14100"/>
        <pc:sldMkLst>
          <pc:docMk/>
          <pc:sldMk cId="242736714" sldId="2071"/>
        </pc:sldMkLst>
        <pc:spChg chg="mod">
          <ac:chgData name="Scott, Katie" userId="089f897a-e806-41b3-9acc-3a5b544e5345" providerId="ADAL" clId="{8C1125F0-BF5D-4362-919E-63C7C3384EB2}" dt="2023-02-16T19:23:44.351" v="230" actId="14100"/>
          <ac:spMkLst>
            <pc:docMk/>
            <pc:sldMk cId="242736714" sldId="2071"/>
            <ac:spMk id="3" creationId="{5851C350-3822-4271-BE38-6FD156C67803}"/>
          </ac:spMkLst>
        </pc:spChg>
      </pc:sldChg>
      <pc:sldChg chg="modSp mod">
        <pc:chgData name="Scott, Katie" userId="089f897a-e806-41b3-9acc-3a5b544e5345" providerId="ADAL" clId="{8C1125F0-BF5D-4362-919E-63C7C3384EB2}" dt="2023-02-16T19:25:31.238" v="264" actId="14100"/>
        <pc:sldMkLst>
          <pc:docMk/>
          <pc:sldMk cId="4291916697" sldId="2072"/>
        </pc:sldMkLst>
        <pc:spChg chg="mod">
          <ac:chgData name="Scott, Katie" userId="089f897a-e806-41b3-9acc-3a5b544e5345" providerId="ADAL" clId="{8C1125F0-BF5D-4362-919E-63C7C3384EB2}" dt="2023-02-16T19:25:31.238" v="264" actId="14100"/>
          <ac:spMkLst>
            <pc:docMk/>
            <pc:sldMk cId="4291916697" sldId="2072"/>
            <ac:spMk id="3" creationId="{5851C350-3822-4271-BE38-6FD156C67803}"/>
          </ac:spMkLst>
        </pc:spChg>
      </pc:sldChg>
      <pc:sldChg chg="modSp mod">
        <pc:chgData name="Scott, Katie" userId="089f897a-e806-41b3-9acc-3a5b544e5345" providerId="ADAL" clId="{8C1125F0-BF5D-4362-919E-63C7C3384EB2}" dt="2023-02-16T19:26:03.127" v="314" actId="6549"/>
        <pc:sldMkLst>
          <pc:docMk/>
          <pc:sldMk cId="1489755213" sldId="2073"/>
        </pc:sldMkLst>
        <pc:spChg chg="mod">
          <ac:chgData name="Scott, Katie" userId="089f897a-e806-41b3-9acc-3a5b544e5345" providerId="ADAL" clId="{8C1125F0-BF5D-4362-919E-63C7C3384EB2}" dt="2023-02-16T19:26:03.127" v="314" actId="6549"/>
          <ac:spMkLst>
            <pc:docMk/>
            <pc:sldMk cId="1489755213" sldId="2073"/>
            <ac:spMk id="3" creationId="{5851C350-3822-4271-BE38-6FD156C67803}"/>
          </ac:spMkLst>
        </pc:spChg>
      </pc:sldChg>
      <pc:sldChg chg="modSp mod">
        <pc:chgData name="Scott, Katie" userId="089f897a-e806-41b3-9acc-3a5b544e5345" providerId="ADAL" clId="{8C1125F0-BF5D-4362-919E-63C7C3384EB2}" dt="2023-02-20T17:11:04.235" v="367" actId="6549"/>
        <pc:sldMkLst>
          <pc:docMk/>
          <pc:sldMk cId="2534882506" sldId="2074"/>
        </pc:sldMkLst>
        <pc:spChg chg="mod">
          <ac:chgData name="Scott, Katie" userId="089f897a-e806-41b3-9acc-3a5b544e5345" providerId="ADAL" clId="{8C1125F0-BF5D-4362-919E-63C7C3384EB2}" dt="2023-02-20T17:11:04.235" v="367" actId="6549"/>
          <ac:spMkLst>
            <pc:docMk/>
            <pc:sldMk cId="2534882506" sldId="2074"/>
            <ac:spMk id="3" creationId="{5851C350-3822-4271-BE38-6FD156C67803}"/>
          </ac:spMkLst>
        </pc:spChg>
      </pc:sldChg>
      <pc:sldChg chg="modSp mod">
        <pc:chgData name="Scott, Katie" userId="089f897a-e806-41b3-9acc-3a5b544e5345" providerId="ADAL" clId="{8C1125F0-BF5D-4362-919E-63C7C3384EB2}" dt="2023-02-20T17:11:38.613" v="411" actId="14100"/>
        <pc:sldMkLst>
          <pc:docMk/>
          <pc:sldMk cId="333219817" sldId="2075"/>
        </pc:sldMkLst>
        <pc:spChg chg="mod">
          <ac:chgData name="Scott, Katie" userId="089f897a-e806-41b3-9acc-3a5b544e5345" providerId="ADAL" clId="{8C1125F0-BF5D-4362-919E-63C7C3384EB2}" dt="2023-02-20T17:11:38.613" v="411" actId="14100"/>
          <ac:spMkLst>
            <pc:docMk/>
            <pc:sldMk cId="333219817" sldId="2075"/>
            <ac:spMk id="3" creationId="{5851C350-3822-4271-BE38-6FD156C67803}"/>
          </ac:spMkLst>
        </pc:spChg>
      </pc:sldChg>
      <pc:sldChg chg="modSp mod">
        <pc:chgData name="Scott, Katie" userId="089f897a-e806-41b3-9acc-3a5b544e5345" providerId="ADAL" clId="{8C1125F0-BF5D-4362-919E-63C7C3384EB2}" dt="2023-02-20T17:12:07.891" v="443" actId="20577"/>
        <pc:sldMkLst>
          <pc:docMk/>
          <pc:sldMk cId="796588618" sldId="2076"/>
        </pc:sldMkLst>
        <pc:spChg chg="mod">
          <ac:chgData name="Scott, Katie" userId="089f897a-e806-41b3-9acc-3a5b544e5345" providerId="ADAL" clId="{8C1125F0-BF5D-4362-919E-63C7C3384EB2}" dt="2023-02-20T17:12:07.891" v="443" actId="20577"/>
          <ac:spMkLst>
            <pc:docMk/>
            <pc:sldMk cId="796588618" sldId="2076"/>
            <ac:spMk id="3" creationId="{5851C350-3822-4271-BE38-6FD156C67803}"/>
          </ac:spMkLst>
        </pc:spChg>
      </pc:sldChg>
      <pc:sldChg chg="modSp del mod">
        <pc:chgData name="Scott, Katie" userId="089f897a-e806-41b3-9acc-3a5b544e5345" providerId="ADAL" clId="{8C1125F0-BF5D-4362-919E-63C7C3384EB2}" dt="2023-02-20T17:17:06.226" v="595" actId="47"/>
        <pc:sldMkLst>
          <pc:docMk/>
          <pc:sldMk cId="2529979008" sldId="2077"/>
        </pc:sldMkLst>
        <pc:spChg chg="mod">
          <ac:chgData name="Scott, Katie" userId="089f897a-e806-41b3-9acc-3a5b544e5345" providerId="ADAL" clId="{8C1125F0-BF5D-4362-919E-63C7C3384EB2}" dt="2023-02-20T17:17:01.835" v="593" actId="14100"/>
          <ac:spMkLst>
            <pc:docMk/>
            <pc:sldMk cId="2529979008" sldId="2077"/>
            <ac:spMk id="3" creationId="{5851C350-3822-4271-BE38-6FD156C67803}"/>
          </ac:spMkLst>
        </pc:spChg>
      </pc:sldChg>
    </pc:docChg>
  </pc:docChgLst>
  <pc:docChgLst>
    <pc:chgData name="Scott, Katie" userId="089f897a-e806-41b3-9acc-3a5b544e5345" providerId="ADAL" clId="{4ECC1E49-37B7-4024-8256-30CAD371FFEF}"/>
    <pc:docChg chg="delSld">
      <pc:chgData name="Scott, Katie" userId="089f897a-e806-41b3-9acc-3a5b544e5345" providerId="ADAL" clId="{4ECC1E49-37B7-4024-8256-30CAD371FFEF}" dt="2022-02-08T11:09:58.779" v="24" actId="47"/>
      <pc:docMkLst>
        <pc:docMk/>
      </pc:docMkLst>
      <pc:sldChg chg="del">
        <pc:chgData name="Scott, Katie" userId="089f897a-e806-41b3-9acc-3a5b544e5345" providerId="ADAL" clId="{4ECC1E49-37B7-4024-8256-30CAD371FFEF}" dt="2022-02-08T11:09:28.373" v="5" actId="47"/>
        <pc:sldMkLst>
          <pc:docMk/>
          <pc:sldMk cId="257979084" sldId="258"/>
        </pc:sldMkLst>
      </pc:sldChg>
      <pc:sldChg chg="del">
        <pc:chgData name="Scott, Katie" userId="089f897a-e806-41b3-9acc-3a5b544e5345" providerId="ADAL" clId="{4ECC1E49-37B7-4024-8256-30CAD371FFEF}" dt="2022-02-08T11:09:55.245" v="21" actId="47"/>
        <pc:sldMkLst>
          <pc:docMk/>
          <pc:sldMk cId="1268526191" sldId="259"/>
        </pc:sldMkLst>
      </pc:sldChg>
      <pc:sldChg chg="del">
        <pc:chgData name="Scott, Katie" userId="089f897a-e806-41b3-9acc-3a5b544e5345" providerId="ADAL" clId="{4ECC1E49-37B7-4024-8256-30CAD371FFEF}" dt="2022-02-08T11:09:29.367" v="6" actId="47"/>
        <pc:sldMkLst>
          <pc:docMk/>
          <pc:sldMk cId="3477678336" sldId="313"/>
        </pc:sldMkLst>
      </pc:sldChg>
      <pc:sldChg chg="del">
        <pc:chgData name="Scott, Katie" userId="089f897a-e806-41b3-9acc-3a5b544e5345" providerId="ADAL" clId="{4ECC1E49-37B7-4024-8256-30CAD371FFEF}" dt="2022-02-08T11:09:24.949" v="1" actId="47"/>
        <pc:sldMkLst>
          <pc:docMk/>
          <pc:sldMk cId="2285936865" sldId="372"/>
        </pc:sldMkLst>
      </pc:sldChg>
      <pc:sldChg chg="del">
        <pc:chgData name="Scott, Katie" userId="089f897a-e806-41b3-9acc-3a5b544e5345" providerId="ADAL" clId="{4ECC1E49-37B7-4024-8256-30CAD371FFEF}" dt="2022-02-08T11:09:23.924" v="0" actId="47"/>
        <pc:sldMkLst>
          <pc:docMk/>
          <pc:sldMk cId="0" sldId="2046"/>
        </pc:sldMkLst>
      </pc:sldChg>
      <pc:sldChg chg="del">
        <pc:chgData name="Scott, Katie" userId="089f897a-e806-41b3-9acc-3a5b544e5345" providerId="ADAL" clId="{4ECC1E49-37B7-4024-8256-30CAD371FFEF}" dt="2022-02-08T11:09:27.188" v="4" actId="47"/>
        <pc:sldMkLst>
          <pc:docMk/>
          <pc:sldMk cId="2942068482" sldId="2048"/>
        </pc:sldMkLst>
      </pc:sldChg>
      <pc:sldChg chg="del">
        <pc:chgData name="Scott, Katie" userId="089f897a-e806-41b3-9acc-3a5b544e5345" providerId="ADAL" clId="{4ECC1E49-37B7-4024-8256-30CAD371FFEF}" dt="2022-02-08T11:09:35.997" v="12" actId="47"/>
        <pc:sldMkLst>
          <pc:docMk/>
          <pc:sldMk cId="3830631777" sldId="2049"/>
        </pc:sldMkLst>
      </pc:sldChg>
      <pc:sldChg chg="del">
        <pc:chgData name="Scott, Katie" userId="089f897a-e806-41b3-9acc-3a5b544e5345" providerId="ADAL" clId="{4ECC1E49-37B7-4024-8256-30CAD371FFEF}" dt="2022-02-08T11:09:40.995" v="14" actId="47"/>
        <pc:sldMkLst>
          <pc:docMk/>
          <pc:sldMk cId="1299496550" sldId="2050"/>
        </pc:sldMkLst>
      </pc:sldChg>
      <pc:sldChg chg="del">
        <pc:chgData name="Scott, Katie" userId="089f897a-e806-41b3-9acc-3a5b544e5345" providerId="ADAL" clId="{4ECC1E49-37B7-4024-8256-30CAD371FFEF}" dt="2022-02-08T11:09:57.041" v="23" actId="47"/>
        <pc:sldMkLst>
          <pc:docMk/>
          <pc:sldMk cId="3271465139" sldId="2051"/>
        </pc:sldMkLst>
      </pc:sldChg>
      <pc:sldChg chg="del">
        <pc:chgData name="Scott, Katie" userId="089f897a-e806-41b3-9acc-3a5b544e5345" providerId="ADAL" clId="{4ECC1E49-37B7-4024-8256-30CAD371FFEF}" dt="2022-02-08T11:09:44.528" v="16" actId="47"/>
        <pc:sldMkLst>
          <pc:docMk/>
          <pc:sldMk cId="3512678372" sldId="2052"/>
        </pc:sldMkLst>
      </pc:sldChg>
      <pc:sldChg chg="del">
        <pc:chgData name="Scott, Katie" userId="089f897a-e806-41b3-9acc-3a5b544e5345" providerId="ADAL" clId="{4ECC1E49-37B7-4024-8256-30CAD371FFEF}" dt="2022-02-08T11:09:39.391" v="13" actId="47"/>
        <pc:sldMkLst>
          <pc:docMk/>
          <pc:sldMk cId="291463387" sldId="2053"/>
        </pc:sldMkLst>
      </pc:sldChg>
      <pc:sldChg chg="del">
        <pc:chgData name="Scott, Katie" userId="089f897a-e806-41b3-9acc-3a5b544e5345" providerId="ADAL" clId="{4ECC1E49-37B7-4024-8256-30CAD371FFEF}" dt="2022-02-08T11:09:54.259" v="20" actId="47"/>
        <pc:sldMkLst>
          <pc:docMk/>
          <pc:sldMk cId="1221820246" sldId="2054"/>
        </pc:sldMkLst>
      </pc:sldChg>
      <pc:sldChg chg="del">
        <pc:chgData name="Scott, Katie" userId="089f897a-e806-41b3-9acc-3a5b544e5345" providerId="ADAL" clId="{4ECC1E49-37B7-4024-8256-30CAD371FFEF}" dt="2022-02-08T11:09:46.082" v="17" actId="47"/>
        <pc:sldMkLst>
          <pc:docMk/>
          <pc:sldMk cId="2880735792" sldId="2055"/>
        </pc:sldMkLst>
      </pc:sldChg>
      <pc:sldChg chg="del">
        <pc:chgData name="Scott, Katie" userId="089f897a-e806-41b3-9acc-3a5b544e5345" providerId="ADAL" clId="{4ECC1E49-37B7-4024-8256-30CAD371FFEF}" dt="2022-02-08T11:09:42.598" v="15" actId="47"/>
        <pc:sldMkLst>
          <pc:docMk/>
          <pc:sldMk cId="2666473923" sldId="2056"/>
        </pc:sldMkLst>
      </pc:sldChg>
      <pc:sldChg chg="del">
        <pc:chgData name="Scott, Katie" userId="089f897a-e806-41b3-9acc-3a5b544e5345" providerId="ADAL" clId="{4ECC1E49-37B7-4024-8256-30CAD371FFEF}" dt="2022-02-08T11:09:30.156" v="7" actId="47"/>
        <pc:sldMkLst>
          <pc:docMk/>
          <pc:sldMk cId="258909712" sldId="2057"/>
        </pc:sldMkLst>
      </pc:sldChg>
      <pc:sldChg chg="del">
        <pc:chgData name="Scott, Katie" userId="089f897a-e806-41b3-9acc-3a5b544e5345" providerId="ADAL" clId="{4ECC1E49-37B7-4024-8256-30CAD371FFEF}" dt="2022-02-08T11:09:47.409" v="18" actId="47"/>
        <pc:sldMkLst>
          <pc:docMk/>
          <pc:sldMk cId="152331351" sldId="2058"/>
        </pc:sldMkLst>
      </pc:sldChg>
      <pc:sldChg chg="del">
        <pc:chgData name="Scott, Katie" userId="089f897a-e806-41b3-9acc-3a5b544e5345" providerId="ADAL" clId="{4ECC1E49-37B7-4024-8256-30CAD371FFEF}" dt="2022-02-08T11:09:48.687" v="19" actId="47"/>
        <pc:sldMkLst>
          <pc:docMk/>
          <pc:sldMk cId="3229100970" sldId="2059"/>
        </pc:sldMkLst>
      </pc:sldChg>
      <pc:sldChg chg="del">
        <pc:chgData name="Scott, Katie" userId="089f897a-e806-41b3-9acc-3a5b544e5345" providerId="ADAL" clId="{4ECC1E49-37B7-4024-8256-30CAD371FFEF}" dt="2022-02-08T11:09:32.456" v="9" actId="47"/>
        <pc:sldMkLst>
          <pc:docMk/>
          <pc:sldMk cId="761697950" sldId="2060"/>
        </pc:sldMkLst>
      </pc:sldChg>
      <pc:sldChg chg="del">
        <pc:chgData name="Scott, Katie" userId="089f897a-e806-41b3-9acc-3a5b544e5345" providerId="ADAL" clId="{4ECC1E49-37B7-4024-8256-30CAD371FFEF}" dt="2022-02-08T11:09:34.572" v="11" actId="47"/>
        <pc:sldMkLst>
          <pc:docMk/>
          <pc:sldMk cId="3175726885" sldId="2062"/>
        </pc:sldMkLst>
      </pc:sldChg>
      <pc:sldChg chg="del">
        <pc:chgData name="Scott, Katie" userId="089f897a-e806-41b3-9acc-3a5b544e5345" providerId="ADAL" clId="{4ECC1E49-37B7-4024-8256-30CAD371FFEF}" dt="2022-02-08T11:09:31.501" v="8" actId="47"/>
        <pc:sldMkLst>
          <pc:docMk/>
          <pc:sldMk cId="1195786246" sldId="2064"/>
        </pc:sldMkLst>
      </pc:sldChg>
      <pc:sldChg chg="del">
        <pc:chgData name="Scott, Katie" userId="089f897a-e806-41b3-9acc-3a5b544e5345" providerId="ADAL" clId="{4ECC1E49-37B7-4024-8256-30CAD371FFEF}" dt="2022-02-08T11:09:33.453" v="10" actId="47"/>
        <pc:sldMkLst>
          <pc:docMk/>
          <pc:sldMk cId="1449885554" sldId="2065"/>
        </pc:sldMkLst>
      </pc:sldChg>
      <pc:sldChg chg="del">
        <pc:chgData name="Scott, Katie" userId="089f897a-e806-41b3-9acc-3a5b544e5345" providerId="ADAL" clId="{4ECC1E49-37B7-4024-8256-30CAD371FFEF}" dt="2022-02-08T11:09:58.779" v="24" actId="47"/>
        <pc:sldMkLst>
          <pc:docMk/>
          <pc:sldMk cId="3793605111" sldId="2066"/>
        </pc:sldMkLst>
      </pc:sldChg>
      <pc:sldChg chg="del">
        <pc:chgData name="Scott, Katie" userId="089f897a-e806-41b3-9acc-3a5b544e5345" providerId="ADAL" clId="{4ECC1E49-37B7-4024-8256-30CAD371FFEF}" dt="2022-02-08T11:09:56.249" v="22" actId="47"/>
        <pc:sldMkLst>
          <pc:docMk/>
          <pc:sldMk cId="2654848444" sldId="2068"/>
        </pc:sldMkLst>
      </pc:sldChg>
      <pc:sldChg chg="del">
        <pc:chgData name="Scott, Katie" userId="089f897a-e806-41b3-9acc-3a5b544e5345" providerId="ADAL" clId="{4ECC1E49-37B7-4024-8256-30CAD371FFEF}" dt="2022-02-08T11:09:26.455" v="3" actId="47"/>
        <pc:sldMkLst>
          <pc:docMk/>
          <pc:sldMk cId="2514375659" sldId="2070"/>
        </pc:sldMkLst>
      </pc:sldChg>
      <pc:sldChg chg="del">
        <pc:chgData name="Scott, Katie" userId="089f897a-e806-41b3-9acc-3a5b544e5345" providerId="ADAL" clId="{4ECC1E49-37B7-4024-8256-30CAD371FFEF}" dt="2022-02-08T11:09:25.700" v="2" actId="47"/>
        <pc:sldMkLst>
          <pc:docMk/>
          <pc:sldMk cId="1956434656" sldId="2071"/>
        </pc:sldMkLst>
      </pc:sldChg>
    </pc:docChg>
  </pc:docChgLst>
  <pc:docChgLst>
    <pc:chgData name="Scott, Katie" userId="089f897a-e806-41b3-9acc-3a5b544e5345" providerId="ADAL" clId="{458D62A3-8F56-415B-AE0D-A120F8A82993}"/>
    <pc:docChg chg="undo custSel delSld modSld">
      <pc:chgData name="Scott, Katie" userId="089f897a-e806-41b3-9acc-3a5b544e5345" providerId="ADAL" clId="{458D62A3-8F56-415B-AE0D-A120F8A82993}" dt="2022-01-21T11:27:37.618" v="572" actId="113"/>
      <pc:docMkLst>
        <pc:docMk/>
      </pc:docMkLst>
      <pc:sldChg chg="addSp delSp modSp mod">
        <pc:chgData name="Scott, Katie" userId="089f897a-e806-41b3-9acc-3a5b544e5345" providerId="ADAL" clId="{458D62A3-8F56-415B-AE0D-A120F8A82993}" dt="2022-01-21T10:33:19.648" v="305" actId="20577"/>
        <pc:sldMkLst>
          <pc:docMk/>
          <pc:sldMk cId="2285936865" sldId="372"/>
        </pc:sldMkLst>
        <pc:spChg chg="del mod">
          <ac:chgData name="Scott, Katie" userId="089f897a-e806-41b3-9acc-3a5b544e5345" providerId="ADAL" clId="{458D62A3-8F56-415B-AE0D-A120F8A82993}" dt="2022-01-21T10:23:43.947" v="141" actId="478"/>
          <ac:spMkLst>
            <pc:docMk/>
            <pc:sldMk cId="2285936865" sldId="372"/>
            <ac:spMk id="3" creationId="{3896454D-0B5D-49C9-97C3-66F82E8873B4}"/>
          </ac:spMkLst>
        </pc:spChg>
        <pc:spChg chg="mod">
          <ac:chgData name="Scott, Katie" userId="089f897a-e806-41b3-9acc-3a5b544e5345" providerId="ADAL" clId="{458D62A3-8F56-415B-AE0D-A120F8A82993}" dt="2022-01-21T10:33:19.648" v="305" actId="20577"/>
          <ac:spMkLst>
            <pc:docMk/>
            <pc:sldMk cId="2285936865" sldId="372"/>
            <ac:spMk id="5" creationId="{9640E105-5248-48CA-B360-656B95534C06}"/>
          </ac:spMkLst>
        </pc:spChg>
        <pc:spChg chg="add mod">
          <ac:chgData name="Scott, Katie" userId="089f897a-e806-41b3-9acc-3a5b544e5345" providerId="ADAL" clId="{458D62A3-8F56-415B-AE0D-A120F8A82993}" dt="2022-01-21T10:32:30.412" v="295" actId="14100"/>
          <ac:spMkLst>
            <pc:docMk/>
            <pc:sldMk cId="2285936865" sldId="372"/>
            <ac:spMk id="16" creationId="{8418A224-2F81-4A86-ABC9-9068AF0F705A}"/>
          </ac:spMkLst>
        </pc:spChg>
        <pc:picChg chg="mod">
          <ac:chgData name="Scott, Katie" userId="089f897a-e806-41b3-9acc-3a5b544e5345" providerId="ADAL" clId="{458D62A3-8F56-415B-AE0D-A120F8A82993}" dt="2022-01-21T10:29:09.216" v="260" actId="1076"/>
          <ac:picMkLst>
            <pc:docMk/>
            <pc:sldMk cId="2285936865" sldId="372"/>
            <ac:picMk id="4" creationId="{E9385DC7-C9BC-4EC0-8FDB-8A450E56AC9D}"/>
          </ac:picMkLst>
        </pc:picChg>
        <pc:picChg chg="add del mod">
          <ac:chgData name="Scott, Katie" userId="089f897a-e806-41b3-9acc-3a5b544e5345" providerId="ADAL" clId="{458D62A3-8F56-415B-AE0D-A120F8A82993}" dt="2022-01-21T10:28:58.120" v="259" actId="478"/>
          <ac:picMkLst>
            <pc:docMk/>
            <pc:sldMk cId="2285936865" sldId="372"/>
            <ac:picMk id="7" creationId="{AB1DB938-87AE-4296-972C-9D759C1744C2}"/>
          </ac:picMkLst>
        </pc:picChg>
        <pc:picChg chg="del">
          <ac:chgData name="Scott, Katie" userId="089f897a-e806-41b3-9acc-3a5b544e5345" providerId="ADAL" clId="{458D62A3-8F56-415B-AE0D-A120F8A82993}" dt="2022-01-21T10:25:08.746" v="160" actId="478"/>
          <ac:picMkLst>
            <pc:docMk/>
            <pc:sldMk cId="2285936865" sldId="372"/>
            <ac:picMk id="8" creationId="{20E44060-6BCE-4D7D-AA17-7A3DF0239B75}"/>
          </ac:picMkLst>
        </pc:picChg>
        <pc:picChg chg="add mod">
          <ac:chgData name="Scott, Katie" userId="089f897a-e806-41b3-9acc-3a5b544e5345" providerId="ADAL" clId="{458D62A3-8F56-415B-AE0D-A120F8A82993}" dt="2022-01-21T10:32:16.769" v="289" actId="1076"/>
          <ac:picMkLst>
            <pc:docMk/>
            <pc:sldMk cId="2285936865" sldId="372"/>
            <ac:picMk id="10" creationId="{A2CEABD6-54AB-4BA7-B308-B8BF5BCD2DCB}"/>
          </ac:picMkLst>
        </pc:picChg>
        <pc:inkChg chg="add del">
          <ac:chgData name="Scott, Katie" userId="089f897a-e806-41b3-9acc-3a5b544e5345" providerId="ADAL" clId="{458D62A3-8F56-415B-AE0D-A120F8A82993}" dt="2022-01-21T10:30:21.757" v="270" actId="9405"/>
          <ac:inkMkLst>
            <pc:docMk/>
            <pc:sldMk cId="2285936865" sldId="372"/>
            <ac:inkMk id="11" creationId="{61D55652-E93B-4547-93EA-A90FAD5A1F1C}"/>
          </ac:inkMkLst>
        </pc:inkChg>
        <pc:inkChg chg="add del">
          <ac:chgData name="Scott, Katie" userId="089f897a-e806-41b3-9acc-3a5b544e5345" providerId="ADAL" clId="{458D62A3-8F56-415B-AE0D-A120F8A82993}" dt="2022-01-21T10:30:21.279" v="269" actId="9405"/>
          <ac:inkMkLst>
            <pc:docMk/>
            <pc:sldMk cId="2285936865" sldId="372"/>
            <ac:inkMk id="12" creationId="{DA80EAA2-6B33-4F75-B834-75C91E4A1884}"/>
          </ac:inkMkLst>
        </pc:inkChg>
        <pc:inkChg chg="add del">
          <ac:chgData name="Scott, Katie" userId="089f897a-e806-41b3-9acc-3a5b544e5345" providerId="ADAL" clId="{458D62A3-8F56-415B-AE0D-A120F8A82993}" dt="2022-01-21T10:30:20.856" v="268" actId="9405"/>
          <ac:inkMkLst>
            <pc:docMk/>
            <pc:sldMk cId="2285936865" sldId="372"/>
            <ac:inkMk id="13" creationId="{EE06A8BD-E898-4D9F-A4BA-BC2277C114B5}"/>
          </ac:inkMkLst>
        </pc:inkChg>
        <pc:inkChg chg="add del">
          <ac:chgData name="Scott, Katie" userId="089f897a-e806-41b3-9acc-3a5b544e5345" providerId="ADAL" clId="{458D62A3-8F56-415B-AE0D-A120F8A82993}" dt="2022-01-21T10:30:29.858" v="272" actId="9405"/>
          <ac:inkMkLst>
            <pc:docMk/>
            <pc:sldMk cId="2285936865" sldId="372"/>
            <ac:inkMk id="14" creationId="{35C83077-D639-4665-8BFA-521E9DD4FF13}"/>
          </ac:inkMkLst>
        </pc:inkChg>
        <pc:inkChg chg="add del mod">
          <ac:chgData name="Scott, Katie" userId="089f897a-e806-41b3-9acc-3a5b544e5345" providerId="ADAL" clId="{458D62A3-8F56-415B-AE0D-A120F8A82993}" dt="2022-01-21T10:30:43.404" v="276" actId="9405"/>
          <ac:inkMkLst>
            <pc:docMk/>
            <pc:sldMk cId="2285936865" sldId="372"/>
            <ac:inkMk id="15" creationId="{01EEA0EB-EA34-4959-90B3-3A201068F14B}"/>
          </ac:inkMkLst>
        </pc:inkChg>
      </pc:sldChg>
      <pc:sldChg chg="delSp modSp mod">
        <pc:chgData name="Scott, Katie" userId="089f897a-e806-41b3-9acc-3a5b544e5345" providerId="ADAL" clId="{458D62A3-8F56-415B-AE0D-A120F8A82993}" dt="2022-01-21T10:22:56.942" v="137" actId="20577"/>
        <pc:sldMkLst>
          <pc:docMk/>
          <pc:sldMk cId="0" sldId="2046"/>
        </pc:sldMkLst>
        <pc:spChg chg="mod">
          <ac:chgData name="Scott, Katie" userId="089f897a-e806-41b3-9acc-3a5b544e5345" providerId="ADAL" clId="{458D62A3-8F56-415B-AE0D-A120F8A82993}" dt="2022-01-21T10:22:49.433" v="132" actId="14100"/>
          <ac:spMkLst>
            <pc:docMk/>
            <pc:sldMk cId="0" sldId="2046"/>
            <ac:spMk id="6" creationId="{763488CD-D090-4B8B-BB52-5CDCB97156E9}"/>
          </ac:spMkLst>
        </pc:spChg>
        <pc:spChg chg="mod">
          <ac:chgData name="Scott, Katie" userId="089f897a-e806-41b3-9acc-3a5b544e5345" providerId="ADAL" clId="{458D62A3-8F56-415B-AE0D-A120F8A82993}" dt="2022-01-21T10:22:31.691" v="130" actId="688"/>
          <ac:spMkLst>
            <pc:docMk/>
            <pc:sldMk cId="0" sldId="2046"/>
            <ac:spMk id="8" creationId="{7FAA6017-8E76-45AE-A2BE-98492432EA02}"/>
          </ac:spMkLst>
        </pc:spChg>
        <pc:spChg chg="mod">
          <ac:chgData name="Scott, Katie" userId="089f897a-e806-41b3-9acc-3a5b544e5345" providerId="ADAL" clId="{458D62A3-8F56-415B-AE0D-A120F8A82993}" dt="2022-01-21T10:22:26.383" v="129" actId="688"/>
          <ac:spMkLst>
            <pc:docMk/>
            <pc:sldMk cId="0" sldId="2046"/>
            <ac:spMk id="9" creationId="{F15CC2CC-E077-422F-BA4F-2BA031C5545A}"/>
          </ac:spMkLst>
        </pc:spChg>
        <pc:spChg chg="mod">
          <ac:chgData name="Scott, Katie" userId="089f897a-e806-41b3-9acc-3a5b544e5345" providerId="ADAL" clId="{458D62A3-8F56-415B-AE0D-A120F8A82993}" dt="2022-01-21T10:22:56.942" v="137" actId="20577"/>
          <ac:spMkLst>
            <pc:docMk/>
            <pc:sldMk cId="0" sldId="2046"/>
            <ac:spMk id="24578" creationId="{E7D0CCAC-D302-41A1-B93F-9747B7FF36AA}"/>
          </ac:spMkLst>
        </pc:spChg>
        <pc:picChg chg="del">
          <ac:chgData name="Scott, Katie" userId="089f897a-e806-41b3-9acc-3a5b544e5345" providerId="ADAL" clId="{458D62A3-8F56-415B-AE0D-A120F8A82993}" dt="2022-01-21T10:20:11.957" v="0" actId="478"/>
          <ac:picMkLst>
            <pc:docMk/>
            <pc:sldMk cId="0" sldId="2046"/>
            <ac:picMk id="3" creationId="{A7C8F815-BD1E-4F8D-91DB-4CED54A559B0}"/>
          </ac:picMkLst>
        </pc:picChg>
      </pc:sldChg>
      <pc:sldChg chg="modSp mod">
        <pc:chgData name="Scott, Katie" userId="089f897a-e806-41b3-9acc-3a5b544e5345" providerId="ADAL" clId="{458D62A3-8F56-415B-AE0D-A120F8A82993}" dt="2022-01-21T10:59:11.488" v="413" actId="6549"/>
        <pc:sldMkLst>
          <pc:docMk/>
          <pc:sldMk cId="3271465139" sldId="2051"/>
        </pc:sldMkLst>
        <pc:spChg chg="mod">
          <ac:chgData name="Scott, Katie" userId="089f897a-e806-41b3-9acc-3a5b544e5345" providerId="ADAL" clId="{458D62A3-8F56-415B-AE0D-A120F8A82993}" dt="2022-01-21T10:59:11.488" v="413" actId="6549"/>
          <ac:spMkLst>
            <pc:docMk/>
            <pc:sldMk cId="3271465139" sldId="2051"/>
            <ac:spMk id="3" creationId="{370D6A83-6F44-40C1-BCEE-A4C3B187C80C}"/>
          </ac:spMkLst>
        </pc:spChg>
        <pc:picChg chg="mod">
          <ac:chgData name="Scott, Katie" userId="089f897a-e806-41b3-9acc-3a5b544e5345" providerId="ADAL" clId="{458D62A3-8F56-415B-AE0D-A120F8A82993}" dt="2022-01-21T10:56:25.869" v="399" actId="1076"/>
          <ac:picMkLst>
            <pc:docMk/>
            <pc:sldMk cId="3271465139" sldId="2051"/>
            <ac:picMk id="5" creationId="{B367AA8F-7292-4984-922E-57B4DA13A1C7}"/>
          </ac:picMkLst>
        </pc:picChg>
      </pc:sldChg>
      <pc:sldChg chg="modSp mod">
        <pc:chgData name="Scott, Katie" userId="089f897a-e806-41b3-9acc-3a5b544e5345" providerId="ADAL" clId="{458D62A3-8F56-415B-AE0D-A120F8A82993}" dt="2022-01-21T11:26:57.623" v="567" actId="12"/>
        <pc:sldMkLst>
          <pc:docMk/>
          <pc:sldMk cId="1221820246" sldId="2054"/>
        </pc:sldMkLst>
        <pc:spChg chg="mod">
          <ac:chgData name="Scott, Katie" userId="089f897a-e806-41b3-9acc-3a5b544e5345" providerId="ADAL" clId="{458D62A3-8F56-415B-AE0D-A120F8A82993}" dt="2022-01-21T11:26:57.623" v="567" actId="12"/>
          <ac:spMkLst>
            <pc:docMk/>
            <pc:sldMk cId="1221820246" sldId="2054"/>
            <ac:spMk id="3" creationId="{5EBBD08F-1DA5-4267-8E74-FE8D27AE56B6}"/>
          </ac:spMkLst>
        </pc:spChg>
      </pc:sldChg>
      <pc:sldChg chg="delSp modSp mod">
        <pc:chgData name="Scott, Katie" userId="089f897a-e806-41b3-9acc-3a5b544e5345" providerId="ADAL" clId="{458D62A3-8F56-415B-AE0D-A120F8A82993}" dt="2022-01-21T11:27:37.618" v="572" actId="113"/>
        <pc:sldMkLst>
          <pc:docMk/>
          <pc:sldMk cId="2880735792" sldId="2055"/>
        </pc:sldMkLst>
        <pc:spChg chg="del">
          <ac:chgData name="Scott, Katie" userId="089f897a-e806-41b3-9acc-3a5b544e5345" providerId="ADAL" clId="{458D62A3-8F56-415B-AE0D-A120F8A82993}" dt="2022-01-21T11:27:29.974" v="571" actId="478"/>
          <ac:spMkLst>
            <pc:docMk/>
            <pc:sldMk cId="2880735792" sldId="2055"/>
            <ac:spMk id="2" creationId="{2708DACE-667F-4B31-9FC2-1E616C803348}"/>
          </ac:spMkLst>
        </pc:spChg>
        <pc:spChg chg="mod">
          <ac:chgData name="Scott, Katie" userId="089f897a-e806-41b3-9acc-3a5b544e5345" providerId="ADAL" clId="{458D62A3-8F56-415B-AE0D-A120F8A82993}" dt="2022-01-21T11:27:37.618" v="572" actId="113"/>
          <ac:spMkLst>
            <pc:docMk/>
            <pc:sldMk cId="2880735792" sldId="2055"/>
            <ac:spMk id="8" creationId="{E4112D7A-2E41-4107-B372-2D768E71F594}"/>
          </ac:spMkLst>
        </pc:spChg>
      </pc:sldChg>
      <pc:sldChg chg="delSp modSp mod">
        <pc:chgData name="Scott, Katie" userId="089f897a-e806-41b3-9acc-3a5b544e5345" providerId="ADAL" clId="{458D62A3-8F56-415B-AE0D-A120F8A82993}" dt="2022-01-21T11:27:20.588" v="570" actId="1076"/>
        <pc:sldMkLst>
          <pc:docMk/>
          <pc:sldMk cId="152331351" sldId="2058"/>
        </pc:sldMkLst>
        <pc:spChg chg="del mod">
          <ac:chgData name="Scott, Katie" userId="089f897a-e806-41b3-9acc-3a5b544e5345" providerId="ADAL" clId="{458D62A3-8F56-415B-AE0D-A120F8A82993}" dt="2022-01-21T11:27:15.234" v="569" actId="478"/>
          <ac:spMkLst>
            <pc:docMk/>
            <pc:sldMk cId="152331351" sldId="2058"/>
            <ac:spMk id="2" creationId="{1CD78BA7-5A1D-4C5C-8842-29E448E75BA0}"/>
          </ac:spMkLst>
        </pc:spChg>
        <pc:picChg chg="mod">
          <ac:chgData name="Scott, Katie" userId="089f897a-e806-41b3-9acc-3a5b544e5345" providerId="ADAL" clId="{458D62A3-8F56-415B-AE0D-A120F8A82993}" dt="2022-01-21T11:27:20.588" v="570" actId="1076"/>
          <ac:picMkLst>
            <pc:docMk/>
            <pc:sldMk cId="152331351" sldId="2058"/>
            <ac:picMk id="5" creationId="{00264E3B-E76C-4415-ACB7-2ED18866FE2D}"/>
          </ac:picMkLst>
        </pc:picChg>
      </pc:sldChg>
      <pc:sldChg chg="modSp mod">
        <pc:chgData name="Scott, Katie" userId="089f897a-e806-41b3-9acc-3a5b544e5345" providerId="ADAL" clId="{458D62A3-8F56-415B-AE0D-A120F8A82993}" dt="2022-01-21T10:53:19.839" v="393" actId="255"/>
        <pc:sldMkLst>
          <pc:docMk/>
          <pc:sldMk cId="761697950" sldId="2060"/>
        </pc:sldMkLst>
        <pc:spChg chg="mod">
          <ac:chgData name="Scott, Katie" userId="089f897a-e806-41b3-9acc-3a5b544e5345" providerId="ADAL" clId="{458D62A3-8F56-415B-AE0D-A120F8A82993}" dt="2022-01-21T10:53:19.839" v="393" actId="255"/>
          <ac:spMkLst>
            <pc:docMk/>
            <pc:sldMk cId="761697950" sldId="2060"/>
            <ac:spMk id="3" creationId="{5851C350-3822-4271-BE38-6FD156C67803}"/>
          </ac:spMkLst>
        </pc:spChg>
      </pc:sldChg>
      <pc:sldChg chg="modSp mod">
        <pc:chgData name="Scott, Katie" userId="089f897a-e806-41b3-9acc-3a5b544e5345" providerId="ADAL" clId="{458D62A3-8F56-415B-AE0D-A120F8A82993}" dt="2022-01-21T10:53:48.718" v="396" actId="255"/>
        <pc:sldMkLst>
          <pc:docMk/>
          <pc:sldMk cId="2012526889" sldId="2061"/>
        </pc:sldMkLst>
        <pc:spChg chg="mod">
          <ac:chgData name="Scott, Katie" userId="089f897a-e806-41b3-9acc-3a5b544e5345" providerId="ADAL" clId="{458D62A3-8F56-415B-AE0D-A120F8A82993}" dt="2022-01-21T10:53:48.718" v="396" actId="255"/>
          <ac:spMkLst>
            <pc:docMk/>
            <pc:sldMk cId="2012526889" sldId="2061"/>
            <ac:spMk id="3" creationId="{5851C350-3822-4271-BE38-6FD156C67803}"/>
          </ac:spMkLst>
        </pc:spChg>
      </pc:sldChg>
      <pc:sldChg chg="modSp mod">
        <pc:chgData name="Scott, Katie" userId="089f897a-e806-41b3-9acc-3a5b544e5345" providerId="ADAL" clId="{458D62A3-8F56-415B-AE0D-A120F8A82993}" dt="2022-01-21T10:52:39.359" v="387" actId="14100"/>
        <pc:sldMkLst>
          <pc:docMk/>
          <pc:sldMk cId="3175726885" sldId="2062"/>
        </pc:sldMkLst>
        <pc:spChg chg="mod">
          <ac:chgData name="Scott, Katie" userId="089f897a-e806-41b3-9acc-3a5b544e5345" providerId="ADAL" clId="{458D62A3-8F56-415B-AE0D-A120F8A82993}" dt="2022-01-21T10:52:39.359" v="387" actId="14100"/>
          <ac:spMkLst>
            <pc:docMk/>
            <pc:sldMk cId="3175726885" sldId="2062"/>
            <ac:spMk id="3" creationId="{5851C350-3822-4271-BE38-6FD156C67803}"/>
          </ac:spMkLst>
        </pc:spChg>
      </pc:sldChg>
      <pc:sldChg chg="modSp mod">
        <pc:chgData name="Scott, Katie" userId="089f897a-e806-41b3-9acc-3a5b544e5345" providerId="ADAL" clId="{458D62A3-8F56-415B-AE0D-A120F8A82993}" dt="2022-01-21T10:55:10.637" v="397" actId="113"/>
        <pc:sldMkLst>
          <pc:docMk/>
          <pc:sldMk cId="904631394" sldId="2063"/>
        </pc:sldMkLst>
        <pc:spChg chg="mod">
          <ac:chgData name="Scott, Katie" userId="089f897a-e806-41b3-9acc-3a5b544e5345" providerId="ADAL" clId="{458D62A3-8F56-415B-AE0D-A120F8A82993}" dt="2022-01-21T10:55:10.637" v="397" actId="113"/>
          <ac:spMkLst>
            <pc:docMk/>
            <pc:sldMk cId="904631394" sldId="2063"/>
            <ac:spMk id="3" creationId="{5851C350-3822-4271-BE38-6FD156C67803}"/>
          </ac:spMkLst>
        </pc:spChg>
      </pc:sldChg>
      <pc:sldChg chg="delSp modSp mod">
        <pc:chgData name="Scott, Katie" userId="089f897a-e806-41b3-9acc-3a5b544e5345" providerId="ADAL" clId="{458D62A3-8F56-415B-AE0D-A120F8A82993}" dt="2022-01-21T11:21:36.061" v="555" actId="255"/>
        <pc:sldMkLst>
          <pc:docMk/>
          <pc:sldMk cId="1195786246" sldId="2064"/>
        </pc:sldMkLst>
        <pc:spChg chg="del">
          <ac:chgData name="Scott, Katie" userId="089f897a-e806-41b3-9acc-3a5b544e5345" providerId="ADAL" clId="{458D62A3-8F56-415B-AE0D-A120F8A82993}" dt="2022-01-21T10:36:51.977" v="306" actId="478"/>
          <ac:spMkLst>
            <pc:docMk/>
            <pc:sldMk cId="1195786246" sldId="2064"/>
            <ac:spMk id="2" creationId="{A8EDF7CB-EC73-4AB1-8FAE-B0C7884B346A}"/>
          </ac:spMkLst>
        </pc:spChg>
        <pc:spChg chg="mod">
          <ac:chgData name="Scott, Katie" userId="089f897a-e806-41b3-9acc-3a5b544e5345" providerId="ADAL" clId="{458D62A3-8F56-415B-AE0D-A120F8A82993}" dt="2022-01-21T11:21:36.061" v="555" actId="255"/>
          <ac:spMkLst>
            <pc:docMk/>
            <pc:sldMk cId="1195786246" sldId="2064"/>
            <ac:spMk id="3" creationId="{B83B1CAC-392B-4DE0-99C8-20980296E0A8}"/>
          </ac:spMkLst>
        </pc:spChg>
      </pc:sldChg>
      <pc:sldChg chg="addSp delSp modSp mod">
        <pc:chgData name="Scott, Katie" userId="089f897a-e806-41b3-9acc-3a5b544e5345" providerId="ADAL" clId="{458D62A3-8F56-415B-AE0D-A120F8A82993}" dt="2022-01-21T10:39:11.124" v="338" actId="1076"/>
        <pc:sldMkLst>
          <pc:docMk/>
          <pc:sldMk cId="1449885554" sldId="2065"/>
        </pc:sldMkLst>
        <pc:spChg chg="mod">
          <ac:chgData name="Scott, Katie" userId="089f897a-e806-41b3-9acc-3a5b544e5345" providerId="ADAL" clId="{458D62A3-8F56-415B-AE0D-A120F8A82993}" dt="2022-01-21T10:38:17.713" v="331" actId="20577"/>
          <ac:spMkLst>
            <pc:docMk/>
            <pc:sldMk cId="1449885554" sldId="2065"/>
            <ac:spMk id="3" creationId="{84B3F8BF-05CA-4D6F-A14E-7DB1F6ECD288}"/>
          </ac:spMkLst>
        </pc:spChg>
        <pc:picChg chg="del mod">
          <ac:chgData name="Scott, Katie" userId="089f897a-e806-41b3-9acc-3a5b544e5345" providerId="ADAL" clId="{458D62A3-8F56-415B-AE0D-A120F8A82993}" dt="2022-01-21T10:38:27.038" v="332" actId="478"/>
          <ac:picMkLst>
            <pc:docMk/>
            <pc:sldMk cId="1449885554" sldId="2065"/>
            <ac:picMk id="4" creationId="{830A8FA4-A25F-4DBD-8E7F-8299C7A2491A}"/>
          </ac:picMkLst>
        </pc:picChg>
        <pc:picChg chg="add mod">
          <ac:chgData name="Scott, Katie" userId="089f897a-e806-41b3-9acc-3a5b544e5345" providerId="ADAL" clId="{458D62A3-8F56-415B-AE0D-A120F8A82993}" dt="2022-01-21T10:39:11.124" v="338" actId="1076"/>
          <ac:picMkLst>
            <pc:docMk/>
            <pc:sldMk cId="1449885554" sldId="2065"/>
            <ac:picMk id="6" creationId="{EE9A118F-747D-4AE4-B89B-A0616BFDAB26}"/>
          </ac:picMkLst>
        </pc:picChg>
      </pc:sldChg>
      <pc:sldChg chg="delSp modSp mod">
        <pc:chgData name="Scott, Katie" userId="089f897a-e806-41b3-9acc-3a5b544e5345" providerId="ADAL" clId="{458D62A3-8F56-415B-AE0D-A120F8A82993}" dt="2022-01-21T11:21:22.552" v="553" actId="207"/>
        <pc:sldMkLst>
          <pc:docMk/>
          <pc:sldMk cId="3793605111" sldId="2066"/>
        </pc:sldMkLst>
        <pc:spChg chg="del">
          <ac:chgData name="Scott, Katie" userId="089f897a-e806-41b3-9acc-3a5b544e5345" providerId="ADAL" clId="{458D62A3-8F56-415B-AE0D-A120F8A82993}" dt="2022-01-21T10:55:28.724" v="398" actId="478"/>
          <ac:spMkLst>
            <pc:docMk/>
            <pc:sldMk cId="3793605111" sldId="2066"/>
            <ac:spMk id="2" creationId="{90AEA25D-7793-43FA-A258-4FC977A56C07}"/>
          </ac:spMkLst>
        </pc:spChg>
        <pc:spChg chg="mod">
          <ac:chgData name="Scott, Katie" userId="089f897a-e806-41b3-9acc-3a5b544e5345" providerId="ADAL" clId="{458D62A3-8F56-415B-AE0D-A120F8A82993}" dt="2022-01-21T11:21:22.552" v="553" actId="207"/>
          <ac:spMkLst>
            <pc:docMk/>
            <pc:sldMk cId="3793605111" sldId="2066"/>
            <ac:spMk id="3" creationId="{1312C3BE-E644-4719-BF27-D350D21E6E55}"/>
          </ac:spMkLst>
        </pc:spChg>
      </pc:sldChg>
      <pc:sldChg chg="addSp delSp modSp mod modClrScheme chgLayout">
        <pc:chgData name="Scott, Katie" userId="089f897a-e806-41b3-9acc-3a5b544e5345" providerId="ADAL" clId="{458D62A3-8F56-415B-AE0D-A120F8A82993}" dt="2022-01-21T10:42:48.101" v="366" actId="1076"/>
        <pc:sldMkLst>
          <pc:docMk/>
          <pc:sldMk cId="2631180005" sldId="2067"/>
        </pc:sldMkLst>
        <pc:spChg chg="mod">
          <ac:chgData name="Scott, Katie" userId="089f897a-e806-41b3-9acc-3a5b544e5345" providerId="ADAL" clId="{458D62A3-8F56-415B-AE0D-A120F8A82993}" dt="2022-01-21T10:42:04.006" v="363" actId="26606"/>
          <ac:spMkLst>
            <pc:docMk/>
            <pc:sldMk cId="2631180005" sldId="2067"/>
            <ac:spMk id="2" creationId="{EF3B105E-EA8C-46CE-AE86-130E56A1C871}"/>
          </ac:spMkLst>
        </pc:spChg>
        <pc:spChg chg="mod">
          <ac:chgData name="Scott, Katie" userId="089f897a-e806-41b3-9acc-3a5b544e5345" providerId="ADAL" clId="{458D62A3-8F56-415B-AE0D-A120F8A82993}" dt="2022-01-21T10:42:04.006" v="363" actId="26606"/>
          <ac:spMkLst>
            <pc:docMk/>
            <pc:sldMk cId="2631180005" sldId="2067"/>
            <ac:spMk id="3" creationId="{84B3F8BF-05CA-4D6F-A14E-7DB1F6ECD288}"/>
          </ac:spMkLst>
        </pc:spChg>
        <pc:picChg chg="del">
          <ac:chgData name="Scott, Katie" userId="089f897a-e806-41b3-9acc-3a5b544e5345" providerId="ADAL" clId="{458D62A3-8F56-415B-AE0D-A120F8A82993}" dt="2022-01-21T10:41:36.320" v="359" actId="478"/>
          <ac:picMkLst>
            <pc:docMk/>
            <pc:sldMk cId="2631180005" sldId="2067"/>
            <ac:picMk id="4" creationId="{96028380-E1DE-49F1-B894-9807DDF7D5A2}"/>
          </ac:picMkLst>
        </pc:picChg>
        <pc:picChg chg="add mod">
          <ac:chgData name="Scott, Katie" userId="089f897a-e806-41b3-9acc-3a5b544e5345" providerId="ADAL" clId="{458D62A3-8F56-415B-AE0D-A120F8A82993}" dt="2022-01-21T10:42:48.101" v="366" actId="1076"/>
          <ac:picMkLst>
            <pc:docMk/>
            <pc:sldMk cId="2631180005" sldId="2067"/>
            <ac:picMk id="6" creationId="{88F7F52D-C053-405B-8F32-9E3F28704A6D}"/>
          </ac:picMkLst>
        </pc:picChg>
      </pc:sldChg>
      <pc:sldChg chg="del">
        <pc:chgData name="Scott, Katie" userId="089f897a-e806-41b3-9acc-3a5b544e5345" providerId="ADAL" clId="{458D62A3-8F56-415B-AE0D-A120F8A82993}" dt="2022-01-21T11:11:03.872" v="480" actId="47"/>
        <pc:sldMkLst>
          <pc:docMk/>
          <pc:sldMk cId="277734351" sldId="2069"/>
        </pc:sldMkLst>
      </pc:sldChg>
      <pc:sldChg chg="addSp delSp modSp mod">
        <pc:chgData name="Scott, Katie" userId="089f897a-e806-41b3-9acc-3a5b544e5345" providerId="ADAL" clId="{458D62A3-8F56-415B-AE0D-A120F8A82993}" dt="2022-01-21T11:18:36.018" v="543" actId="692"/>
        <pc:sldMkLst>
          <pc:docMk/>
          <pc:sldMk cId="2514375659" sldId="2070"/>
        </pc:sldMkLst>
        <pc:spChg chg="mod">
          <ac:chgData name="Scott, Katie" userId="089f897a-e806-41b3-9acc-3a5b544e5345" providerId="ADAL" clId="{458D62A3-8F56-415B-AE0D-A120F8A82993}" dt="2022-01-21T11:11:13.574" v="489" actId="6549"/>
          <ac:spMkLst>
            <pc:docMk/>
            <pc:sldMk cId="2514375659" sldId="2070"/>
            <ac:spMk id="3" creationId="{D7EDFCB9-F75C-4CA3-9495-C10036A165BE}"/>
          </ac:spMkLst>
        </pc:spChg>
        <pc:spChg chg="mod">
          <ac:chgData name="Scott, Katie" userId="089f897a-e806-41b3-9acc-3a5b544e5345" providerId="ADAL" clId="{458D62A3-8F56-415B-AE0D-A120F8A82993}" dt="2022-01-21T11:12:11.797" v="535" actId="20577"/>
          <ac:spMkLst>
            <pc:docMk/>
            <pc:sldMk cId="2514375659" sldId="2070"/>
            <ac:spMk id="6" creationId="{13C565D7-BE37-4E23-9FD4-4E760E9C19C2}"/>
          </ac:spMkLst>
        </pc:spChg>
        <pc:picChg chg="add mod">
          <ac:chgData name="Scott, Katie" userId="089f897a-e806-41b3-9acc-3a5b544e5345" providerId="ADAL" clId="{458D62A3-8F56-415B-AE0D-A120F8A82993}" dt="2022-01-21T11:18:36.018" v="543" actId="692"/>
          <ac:picMkLst>
            <pc:docMk/>
            <pc:sldMk cId="2514375659" sldId="2070"/>
            <ac:picMk id="4" creationId="{CE17BAA9-AD04-4245-AF8C-104090AF6DDA}"/>
          </ac:picMkLst>
        </pc:picChg>
        <pc:picChg chg="del">
          <ac:chgData name="Scott, Katie" userId="089f897a-e806-41b3-9acc-3a5b544e5345" providerId="ADAL" clId="{458D62A3-8F56-415B-AE0D-A120F8A82993}" dt="2022-01-21T11:12:18.827" v="537" actId="478"/>
          <ac:picMkLst>
            <pc:docMk/>
            <pc:sldMk cId="2514375659" sldId="2070"/>
            <ac:picMk id="5" creationId="{41AD305E-8EA5-4CEF-BE22-A76E5FA1036C}"/>
          </ac:picMkLst>
        </pc:picChg>
        <pc:picChg chg="del">
          <ac:chgData name="Scott, Katie" userId="089f897a-e806-41b3-9acc-3a5b544e5345" providerId="ADAL" clId="{458D62A3-8F56-415B-AE0D-A120F8A82993}" dt="2022-01-21T11:12:17.473" v="536" actId="478"/>
          <ac:picMkLst>
            <pc:docMk/>
            <pc:sldMk cId="2514375659" sldId="2070"/>
            <ac:picMk id="7" creationId="{6AF821C2-B47B-40E7-B215-8E37697F8EF3}"/>
          </ac:picMkLst>
        </pc:picChg>
      </pc:sldChg>
      <pc:sldChg chg="addSp delSp modSp mod">
        <pc:chgData name="Scott, Katie" userId="089f897a-e806-41b3-9acc-3a5b544e5345" providerId="ADAL" clId="{458D62A3-8F56-415B-AE0D-A120F8A82993}" dt="2022-01-21T11:10:45.401" v="479" actId="20577"/>
        <pc:sldMkLst>
          <pc:docMk/>
          <pc:sldMk cId="1956434656" sldId="2071"/>
        </pc:sldMkLst>
        <pc:spChg chg="mod">
          <ac:chgData name="Scott, Katie" userId="089f897a-e806-41b3-9acc-3a5b544e5345" providerId="ADAL" clId="{458D62A3-8F56-415B-AE0D-A120F8A82993}" dt="2022-01-21T11:01:48.315" v="421" actId="20577"/>
          <ac:spMkLst>
            <pc:docMk/>
            <pc:sldMk cId="1956434656" sldId="2071"/>
            <ac:spMk id="2" creationId="{04738FF1-0C71-4F99-A4E9-DA358E499916}"/>
          </ac:spMkLst>
        </pc:spChg>
        <pc:spChg chg="del">
          <ac:chgData name="Scott, Katie" userId="089f897a-e806-41b3-9acc-3a5b544e5345" providerId="ADAL" clId="{458D62A3-8F56-415B-AE0D-A120F8A82993}" dt="2022-01-21T11:01:34.745" v="417" actId="478"/>
          <ac:spMkLst>
            <pc:docMk/>
            <pc:sldMk cId="1956434656" sldId="2071"/>
            <ac:spMk id="5" creationId="{9640E105-5248-48CA-B360-656B95534C06}"/>
          </ac:spMkLst>
        </pc:spChg>
        <pc:spChg chg="add mod">
          <ac:chgData name="Scott, Katie" userId="089f897a-e806-41b3-9acc-3a5b544e5345" providerId="ADAL" clId="{458D62A3-8F56-415B-AE0D-A120F8A82993}" dt="2022-01-21T11:06:58.227" v="445" actId="113"/>
          <ac:spMkLst>
            <pc:docMk/>
            <pc:sldMk cId="1956434656" sldId="2071"/>
            <ac:spMk id="8" creationId="{9BBB6CDA-ED74-4E23-A2FE-AF1519B0F69F}"/>
          </ac:spMkLst>
        </pc:spChg>
        <pc:spChg chg="add mod">
          <ac:chgData name="Scott, Katie" userId="089f897a-e806-41b3-9acc-3a5b544e5345" providerId="ADAL" clId="{458D62A3-8F56-415B-AE0D-A120F8A82993}" dt="2022-01-21T11:10:45.401" v="479" actId="20577"/>
          <ac:spMkLst>
            <pc:docMk/>
            <pc:sldMk cId="1956434656" sldId="2071"/>
            <ac:spMk id="13" creationId="{A8590E4D-1557-4E42-ABA6-EE6F7592AC5D}"/>
          </ac:spMkLst>
        </pc:spChg>
        <pc:spChg chg="add mod">
          <ac:chgData name="Scott, Katie" userId="089f897a-e806-41b3-9acc-3a5b544e5345" providerId="ADAL" clId="{458D62A3-8F56-415B-AE0D-A120F8A82993}" dt="2022-01-21T11:09:43.393" v="468" actId="207"/>
          <ac:spMkLst>
            <pc:docMk/>
            <pc:sldMk cId="1956434656" sldId="2071"/>
            <ac:spMk id="15" creationId="{F44B4550-9F98-4E99-8AEA-CA5A21BD528A}"/>
          </ac:spMkLst>
        </pc:spChg>
        <pc:spChg chg="del">
          <ac:chgData name="Scott, Katie" userId="089f897a-e806-41b3-9acc-3a5b544e5345" providerId="ADAL" clId="{458D62A3-8F56-415B-AE0D-A120F8A82993}" dt="2022-01-21T11:01:30.253" v="416" actId="478"/>
          <ac:spMkLst>
            <pc:docMk/>
            <pc:sldMk cId="1956434656" sldId="2071"/>
            <ac:spMk id="16" creationId="{8418A224-2F81-4A86-ABC9-9068AF0F705A}"/>
          </ac:spMkLst>
        </pc:spChg>
        <pc:spChg chg="add mod">
          <ac:chgData name="Scott, Katie" userId="089f897a-e806-41b3-9acc-3a5b544e5345" providerId="ADAL" clId="{458D62A3-8F56-415B-AE0D-A120F8A82993}" dt="2022-01-21T11:09:18.698" v="466" actId="692"/>
          <ac:spMkLst>
            <pc:docMk/>
            <pc:sldMk cId="1956434656" sldId="2071"/>
            <ac:spMk id="17" creationId="{D1624F76-FD81-4BFD-95E0-FA0CD52CBDB9}"/>
          </ac:spMkLst>
        </pc:spChg>
        <pc:picChg chg="del">
          <ac:chgData name="Scott, Katie" userId="089f897a-e806-41b3-9acc-3a5b544e5345" providerId="ADAL" clId="{458D62A3-8F56-415B-AE0D-A120F8A82993}" dt="2022-01-21T11:01:24.789" v="414" actId="478"/>
          <ac:picMkLst>
            <pc:docMk/>
            <pc:sldMk cId="1956434656" sldId="2071"/>
            <ac:picMk id="4" creationId="{E9385DC7-C9BC-4EC0-8FDB-8A450E56AC9D}"/>
          </ac:picMkLst>
        </pc:picChg>
        <pc:picChg chg="add mod">
          <ac:chgData name="Scott, Katie" userId="089f897a-e806-41b3-9acc-3a5b544e5345" providerId="ADAL" clId="{458D62A3-8F56-415B-AE0D-A120F8A82993}" dt="2022-01-21T11:04:38.910" v="431" actId="14100"/>
          <ac:picMkLst>
            <pc:docMk/>
            <pc:sldMk cId="1956434656" sldId="2071"/>
            <ac:picMk id="7" creationId="{22A19736-FC73-40B8-A5FF-9B675A2CDE19}"/>
          </ac:picMkLst>
        </pc:picChg>
        <pc:picChg chg="del">
          <ac:chgData name="Scott, Katie" userId="089f897a-e806-41b3-9acc-3a5b544e5345" providerId="ADAL" clId="{458D62A3-8F56-415B-AE0D-A120F8A82993}" dt="2022-01-21T11:01:25.890" v="415" actId="478"/>
          <ac:picMkLst>
            <pc:docMk/>
            <pc:sldMk cId="1956434656" sldId="2071"/>
            <ac:picMk id="10" creationId="{A2CEABD6-54AB-4BA7-B308-B8BF5BCD2DCB}"/>
          </ac:picMkLst>
        </pc:picChg>
        <pc:picChg chg="add mod">
          <ac:chgData name="Scott, Katie" userId="089f897a-e806-41b3-9acc-3a5b544e5345" providerId="ADAL" clId="{458D62A3-8F56-415B-AE0D-A120F8A82993}" dt="2022-01-21T11:06:49.528" v="443" actId="1076"/>
          <ac:picMkLst>
            <pc:docMk/>
            <pc:sldMk cId="1956434656" sldId="2071"/>
            <ac:picMk id="11" creationId="{208FB5B6-7C46-42DF-B09C-893595817535}"/>
          </ac:picMkLst>
        </pc:picChg>
        <pc:cxnChg chg="add del">
          <ac:chgData name="Scott, Katie" userId="089f897a-e806-41b3-9acc-3a5b544e5345" providerId="ADAL" clId="{458D62A3-8F56-415B-AE0D-A120F8A82993}" dt="2022-01-21T11:07:34.316" v="447" actId="11529"/>
          <ac:cxnSpMkLst>
            <pc:docMk/>
            <pc:sldMk cId="1956434656" sldId="2071"/>
            <ac:cxnSpMk id="14" creationId="{2F0ACA4A-27FD-41A4-9EEF-3BCA304D3C3C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4416" cy="488181"/>
          </a:xfrm>
          <a:prstGeom prst="rect">
            <a:avLst/>
          </a:prstGeom>
        </p:spPr>
        <p:txBody>
          <a:bodyPr vert="horz" lIns="87014" tIns="43507" rIns="87014" bIns="43507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732" y="1"/>
            <a:ext cx="2914416" cy="488181"/>
          </a:xfrm>
          <a:prstGeom prst="rect">
            <a:avLst/>
          </a:prstGeom>
        </p:spPr>
        <p:txBody>
          <a:bodyPr vert="horz" lIns="87014" tIns="43507" rIns="87014" bIns="43507" rtlCol="0"/>
          <a:lstStyle>
            <a:lvl1pPr algn="r">
              <a:defRPr sz="1100"/>
            </a:lvl1pPr>
          </a:lstStyle>
          <a:p>
            <a:fld id="{33952516-F3B0-448C-A53D-4235710A7A92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4541"/>
            <a:ext cx="2914416" cy="488181"/>
          </a:xfrm>
          <a:prstGeom prst="rect">
            <a:avLst/>
          </a:prstGeom>
        </p:spPr>
        <p:txBody>
          <a:bodyPr vert="horz" lIns="87014" tIns="43507" rIns="87014" bIns="43507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732" y="9284541"/>
            <a:ext cx="2914416" cy="488181"/>
          </a:xfrm>
          <a:prstGeom prst="rect">
            <a:avLst/>
          </a:prstGeom>
        </p:spPr>
        <p:txBody>
          <a:bodyPr vert="horz" lIns="87014" tIns="43507" rIns="87014" bIns="43507" rtlCol="0" anchor="b"/>
          <a:lstStyle>
            <a:lvl1pPr algn="r">
              <a:defRPr sz="1100"/>
            </a:lvl1pPr>
          </a:lstStyle>
          <a:p>
            <a:fld id="{552AFB23-EBB9-4A25-A620-26D9B7B94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3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4416" cy="488181"/>
          </a:xfrm>
          <a:prstGeom prst="rect">
            <a:avLst/>
          </a:prstGeom>
        </p:spPr>
        <p:txBody>
          <a:bodyPr vert="horz" lIns="87014" tIns="43507" rIns="87014" bIns="43507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732" y="1"/>
            <a:ext cx="2914416" cy="488181"/>
          </a:xfrm>
          <a:prstGeom prst="rect">
            <a:avLst/>
          </a:prstGeom>
        </p:spPr>
        <p:txBody>
          <a:bodyPr vert="horz" lIns="87014" tIns="43507" rIns="87014" bIns="43507" rtlCol="0"/>
          <a:lstStyle>
            <a:lvl1pPr algn="r">
              <a:defRPr sz="1100"/>
            </a:lvl1pPr>
          </a:lstStyle>
          <a:p>
            <a:fld id="{E25118A7-E0DA-4F61-994A-99213ABBEA3F}" type="datetimeFigureOut">
              <a:rPr lang="en-GB" smtClean="0"/>
              <a:t>20/02/2023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014" tIns="43507" rIns="87014" bIns="4350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864" y="4642270"/>
            <a:ext cx="5380922" cy="4398180"/>
          </a:xfrm>
          <a:prstGeom prst="rect">
            <a:avLst/>
          </a:prstGeom>
        </p:spPr>
        <p:txBody>
          <a:bodyPr vert="horz" lIns="87014" tIns="43507" rIns="87014" bIns="435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4541"/>
            <a:ext cx="2914416" cy="488181"/>
          </a:xfrm>
          <a:prstGeom prst="rect">
            <a:avLst/>
          </a:prstGeom>
        </p:spPr>
        <p:txBody>
          <a:bodyPr vert="horz" lIns="87014" tIns="43507" rIns="87014" bIns="43507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732" y="9284541"/>
            <a:ext cx="2914416" cy="488181"/>
          </a:xfrm>
          <a:prstGeom prst="rect">
            <a:avLst/>
          </a:prstGeom>
        </p:spPr>
        <p:txBody>
          <a:bodyPr vert="horz" lIns="87014" tIns="43507" rIns="87014" bIns="43507" rtlCol="0" anchor="b"/>
          <a:lstStyle>
            <a:lvl1pPr algn="r">
              <a:defRPr sz="1100"/>
            </a:lvl1pPr>
          </a:lstStyle>
          <a:p>
            <a:fld id="{26772EB6-3975-4D52-80ED-BFAA1A69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43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403244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8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0099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80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986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032448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032448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94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48880"/>
            <a:ext cx="4040188" cy="36004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09118"/>
            <a:ext cx="4041775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48880"/>
            <a:ext cx="4041775" cy="3600400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01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27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92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16831"/>
            <a:ext cx="5111750" cy="4032449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030555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927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52" y="4800600"/>
            <a:ext cx="54864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3752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3752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553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831"/>
            <a:ext cx="8229600" cy="403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8" b="43192"/>
          <a:stretch/>
        </p:blipFill>
        <p:spPr bwMode="auto">
          <a:xfrm>
            <a:off x="7436139" y="4653135"/>
            <a:ext cx="1888389" cy="221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2480" y="260648"/>
            <a:ext cx="1980000" cy="769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62400"/>
            <a:ext cx="1911600" cy="507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6021288"/>
            <a:ext cx="1911600" cy="60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7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C350-3822-4271-BE38-6FD156C67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988840"/>
            <a:ext cx="5266928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5400" b="1" dirty="0"/>
              <a:t>Yes to Autism</a:t>
            </a:r>
          </a:p>
          <a:p>
            <a:pPr marL="0" indent="0" algn="ctr">
              <a:buNone/>
            </a:pPr>
            <a:endParaRPr lang="en-GB" sz="3600" b="1" dirty="0"/>
          </a:p>
          <a:p>
            <a:pPr marL="0" indent="0" algn="ctr">
              <a:buNone/>
            </a:pPr>
            <a:r>
              <a:rPr lang="en-GB" sz="4400" b="1" dirty="0">
                <a:solidFill>
                  <a:srgbClr val="0070C0"/>
                </a:solidFill>
              </a:rPr>
              <a:t>David Burns</a:t>
            </a:r>
            <a:r>
              <a:rPr lang="en-GB" sz="4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1018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B105E-EA8C-46CE-AE86-130E56A1C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Workshop Session 2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/>
              <a:t>14:30-15:45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3F8BF-05CA-4D6F-A14E-7DB1F6ECD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2800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2D545C0-E6DD-9BBE-5C2E-5038A89F8CB4}"/>
              </a:ext>
            </a:extLst>
          </p:cNvPr>
          <p:cNvSpPr txBox="1">
            <a:spLocks/>
          </p:cNvSpPr>
          <p:nvPr/>
        </p:nvSpPr>
        <p:spPr>
          <a:xfrm>
            <a:off x="539552" y="1417638"/>
            <a:ext cx="7776864" cy="4171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40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B1C395-AAA1-4591-1BFD-276555060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039378"/>
              </p:ext>
            </p:extLst>
          </p:nvPr>
        </p:nvGraphicFramePr>
        <p:xfrm>
          <a:off x="575556" y="1933788"/>
          <a:ext cx="7992888" cy="3096345"/>
        </p:xfrm>
        <a:graphic>
          <a:graphicData uri="http://schemas.openxmlformats.org/drawingml/2006/table">
            <a:tbl>
              <a:tblPr firstRow="1" firstCol="1" bandRow="1"/>
              <a:tblGrid>
                <a:gridCol w="1617365">
                  <a:extLst>
                    <a:ext uri="{9D8B030D-6E8A-4147-A177-3AD203B41FA5}">
                      <a16:colId xmlns:a16="http://schemas.microsoft.com/office/drawing/2014/main" val="3071873824"/>
                    </a:ext>
                  </a:extLst>
                </a:gridCol>
                <a:gridCol w="4755343">
                  <a:extLst>
                    <a:ext uri="{9D8B030D-6E8A-4147-A177-3AD203B41FA5}">
                      <a16:colId xmlns:a16="http://schemas.microsoft.com/office/drawing/2014/main" val="1480440131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1446147799"/>
                    </a:ext>
                  </a:extLst>
                </a:gridCol>
              </a:tblGrid>
              <a:tr h="1032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Workshop 2A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introduction to Dyslexia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Lisa Karalius</a:t>
                      </a:r>
                      <a:b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HIAS Inspector/Adviser for English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Monarch Suite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089775"/>
                  </a:ext>
                </a:extLst>
              </a:tr>
              <a:tr h="1032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Workshop 2B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Neurodiversity and Mental Health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Niki Wilson – Headteacher</a:t>
                      </a:r>
                      <a:br>
                        <a:rPr lang="en-GB" sz="18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Rachel Maddocks Special School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Emperor Suite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957541"/>
                  </a:ext>
                </a:extLst>
              </a:tr>
              <a:tr h="1032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Workshop 2C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Making Sense of Autism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i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Mehal</a:t>
                      </a:r>
                      <a:r>
                        <a:rPr lang="en-GB" sz="1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Shah – Co-Headteacher</a:t>
                      </a:r>
                      <a:br>
                        <a:rPr lang="en-GB" sz="1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Henry Tyndale School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Hampshire  </a:t>
                      </a: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Suite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654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073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C350-3822-4271-BE38-6FD156C67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844824"/>
            <a:ext cx="5976664" cy="1224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5400" b="1" dirty="0"/>
              <a:t>SEN Services Update</a:t>
            </a:r>
          </a:p>
          <a:p>
            <a:pPr marL="0" indent="0" algn="ctr">
              <a:buNone/>
            </a:pPr>
            <a:endParaRPr lang="en-GB" sz="3600" b="1" dirty="0"/>
          </a:p>
          <a:p>
            <a:pPr marL="0" indent="0" algn="ctr">
              <a:buNone/>
            </a:pPr>
            <a:r>
              <a:rPr lang="en-GB" sz="4400" b="1">
                <a:solidFill>
                  <a:srgbClr val="0070C0"/>
                </a:solidFill>
              </a:rPr>
              <a:t>Jane Howarth</a:t>
            </a:r>
            <a:endParaRPr lang="en-GB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55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1" y="548680"/>
            <a:ext cx="6131024" cy="868958"/>
          </a:xfrm>
        </p:spPr>
        <p:txBody>
          <a:bodyPr anchor="ctr">
            <a:normAutofit/>
          </a:bodyPr>
          <a:lstStyle/>
          <a:p>
            <a:r>
              <a:rPr lang="en-GB" b="1" dirty="0"/>
              <a:t>Your feedback matters</a:t>
            </a:r>
          </a:p>
        </p:txBody>
      </p:sp>
      <p:sp>
        <p:nvSpPr>
          <p:cNvPr id="7" name="Subtitle 6"/>
          <p:cNvSpPr>
            <a:spLocks noGrp="1"/>
          </p:cNvSpPr>
          <p:nvPr>
            <p:ph sz="half" idx="2"/>
          </p:nvPr>
        </p:nvSpPr>
        <p:spPr>
          <a:xfrm>
            <a:off x="4932041" y="1470923"/>
            <a:ext cx="3772710" cy="4478357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Please take a few minutes to complete our online conference evaluation form</a:t>
            </a:r>
            <a:r>
              <a:rPr lang="en-GB" sz="3200" dirty="0"/>
              <a:t>. </a:t>
            </a:r>
          </a:p>
          <a:p>
            <a:pPr marL="0" indent="0">
              <a:lnSpc>
                <a:spcPct val="90000"/>
              </a:lnSpc>
              <a:buNone/>
            </a:pPr>
            <a:endParaRPr lang="en-GB" sz="2400" dirty="0"/>
          </a:p>
          <a:p>
            <a:pPr marL="0" indent="0">
              <a:lnSpc>
                <a:spcPct val="90000"/>
              </a:lnSpc>
              <a:buNone/>
            </a:pPr>
            <a:endParaRPr lang="en-GB" sz="1200" b="1" dirty="0"/>
          </a:p>
          <a:p>
            <a:pPr marL="0" indent="0">
              <a:lnSpc>
                <a:spcPct val="90000"/>
              </a:lnSpc>
              <a:buNone/>
            </a:pPr>
            <a:endParaRPr lang="en-GB" sz="2400" b="1" dirty="0"/>
          </a:p>
          <a:p>
            <a:pPr marL="0" indent="0">
              <a:lnSpc>
                <a:spcPct val="90000"/>
              </a:lnSpc>
              <a:buNone/>
            </a:pPr>
            <a:r>
              <a:rPr lang="en-GB" sz="3200" b="1" dirty="0"/>
              <a:t>Thank you!</a:t>
            </a:r>
          </a:p>
          <a:p>
            <a:pPr>
              <a:lnSpc>
                <a:spcPct val="90000"/>
              </a:lnSpc>
            </a:pPr>
            <a:endParaRPr lang="en-GB" sz="1800" dirty="0"/>
          </a:p>
        </p:txBody>
      </p:sp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F39234B6-C55F-5960-FE61-BEBC019424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09" y="1499461"/>
            <a:ext cx="4061691" cy="406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0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C350-3822-4271-BE38-6FD156C67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988840"/>
            <a:ext cx="5266928" cy="1656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b="1" dirty="0"/>
              <a:t>Morning break</a:t>
            </a:r>
          </a:p>
          <a:p>
            <a:pPr marL="0" indent="0" algn="ctr">
              <a:buNone/>
            </a:pPr>
            <a:endParaRPr lang="en-GB" sz="3600" b="1" dirty="0"/>
          </a:p>
          <a:p>
            <a:pPr marL="0" indent="0" algn="ctr">
              <a:buNone/>
            </a:pPr>
            <a:r>
              <a:rPr lang="en-GB" sz="4400" b="1" dirty="0">
                <a:solidFill>
                  <a:srgbClr val="0070C0"/>
                </a:solidFill>
              </a:rPr>
              <a:t>10:30-11:00</a:t>
            </a:r>
            <a:r>
              <a:rPr lang="en-GB" sz="4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252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B105E-EA8C-46CE-AE86-130E56A1C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Workshop Session 1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/>
              <a:t>11:00-12:15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3F8BF-05CA-4D6F-A14E-7DB1F6ECD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2800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2D545C0-E6DD-9BBE-5C2E-5038A89F8CB4}"/>
              </a:ext>
            </a:extLst>
          </p:cNvPr>
          <p:cNvSpPr txBox="1">
            <a:spLocks/>
          </p:cNvSpPr>
          <p:nvPr/>
        </p:nvSpPr>
        <p:spPr>
          <a:xfrm>
            <a:off x="539552" y="1417638"/>
            <a:ext cx="7776864" cy="4171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40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B1C395-AAA1-4591-1BFD-276555060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03022"/>
              </p:ext>
            </p:extLst>
          </p:nvPr>
        </p:nvGraphicFramePr>
        <p:xfrm>
          <a:off x="575556" y="1933788"/>
          <a:ext cx="7992888" cy="3096345"/>
        </p:xfrm>
        <a:graphic>
          <a:graphicData uri="http://schemas.openxmlformats.org/drawingml/2006/table">
            <a:tbl>
              <a:tblPr firstRow="1" firstCol="1" bandRow="1"/>
              <a:tblGrid>
                <a:gridCol w="1617365">
                  <a:extLst>
                    <a:ext uri="{9D8B030D-6E8A-4147-A177-3AD203B41FA5}">
                      <a16:colId xmlns:a16="http://schemas.microsoft.com/office/drawing/2014/main" val="3071873824"/>
                    </a:ext>
                  </a:extLst>
                </a:gridCol>
                <a:gridCol w="4611327">
                  <a:extLst>
                    <a:ext uri="{9D8B030D-6E8A-4147-A177-3AD203B41FA5}">
                      <a16:colId xmlns:a16="http://schemas.microsoft.com/office/drawing/2014/main" val="1480440131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1446147799"/>
                    </a:ext>
                  </a:extLst>
                </a:gridCol>
              </a:tblGrid>
              <a:tr h="1032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Workshop 1A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introduction to Dyslexia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Lisa Karalius</a:t>
                      </a:r>
                      <a:b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HIAS Inspector/Adviser for English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Monarch Suite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089775"/>
                  </a:ext>
                </a:extLst>
              </a:tr>
              <a:tr h="1032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Workshop 1B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Neurodiversity and Mental Health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Niki Wilson – Headteacher</a:t>
                      </a:r>
                      <a:br>
                        <a:rPr lang="en-GB" sz="18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Rachel Maddocks Special School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Hampshire Suite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957541"/>
                  </a:ext>
                </a:extLst>
              </a:tr>
              <a:tr h="1032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Workshop 1C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Making Sense of Autism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i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Mehal</a:t>
                      </a:r>
                      <a:r>
                        <a:rPr lang="en-GB" sz="1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Shah – Co-Headteacher</a:t>
                      </a:r>
                      <a:br>
                        <a:rPr lang="en-GB" sz="1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Henry Tyndale School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Emperor Suite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654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18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C350-3822-4271-BE38-6FD156C67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844824"/>
            <a:ext cx="5976664" cy="1224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5400" b="1" dirty="0"/>
              <a:t>SENCo Updates</a:t>
            </a:r>
          </a:p>
          <a:p>
            <a:pPr marL="0" indent="0" algn="ctr">
              <a:buNone/>
            </a:pPr>
            <a:endParaRPr lang="en-GB" sz="3600" b="1" dirty="0"/>
          </a:p>
          <a:p>
            <a:pPr marL="0" indent="0" algn="ctr">
              <a:buNone/>
            </a:pPr>
            <a:r>
              <a:rPr lang="en-GB" sz="4400" b="1" dirty="0">
                <a:solidFill>
                  <a:srgbClr val="0070C0"/>
                </a:solidFill>
              </a:rPr>
              <a:t>Sarah Kiel</a:t>
            </a:r>
          </a:p>
        </p:txBody>
      </p:sp>
    </p:spTree>
    <p:extLst>
      <p:ext uri="{BB962C8B-B14F-4D97-AF65-F5344CB8AC3E}">
        <p14:creationId xmlns:p14="http://schemas.microsoft.com/office/powerpoint/2010/main" val="4291916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C350-3822-4271-BE38-6FD156C67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844824"/>
            <a:ext cx="5976664" cy="122413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introduction to Dyslexia </a:t>
            </a:r>
            <a:endParaRPr lang="en-GB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4400" b="1" dirty="0">
                <a:solidFill>
                  <a:srgbClr val="0070C0"/>
                </a:solidFill>
              </a:rPr>
              <a:t>Lisa Karalius</a:t>
            </a:r>
            <a:br>
              <a:rPr lang="en-GB" sz="4400" b="1" dirty="0">
                <a:solidFill>
                  <a:srgbClr val="0070C0"/>
                </a:solidFill>
              </a:rPr>
            </a:br>
            <a:endParaRPr lang="en-GB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8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C350-3822-4271-BE38-6FD156C67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844824"/>
            <a:ext cx="5976664" cy="122413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Sense of Autism</a:t>
            </a:r>
            <a:endParaRPr lang="en-GB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4400" b="1" dirty="0" err="1">
                <a:solidFill>
                  <a:srgbClr val="0070C0"/>
                </a:solidFill>
              </a:rPr>
              <a:t>Mehal</a:t>
            </a:r>
            <a:r>
              <a:rPr lang="en-GB" sz="4400" b="1" dirty="0">
                <a:solidFill>
                  <a:srgbClr val="0070C0"/>
                </a:solidFill>
              </a:rPr>
              <a:t> Shah</a:t>
            </a:r>
            <a:br>
              <a:rPr lang="en-GB" sz="4400" b="1" dirty="0">
                <a:solidFill>
                  <a:srgbClr val="0070C0"/>
                </a:solidFill>
              </a:rPr>
            </a:br>
            <a:endParaRPr lang="en-GB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88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C350-3822-4271-BE38-6FD156C67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556792"/>
            <a:ext cx="5976664" cy="151216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Neurodiversity and Mental Health</a:t>
            </a:r>
            <a:endParaRPr lang="en-GB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4400" b="1" dirty="0">
                <a:solidFill>
                  <a:srgbClr val="0070C0"/>
                </a:solidFill>
              </a:rPr>
              <a:t>Niki Wilson</a:t>
            </a:r>
            <a:br>
              <a:rPr lang="en-GB" sz="4400" b="1" dirty="0">
                <a:solidFill>
                  <a:srgbClr val="0070C0"/>
                </a:solidFill>
              </a:rPr>
            </a:br>
            <a:endParaRPr lang="en-GB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9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C350-3822-4271-BE38-6FD156C67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988840"/>
            <a:ext cx="5266928" cy="1656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b="1" dirty="0"/>
              <a:t>Lunch</a:t>
            </a:r>
          </a:p>
          <a:p>
            <a:pPr marL="0" indent="0" algn="ctr">
              <a:buNone/>
            </a:pPr>
            <a:endParaRPr lang="en-GB" sz="3600" b="1" dirty="0"/>
          </a:p>
          <a:p>
            <a:pPr marL="0" indent="0" algn="ctr">
              <a:buNone/>
            </a:pPr>
            <a:r>
              <a:rPr lang="en-GB" sz="4400" b="1" dirty="0">
                <a:solidFill>
                  <a:srgbClr val="0070C0"/>
                </a:solidFill>
              </a:rPr>
              <a:t>12:30-13:15</a:t>
            </a:r>
            <a:r>
              <a:rPr lang="en-GB" sz="4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73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C350-3822-4271-BE38-6FD156C67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628800"/>
            <a:ext cx="5266928" cy="1440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5400" b="1" dirty="0"/>
              <a:t>Neurodiversity in Education</a:t>
            </a:r>
          </a:p>
          <a:p>
            <a:pPr marL="0" indent="0" algn="ctr">
              <a:buNone/>
            </a:pPr>
            <a:endParaRPr lang="en-GB" sz="3600" b="1" dirty="0"/>
          </a:p>
          <a:p>
            <a:pPr marL="0" indent="0" algn="ctr">
              <a:buNone/>
            </a:pPr>
            <a:r>
              <a:rPr lang="en-GB" sz="4400" b="1" dirty="0">
                <a:solidFill>
                  <a:srgbClr val="0070C0"/>
                </a:solidFill>
              </a:rPr>
              <a:t>Suzy Rowland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242736714"/>
      </p:ext>
    </p:extLst>
  </p:cSld>
  <p:clrMapOvr>
    <a:masterClrMapping/>
  </p:clrMapOvr>
</p:sld>
</file>

<file path=ppt/theme/theme1.xml><?xml version="1.0" encoding="utf-8"?>
<a:theme xmlns:a="http://schemas.openxmlformats.org/drawingml/2006/main" name="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HIAS PowerPoint template</Template>
  <TotalTime>1590</TotalTime>
  <Words>174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HIAS PowerPoint template</vt:lpstr>
      <vt:lpstr>PowerPoint Presentation</vt:lpstr>
      <vt:lpstr>PowerPoint Presentation</vt:lpstr>
      <vt:lpstr>Workshop Session 1 11:00-12:15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Workshop Session 2 14:30-15:45</vt:lpstr>
      <vt:lpstr>PowerPoint Presentation</vt:lpstr>
      <vt:lpstr>Your feedback matters</vt:lpstr>
    </vt:vector>
  </TitlesOfParts>
  <Company>Hampshire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cseiiarm</dc:creator>
  <cp:lastModifiedBy>Scott, Katie</cp:lastModifiedBy>
  <cp:revision>26</cp:revision>
  <cp:lastPrinted>2023-02-20T17:25:25Z</cp:lastPrinted>
  <dcterms:created xsi:type="dcterms:W3CDTF">2013-12-20T14:21:04Z</dcterms:created>
  <dcterms:modified xsi:type="dcterms:W3CDTF">2023-02-21T10:08:33Z</dcterms:modified>
</cp:coreProperties>
</file>