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4"/>
  </p:sldMasterIdLst>
  <p:notesMasterIdLst>
    <p:notesMasterId r:id="rId7"/>
  </p:notesMasterIdLst>
  <p:sldIdLst>
    <p:sldId id="372" r:id="rId5"/>
    <p:sldId id="381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2ED"/>
    <a:srgbClr val="FF9900"/>
    <a:srgbClr val="9ACAD3"/>
    <a:srgbClr val="FFAA2D"/>
    <a:srgbClr val="FFC269"/>
    <a:srgbClr val="C4D3E6"/>
    <a:srgbClr val="C5D7ED"/>
    <a:srgbClr val="C5D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972C44-2F5D-4363-A299-72EC1C3BE1B4}" v="4" dt="2022-04-27T11:06:51.585"/>
  </p1510:revLst>
</p1510:revInfo>
</file>

<file path=ppt/tableStyles.xml><?xml version="1.0" encoding="utf-8"?>
<a:tblStyleLst xmlns:a="http://schemas.openxmlformats.org/drawingml/2006/main" def="{B3A6A8A8-6973-4513-8002-009F701A482E}">
  <a:tblStyle styleId="{B3A6A8A8-6973-4513-8002-009F701A48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3" y="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, Katie" userId="089f897a-e806-41b3-9acc-3a5b544e5345" providerId="ADAL" clId="{66972C44-2F5D-4363-A299-72EC1C3BE1B4}"/>
    <pc:docChg chg="undo custSel delSld modSld">
      <pc:chgData name="Scott, Katie" userId="089f897a-e806-41b3-9acc-3a5b544e5345" providerId="ADAL" clId="{66972C44-2F5D-4363-A299-72EC1C3BE1B4}" dt="2022-04-27T11:09:45.761" v="325" actId="20577"/>
      <pc:docMkLst>
        <pc:docMk/>
      </pc:docMkLst>
      <pc:sldChg chg="modSp mod">
        <pc:chgData name="Scott, Katie" userId="089f897a-e806-41b3-9acc-3a5b544e5345" providerId="ADAL" clId="{66972C44-2F5D-4363-A299-72EC1C3BE1B4}" dt="2022-04-27T11:09:45.761" v="325" actId="20577"/>
        <pc:sldMkLst>
          <pc:docMk/>
          <pc:sldMk cId="2285936865" sldId="372"/>
        </pc:sldMkLst>
        <pc:spChg chg="mod">
          <ac:chgData name="Scott, Katie" userId="089f897a-e806-41b3-9acc-3a5b544e5345" providerId="ADAL" clId="{66972C44-2F5D-4363-A299-72EC1C3BE1B4}" dt="2022-04-27T11:09:45.761" v="325" actId="20577"/>
          <ac:spMkLst>
            <pc:docMk/>
            <pc:sldMk cId="2285936865" sldId="372"/>
            <ac:spMk id="3" creationId="{3896454D-0B5D-49C9-97C3-66F82E8873B4}"/>
          </ac:spMkLst>
        </pc:spChg>
      </pc:sldChg>
      <pc:sldChg chg="modSp del mod">
        <pc:chgData name="Scott, Katie" userId="089f897a-e806-41b3-9acc-3a5b544e5345" providerId="ADAL" clId="{66972C44-2F5D-4363-A299-72EC1C3BE1B4}" dt="2022-04-27T11:01:19.430" v="27" actId="47"/>
        <pc:sldMkLst>
          <pc:docMk/>
          <pc:sldMk cId="257374516" sldId="379"/>
        </pc:sldMkLst>
        <pc:spChg chg="mod">
          <ac:chgData name="Scott, Katie" userId="089f897a-e806-41b3-9acc-3a5b544e5345" providerId="ADAL" clId="{66972C44-2F5D-4363-A299-72EC1C3BE1B4}" dt="2022-04-27T10:59:58.342" v="26" actId="6549"/>
          <ac:spMkLst>
            <pc:docMk/>
            <pc:sldMk cId="257374516" sldId="379"/>
            <ac:spMk id="3" creationId="{A561E311-1258-42ED-A792-E9A7F192AB79}"/>
          </ac:spMkLst>
        </pc:spChg>
      </pc:sldChg>
      <pc:sldChg chg="modSp mod">
        <pc:chgData name="Scott, Katie" userId="089f897a-e806-41b3-9acc-3a5b544e5345" providerId="ADAL" clId="{66972C44-2F5D-4363-A299-72EC1C3BE1B4}" dt="2022-04-27T10:59:48.195" v="25" actId="14100"/>
        <pc:sldMkLst>
          <pc:docMk/>
          <pc:sldMk cId="2141736799" sldId="381"/>
        </pc:sldMkLst>
        <pc:spChg chg="mod">
          <ac:chgData name="Scott, Katie" userId="089f897a-e806-41b3-9acc-3a5b544e5345" providerId="ADAL" clId="{66972C44-2F5D-4363-A299-72EC1C3BE1B4}" dt="2022-04-27T10:59:43.398" v="24" actId="14100"/>
          <ac:spMkLst>
            <pc:docMk/>
            <pc:sldMk cId="2141736799" sldId="381"/>
            <ac:spMk id="24" creationId="{62753A23-0C8B-4567-87F0-0A78C775C94E}"/>
          </ac:spMkLst>
        </pc:spChg>
        <pc:cxnChg chg="mod">
          <ac:chgData name="Scott, Katie" userId="089f897a-e806-41b3-9acc-3a5b544e5345" providerId="ADAL" clId="{66972C44-2F5D-4363-A299-72EC1C3BE1B4}" dt="2022-04-27T10:59:48.195" v="25" actId="14100"/>
          <ac:cxnSpMkLst>
            <pc:docMk/>
            <pc:sldMk cId="2141736799" sldId="381"/>
            <ac:cxnSpMk id="12" creationId="{1BEFF596-782A-4033-B04F-A5E9F5885D8D}"/>
          </ac:cxnSpMkLst>
        </pc:cxnChg>
      </pc:sldChg>
    </pc:docChg>
  </pc:docChgLst>
  <pc:docChgLst>
    <pc:chgData name="Scott, Katie" userId="089f897a-e806-41b3-9acc-3a5b544e5345" providerId="ADAL" clId="{F037030B-8CC3-43B3-A382-BD1593663757}"/>
    <pc:docChg chg="modSld">
      <pc:chgData name="Scott, Katie" userId="089f897a-e806-41b3-9acc-3a5b544e5345" providerId="ADAL" clId="{F037030B-8CC3-43B3-A382-BD1593663757}" dt="2020-12-02T10:15:37.938" v="21" actId="6549"/>
      <pc:docMkLst>
        <pc:docMk/>
      </pc:docMkLst>
      <pc:sldChg chg="modSp mod">
        <pc:chgData name="Scott, Katie" userId="089f897a-e806-41b3-9acc-3a5b544e5345" providerId="ADAL" clId="{F037030B-8CC3-43B3-A382-BD1593663757}" dt="2020-12-02T10:14:36.440" v="11" actId="20577"/>
        <pc:sldMkLst>
          <pc:docMk/>
          <pc:sldMk cId="2285936865" sldId="372"/>
        </pc:sldMkLst>
        <pc:spChg chg="mod">
          <ac:chgData name="Scott, Katie" userId="089f897a-e806-41b3-9acc-3a5b544e5345" providerId="ADAL" clId="{F037030B-8CC3-43B3-A382-BD1593663757}" dt="2020-12-02T10:14:36.440" v="11" actId="20577"/>
          <ac:spMkLst>
            <pc:docMk/>
            <pc:sldMk cId="2285936865" sldId="372"/>
            <ac:spMk id="2" creationId="{04738FF1-0C71-4F99-A4E9-DA358E499916}"/>
          </ac:spMkLst>
        </pc:spChg>
      </pc:sldChg>
      <pc:sldChg chg="modSp mod">
        <pc:chgData name="Scott, Katie" userId="089f897a-e806-41b3-9acc-3a5b544e5345" providerId="ADAL" clId="{F037030B-8CC3-43B3-A382-BD1593663757}" dt="2020-12-02T10:15:37.938" v="21" actId="6549"/>
        <pc:sldMkLst>
          <pc:docMk/>
          <pc:sldMk cId="257374516" sldId="379"/>
        </pc:sldMkLst>
        <pc:spChg chg="mod">
          <ac:chgData name="Scott, Katie" userId="089f897a-e806-41b3-9acc-3a5b544e5345" providerId="ADAL" clId="{F037030B-8CC3-43B3-A382-BD1593663757}" dt="2020-12-02T10:15:37.938" v="21" actId="6549"/>
          <ac:spMkLst>
            <pc:docMk/>
            <pc:sldMk cId="257374516" sldId="379"/>
            <ac:spMk id="2" creationId="{08A6A345-409B-40F2-B6A6-9930A6747CED}"/>
          </ac:spMkLst>
        </pc:spChg>
      </pc:sldChg>
      <pc:sldChg chg="modSp mod">
        <pc:chgData name="Scott, Katie" userId="089f897a-e806-41b3-9acc-3a5b544e5345" providerId="ADAL" clId="{F037030B-8CC3-43B3-A382-BD1593663757}" dt="2020-12-02T10:15:31.185" v="18" actId="120"/>
        <pc:sldMkLst>
          <pc:docMk/>
          <pc:sldMk cId="2141736799" sldId="381"/>
        </pc:sldMkLst>
        <pc:spChg chg="mod">
          <ac:chgData name="Scott, Katie" userId="089f897a-e806-41b3-9acc-3a5b544e5345" providerId="ADAL" clId="{F037030B-8CC3-43B3-A382-BD1593663757}" dt="2020-12-02T10:15:31.185" v="18" actId="120"/>
          <ac:spMkLst>
            <pc:docMk/>
            <pc:sldMk cId="2141736799" sldId="381"/>
            <ac:spMk id="2" creationId="{014269FA-BBCA-4F72-8341-F7002E4F7C35}"/>
          </ac:spMkLst>
        </pc:spChg>
      </pc:sldChg>
    </pc:docChg>
  </pc:docChgLst>
  <pc:docChgLst>
    <pc:chgData name="Scott, Katie" userId="089f897a-e806-41b3-9acc-3a5b544e5345" providerId="ADAL" clId="{A4F142DE-A6B7-4C2F-BD1A-03BD840BFB12}"/>
    <pc:docChg chg="undo custSel addSld delSld modSld">
      <pc:chgData name="Scott, Katie" userId="089f897a-e806-41b3-9acc-3a5b544e5345" providerId="ADAL" clId="{A4F142DE-A6B7-4C2F-BD1A-03BD840BFB12}" dt="2019-12-18T13:37:01.550" v="79" actId="47"/>
      <pc:docMkLst>
        <pc:docMk/>
      </pc:docMkLst>
      <pc:sldChg chg="add del">
        <pc:chgData name="Scott, Katie" userId="089f897a-e806-41b3-9acc-3a5b544e5345" providerId="ADAL" clId="{A4F142DE-A6B7-4C2F-BD1A-03BD840BFB12}" dt="2019-12-18T13:31:29.367" v="14" actId="47"/>
        <pc:sldMkLst>
          <pc:docMk/>
          <pc:sldMk cId="181739681" sldId="364"/>
        </pc:sldMkLst>
      </pc:sldChg>
      <pc:sldChg chg="del">
        <pc:chgData name="Scott, Katie" userId="089f897a-e806-41b3-9acc-3a5b544e5345" providerId="ADAL" clId="{A4F142DE-A6B7-4C2F-BD1A-03BD840BFB12}" dt="2019-12-18T13:30:59.508" v="9" actId="47"/>
        <pc:sldMkLst>
          <pc:docMk/>
          <pc:sldMk cId="240088106" sldId="365"/>
        </pc:sldMkLst>
      </pc:sldChg>
      <pc:sldChg chg="modSp">
        <pc:chgData name="Scott, Katie" userId="089f897a-e806-41b3-9acc-3a5b544e5345" providerId="ADAL" clId="{A4F142DE-A6B7-4C2F-BD1A-03BD840BFB12}" dt="2019-12-18T13:36:38.140" v="75" actId="6549"/>
        <pc:sldMkLst>
          <pc:docMk/>
          <pc:sldMk cId="2285936865" sldId="372"/>
        </pc:sldMkLst>
        <pc:spChg chg="mod">
          <ac:chgData name="Scott, Katie" userId="089f897a-e806-41b3-9acc-3a5b544e5345" providerId="ADAL" clId="{A4F142DE-A6B7-4C2F-BD1A-03BD840BFB12}" dt="2019-12-18T13:36:38.140" v="75" actId="6549"/>
          <ac:spMkLst>
            <pc:docMk/>
            <pc:sldMk cId="2285936865" sldId="372"/>
            <ac:spMk id="3" creationId="{3896454D-0B5D-49C9-97C3-66F82E8873B4}"/>
          </ac:spMkLst>
        </pc:spChg>
      </pc:sldChg>
      <pc:sldChg chg="del">
        <pc:chgData name="Scott, Katie" userId="089f897a-e806-41b3-9acc-3a5b544e5345" providerId="ADAL" clId="{A4F142DE-A6B7-4C2F-BD1A-03BD840BFB12}" dt="2019-12-18T13:30:26.338" v="0" actId="47"/>
        <pc:sldMkLst>
          <pc:docMk/>
          <pc:sldMk cId="180065996" sldId="373"/>
        </pc:sldMkLst>
      </pc:sldChg>
      <pc:sldChg chg="add del">
        <pc:chgData name="Scott, Katie" userId="089f897a-e806-41b3-9acc-3a5b544e5345" providerId="ADAL" clId="{A4F142DE-A6B7-4C2F-BD1A-03BD840BFB12}" dt="2019-12-18T13:37:01.550" v="79" actId="47"/>
        <pc:sldMkLst>
          <pc:docMk/>
          <pc:sldMk cId="925794068" sldId="374"/>
        </pc:sldMkLst>
      </pc:sldChg>
      <pc:sldChg chg="del">
        <pc:chgData name="Scott, Katie" userId="089f897a-e806-41b3-9acc-3a5b544e5345" providerId="ADAL" clId="{A4F142DE-A6B7-4C2F-BD1A-03BD840BFB12}" dt="2019-12-18T13:37:00.008" v="77" actId="47"/>
        <pc:sldMkLst>
          <pc:docMk/>
          <pc:sldMk cId="3981677064" sldId="375"/>
        </pc:sldMkLst>
      </pc:sldChg>
      <pc:sldChg chg="del">
        <pc:chgData name="Scott, Katie" userId="089f897a-e806-41b3-9acc-3a5b544e5345" providerId="ADAL" clId="{A4F142DE-A6B7-4C2F-BD1A-03BD840BFB12}" dt="2019-12-18T13:30:29.893" v="3" actId="47"/>
        <pc:sldMkLst>
          <pc:docMk/>
          <pc:sldMk cId="2836913689" sldId="376"/>
        </pc:sldMkLst>
      </pc:sldChg>
      <pc:sldChg chg="del">
        <pc:chgData name="Scott, Katie" userId="089f897a-e806-41b3-9acc-3a5b544e5345" providerId="ADAL" clId="{A4F142DE-A6B7-4C2F-BD1A-03BD840BFB12}" dt="2019-12-18T13:30:57.919" v="8" actId="47"/>
        <pc:sldMkLst>
          <pc:docMk/>
          <pc:sldMk cId="1033148399" sldId="377"/>
        </pc:sldMkLst>
      </pc:sldChg>
      <pc:sldChg chg="add del">
        <pc:chgData name="Scott, Katie" userId="089f897a-e806-41b3-9acc-3a5b544e5345" providerId="ADAL" clId="{A4F142DE-A6B7-4C2F-BD1A-03BD840BFB12}" dt="2019-12-18T13:31:30.916" v="15" actId="47"/>
        <pc:sldMkLst>
          <pc:docMk/>
          <pc:sldMk cId="3109487380" sldId="378"/>
        </pc:sldMkLst>
      </pc:sldChg>
      <pc:sldChg chg="modSp">
        <pc:chgData name="Scott, Katie" userId="089f897a-e806-41b3-9acc-3a5b544e5345" providerId="ADAL" clId="{A4F142DE-A6B7-4C2F-BD1A-03BD840BFB12}" dt="2019-12-18T13:31:40.164" v="16" actId="20577"/>
        <pc:sldMkLst>
          <pc:docMk/>
          <pc:sldMk cId="257374516" sldId="379"/>
        </pc:sldMkLst>
        <pc:spChg chg="mod">
          <ac:chgData name="Scott, Katie" userId="089f897a-e806-41b3-9acc-3a5b544e5345" providerId="ADAL" clId="{A4F142DE-A6B7-4C2F-BD1A-03BD840BFB12}" dt="2019-12-18T13:31:40.164" v="16" actId="20577"/>
          <ac:spMkLst>
            <pc:docMk/>
            <pc:sldMk cId="257374516" sldId="379"/>
            <ac:spMk id="3" creationId="{A561E311-1258-42ED-A792-E9A7F192AB79}"/>
          </ac:spMkLst>
        </pc:spChg>
      </pc:sldChg>
      <pc:sldChg chg="add del">
        <pc:chgData name="Scott, Katie" userId="089f897a-e806-41b3-9acc-3a5b544e5345" providerId="ADAL" clId="{A4F142DE-A6B7-4C2F-BD1A-03BD840BFB12}" dt="2019-12-18T13:37:00.848" v="78" actId="47"/>
        <pc:sldMkLst>
          <pc:docMk/>
          <pc:sldMk cId="2494185014" sldId="380"/>
        </pc:sldMkLst>
      </pc:sldChg>
      <pc:sldChg chg="del">
        <pc:chgData name="Scott, Katie" userId="089f897a-e806-41b3-9acc-3a5b544e5345" providerId="ADAL" clId="{A4F142DE-A6B7-4C2F-BD1A-03BD840BFB12}" dt="2019-12-18T13:30:28.890" v="2" actId="47"/>
        <pc:sldMkLst>
          <pc:docMk/>
          <pc:sldMk cId="3610985571" sldId="382"/>
        </pc:sldMkLst>
      </pc:sldChg>
      <pc:sldChg chg="del">
        <pc:chgData name="Scott, Katie" userId="089f897a-e806-41b3-9acc-3a5b544e5345" providerId="ADAL" clId="{A4F142DE-A6B7-4C2F-BD1A-03BD840BFB12}" dt="2019-12-18T13:30:27.371" v="1" actId="47"/>
        <pc:sldMkLst>
          <pc:docMk/>
          <pc:sldMk cId="1602057684" sldId="384"/>
        </pc:sldMkLst>
      </pc:sldChg>
      <pc:sldChg chg="del">
        <pc:chgData name="Scott, Katie" userId="089f897a-e806-41b3-9acc-3a5b544e5345" providerId="ADAL" clId="{A4F142DE-A6B7-4C2F-BD1A-03BD840BFB12}" dt="2019-12-18T13:36:59.207" v="76" actId="47"/>
        <pc:sldMkLst>
          <pc:docMk/>
          <pc:sldMk cId="848018323" sldId="38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5T12:53:48.32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64 1,'1588'0,"-1479"4,23 7,-28-1,-19 0,-2 4,45 15,-14-3,-50-15,36 0,-32-4,26 3,39 5,56 16,-135-21,1-2,0-3,3-2,168-4,-84-1,-26 3,-2 1,19-6,-119 3,1-2,-1 0,1 0,-1-1,0-1,6-3,20-11,18-12,35-16,-84 43,0 1,-1-1,1-1,-1 0,0 0,0 0,0-1,-1 0,0-1,2-1,-9 3,-7 4,-14 5,18-4,-205 35,129-27,-1-4,1-3,-1-3,-24 0,-1070 1,1132 3,0 2,-8 3,4-1,-30 0,40-4,-32 7,33-3,-1-3,0 0,-659-2,334-3,-48 2,370-2,1-1,-10-4,7 2,-30-1,49 5,-92-1,-31 6,138-3,-1 0,0 0,0 1,1 0,-1 0,1 0,0 1,-5 3,10-5,-1 0,1 1,-1 0,1-1,0 1,0 0,0 0,0 0,0 0,0 1,0-1,1 0,-1 1,1-1,0 1,0 0,0-1,0 1,0 0,0 0,1-1,-1 1,1 0,0 1,0-2,0 0,1 0,-1-1,1 1,-1 0,1 0,0-1,-1 1,1 0,0-1,0 1,1-1,-1 1,0-1,0 1,1-1,-1 0,1 0,-1 0,1 0,-1 0,1 0,0 0,1 1,7 2,0 0,0-1,10 3,-13-4,33 8,1-2,0-2,0-1,1-2,0-2,35-4,-4-9,-48 7,1 1,10 1,377 1,-210 3,1931-1,-2109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5T12:53:54.10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179 51,'3'3,"1"-1,0 0,0 1,1-1,-1 0,0-1,1 1,-1-1,1 0,-1 0,1 0,5 1,212 40,-152-26,101 17,-116-28,0-2,0-3,2-2,33-1,1195 3,-1266-1,0-1,-1-1,1-1,-1 0,1-2,-1 0,-1-1,1-1,-1 0,-1-1,1-1,13-11,-18 14,1 0,-1 1,2 0,-1 2,1-1,-1 1,3 1,3-2,0-1,12-5,-21 3,-17 4,-21 2,27 2,-28 1,0 2,1 1,0 1,-9 3,-52 10,-160 7,62-7,-11-4,-183-12,193-4,114 3,4 1,-16-5,15-8,48 6,-1 1,-8 1,-335 1,187 3,95-2,14-1,-40 6,109-4,-1 1,0-1,0 1,1 0,-1 0,0 0,1 0,-1 0,1 0,-1 1,1-1,0 1,-1 0,1 0,0-1,0 1,0 1,0-1,1 0,-1 0,1 1,-1-1,0 2,2-2,-1 0,0 0,1 0,-1 0,1 0,0 0,0 1,-1-1,2 0,-1 0,0 0,0 0,1 0,-1 0,1 0,-1 0,1 0,0 0,0 0,0 0,0-1,0 1,0 0,0 0,1-1,-1 1,1-1,-1 0,1 1,0-1,1 1,6 4,0 0,1-1,0-1,0 0,0 0,0 0,0-2,1 1,0-1,1 0,23 0,0 0,18-3,-28 0,0 1,-1 1,1 1,0 1,13 4,-8 2,1-1,1-2,-1-1,1-2,24 0,905-5,-631 2,-280-2,41-7,-40 2,37 2,592 6,-658-1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84750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7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00996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0080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434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20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3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29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53139"/>
            <a:ext cx="19113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24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27" y="188914"/>
            <a:ext cx="233997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53139"/>
            <a:ext cx="19113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84785"/>
            <a:ext cx="5111750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84785"/>
            <a:ext cx="3008313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399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27" y="188914"/>
            <a:ext cx="2339975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53139"/>
            <a:ext cx="19113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52" y="4800600"/>
            <a:ext cx="5486400" cy="566739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3752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3752" y="5367338"/>
            <a:ext cx="5486400" cy="509935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345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2" y="274639"/>
            <a:ext cx="6130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349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7435852" y="4652964"/>
            <a:ext cx="188912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53139"/>
            <a:ext cx="19113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75" y="260349"/>
            <a:ext cx="1981200" cy="769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713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.hants.gov.uk/sharedservic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customXml" Target="../ink/ink2.xml"/><Relationship Id="rId4" Type="http://schemas.openxmlformats.org/officeDocument/2006/relationships/image" Target="../media/image1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38FF1-0C71-4F99-A4E9-DA358E49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2" y="274639"/>
            <a:ext cx="7063600" cy="1143000"/>
          </a:xfrm>
        </p:spPr>
        <p:txBody>
          <a:bodyPr/>
          <a:lstStyle/>
          <a:p>
            <a:pPr algn="l"/>
            <a:r>
              <a:rPr lang="en-GB" b="1" dirty="0">
                <a:latin typeface="Arial"/>
                <a:cs typeface="Arial"/>
              </a:rPr>
              <a:t>How to check/update your </a:t>
            </a:r>
            <a:br>
              <a:rPr lang="en-GB" b="1" dirty="0">
                <a:latin typeface="Arial"/>
                <a:cs typeface="Arial"/>
              </a:rPr>
            </a:br>
            <a:r>
              <a:rPr lang="en-GB" b="1" dirty="0">
                <a:latin typeface="Arial"/>
                <a:cs typeface="Arial"/>
              </a:rPr>
              <a:t>correspondence email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6454D-0B5D-49C9-97C3-66F82E88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33832"/>
            <a:ext cx="8229600" cy="4866968"/>
          </a:xfrm>
        </p:spPr>
        <p:txBody>
          <a:bodyPr>
            <a:normAutofit fontScale="92500" lnSpcReduction="20000"/>
          </a:bodyPr>
          <a:lstStyle/>
          <a:p>
            <a:r>
              <a:rPr lang="en-GB" sz="2600" dirty="0"/>
              <a:t>Go to the HCC shared services page - </a:t>
            </a:r>
            <a:r>
              <a:rPr lang="en-GB" sz="2600" dirty="0">
                <a:hlinkClick r:id="rId2"/>
              </a:rPr>
              <a:t>https://extra.hants.gov.uk/sharedservices</a:t>
            </a:r>
            <a:r>
              <a:rPr lang="en-GB" sz="2600" dirty="0"/>
              <a:t>. You will need your personnel number if you have not yet </a:t>
            </a:r>
            <a:r>
              <a:rPr lang="en-GB" sz="2600"/>
              <a:t>registered to </a:t>
            </a:r>
            <a:r>
              <a:rPr lang="en-GB" sz="2600" dirty="0"/>
              <a:t>access to ESS Lite</a:t>
            </a:r>
          </a:p>
          <a:p>
            <a:pPr marL="0" indent="0">
              <a:buNone/>
            </a:pPr>
            <a:endParaRPr lang="en-GB" sz="2600" dirty="0"/>
          </a:p>
          <a:p>
            <a:pPr lvl="0"/>
            <a:r>
              <a:rPr lang="en-GB" sz="2600" dirty="0"/>
              <a:t>Click the ESS Lite tile &amp; select “My Information” </a:t>
            </a:r>
            <a:br>
              <a:rPr lang="en-GB" sz="2600" dirty="0"/>
            </a:br>
            <a:endParaRPr lang="en-GB" sz="2600" dirty="0"/>
          </a:p>
          <a:p>
            <a:pPr lvl="0"/>
            <a:r>
              <a:rPr lang="en-GB" sz="2600" dirty="0"/>
              <a:t>Ensure that </a:t>
            </a:r>
            <a:r>
              <a:rPr lang="en-GB" sz="2600" b="1" i="1" dirty="0"/>
              <a:t>both</a:t>
            </a:r>
            <a:r>
              <a:rPr lang="en-GB" sz="2600" dirty="0"/>
              <a:t> the Personal Email and Correspondence Email boxes are completed. Please use your school/institution email address </a:t>
            </a:r>
            <a:br>
              <a:rPr lang="en-GB" sz="2600" dirty="0"/>
            </a:br>
            <a:endParaRPr lang="en-GB" sz="2600" dirty="0"/>
          </a:p>
          <a:p>
            <a:r>
              <a:rPr lang="en-GB" sz="2600" dirty="0"/>
              <a:t>No email address in the Correspondence Email = no booking confirmations, joining information or course notifications</a:t>
            </a:r>
            <a:br>
              <a:rPr lang="en-GB" dirty="0"/>
            </a:b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228593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3FEB90E6-EE49-4056-A8CB-376C4F41C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43" y="1711800"/>
            <a:ext cx="8407113" cy="3688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14269FA-BBCA-4F72-8341-F7002E4F7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000" b="1" dirty="0"/>
              <a:t>Important communications from </a:t>
            </a:r>
            <a:br>
              <a:rPr lang="en-GB" sz="3000" b="1" dirty="0"/>
            </a:br>
            <a:r>
              <a:rPr lang="en-GB" sz="3000" b="1" dirty="0"/>
              <a:t>the Learning Zone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BEFF596-782A-4033-B04F-A5E9F5885D8D}"/>
              </a:ext>
            </a:extLst>
          </p:cNvPr>
          <p:cNvCxnSpPr>
            <a:cxnSpLocks/>
          </p:cNvCxnSpPr>
          <p:nvPr/>
        </p:nvCxnSpPr>
        <p:spPr>
          <a:xfrm flipH="1" flipV="1">
            <a:off x="5867401" y="4326467"/>
            <a:ext cx="936522" cy="5784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B8640448-84BD-420F-AD32-88A5E4B4BA20}"/>
                  </a:ext>
                </a:extLst>
              </p14:cNvPr>
              <p14:cNvContentPartPr/>
              <p14:nvPr/>
            </p14:nvContentPartPr>
            <p14:xfrm>
              <a:off x="4261240" y="4216080"/>
              <a:ext cx="1582200" cy="946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B8640448-84BD-420F-AD32-88A5E4B4BA2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07600" y="4108440"/>
                <a:ext cx="1689840" cy="31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5D5FA82-D9F4-4DF2-A429-1EF74A25FC2C}"/>
                  </a:ext>
                </a:extLst>
              </p14:cNvPr>
              <p14:cNvContentPartPr/>
              <p14:nvPr/>
            </p14:nvContentPartPr>
            <p14:xfrm>
              <a:off x="3322360" y="4206720"/>
              <a:ext cx="1046160" cy="946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5D5FA82-D9F4-4DF2-A429-1EF74A25FC2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68360" y="4099080"/>
                <a:ext cx="1153800" cy="31032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62753A23-0C8B-4567-87F0-0A78C775C94E}"/>
              </a:ext>
            </a:extLst>
          </p:cNvPr>
          <p:cNvSpPr txBox="1"/>
          <p:nvPr/>
        </p:nvSpPr>
        <p:spPr>
          <a:xfrm>
            <a:off x="6017343" y="4904945"/>
            <a:ext cx="1818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THIS IS THE ONE THAT MATTERS TO THE LEARNING ZONE</a:t>
            </a:r>
          </a:p>
        </p:txBody>
      </p:sp>
    </p:spTree>
    <p:extLst>
      <p:ext uri="{BB962C8B-B14F-4D97-AF65-F5344CB8AC3E}">
        <p14:creationId xmlns:p14="http://schemas.microsoft.com/office/powerpoint/2010/main" val="2141736799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54716E16C90429D95AE57F1CD5378" ma:contentTypeVersion="11" ma:contentTypeDescription="Create a new document." ma:contentTypeScope="" ma:versionID="d496c4fb45345596f1618583336bbc6e">
  <xsd:schema xmlns:xsd="http://www.w3.org/2001/XMLSchema" xmlns:xs="http://www.w3.org/2001/XMLSchema" xmlns:p="http://schemas.microsoft.com/office/2006/metadata/properties" xmlns:ns3="df2c5114-1bbc-4353-b115-b33fb94fcf46" xmlns:ns4="92236a1c-5cd8-4135-86e1-a5311687985c" targetNamespace="http://schemas.microsoft.com/office/2006/metadata/properties" ma:root="true" ma:fieldsID="0d3b9a1b12c18b070118cef2c1ea7885" ns3:_="" ns4:_="">
    <xsd:import namespace="df2c5114-1bbc-4353-b115-b33fb94fcf46"/>
    <xsd:import namespace="92236a1c-5cd8-4135-86e1-a531168798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2c5114-1bbc-4353-b115-b33fb94fcf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236a1c-5cd8-4135-86e1-a53116879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0CCDBB-2751-4E19-A47E-CC61B1FE2B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DD26CF-1D20-44C0-B841-681992D0D41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1D3E3CE-1C60-4631-9D9B-3EBC6DCD7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2c5114-1bbc-4353-b115-b33fb94fcf46"/>
    <ds:schemaRef ds:uri="92236a1c-5cd8-4135-86e1-a53116879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116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3_HIAS PowerPoint template</vt:lpstr>
      <vt:lpstr>How to check/update your  correspondence email address</vt:lpstr>
      <vt:lpstr>Important communications from  the Learning Zone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OVERVIEW SUCCESSFACTORS LEARNING</dc:title>
  <dc:creator>Ball, Catherine</dc:creator>
  <cp:lastModifiedBy>Scott, Katie</cp:lastModifiedBy>
  <cp:revision>6</cp:revision>
  <dcterms:modified xsi:type="dcterms:W3CDTF">2022-04-27T11:09:50Z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0x010100AA554716E16C90429D95AE57F1CD5378</vt:lpwstr>
  </property>
</Properties>
</file>