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Lst>
  <p:notesMasterIdLst>
    <p:notesMasterId r:id="rId40"/>
  </p:notesMasterIdLst>
  <p:sldIdLst>
    <p:sldId id="256" r:id="rId6"/>
    <p:sldId id="1195" r:id="rId7"/>
    <p:sldId id="1391" r:id="rId8"/>
    <p:sldId id="1611" r:id="rId9"/>
    <p:sldId id="1423" r:id="rId10"/>
    <p:sldId id="1389" r:id="rId11"/>
    <p:sldId id="1394" r:id="rId12"/>
    <p:sldId id="1606" r:id="rId13"/>
    <p:sldId id="1614" r:id="rId14"/>
    <p:sldId id="1430" r:id="rId15"/>
    <p:sldId id="1612" r:id="rId16"/>
    <p:sldId id="1589" r:id="rId17"/>
    <p:sldId id="1604" r:id="rId18"/>
    <p:sldId id="1567" r:id="rId19"/>
    <p:sldId id="1625" r:id="rId20"/>
    <p:sldId id="1627" r:id="rId21"/>
    <p:sldId id="1605" r:id="rId22"/>
    <p:sldId id="1586" r:id="rId23"/>
    <p:sldId id="1613" r:id="rId24"/>
    <p:sldId id="1577" r:id="rId25"/>
    <p:sldId id="1620" r:id="rId26"/>
    <p:sldId id="1617" r:id="rId27"/>
    <p:sldId id="1623" r:id="rId28"/>
    <p:sldId id="1615" r:id="rId29"/>
    <p:sldId id="1622" r:id="rId30"/>
    <p:sldId id="1626" r:id="rId31"/>
    <p:sldId id="1603" r:id="rId32"/>
    <p:sldId id="1619" r:id="rId33"/>
    <p:sldId id="1624" r:id="rId34"/>
    <p:sldId id="1565" r:id="rId35"/>
    <p:sldId id="1618" r:id="rId36"/>
    <p:sldId id="1599" r:id="rId37"/>
    <p:sldId id="1621" r:id="rId38"/>
    <p:sldId id="1616" r:id="rId39"/>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8"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4" userDrawn="1">
          <p15:clr>
            <a:srgbClr val="A4A3A4"/>
          </p15:clr>
        </p15:guide>
        <p15:guide id="15" pos="9789" userDrawn="1">
          <p15:clr>
            <a:srgbClr val="A4A3A4"/>
          </p15:clr>
        </p15:guide>
        <p15:guide id="16" pos="9063" userDrawn="1">
          <p15:clr>
            <a:srgbClr val="A4A3A4"/>
          </p15:clr>
        </p15:guide>
        <p15:guide id="17" pos="8631" userDrawn="1">
          <p15:clr>
            <a:srgbClr val="A4A3A4"/>
          </p15:clr>
        </p15:guide>
        <p15:guide id="18" pos="7453" userDrawn="1">
          <p15:clr>
            <a:srgbClr val="A4A3A4"/>
          </p15:clr>
        </p15:guide>
        <p15:guide id="19" pos="7883" userDrawn="1">
          <p15:clr>
            <a:srgbClr val="A4A3A4"/>
          </p15:clr>
        </p15:guide>
        <p15:guide id="20" pos="10242" userDrawn="1">
          <p15:clr>
            <a:srgbClr val="A4A3A4"/>
          </p15:clr>
        </p15:guide>
        <p15:guide id="21" pos="11399" userDrawn="1">
          <p15:clr>
            <a:srgbClr val="A4A3A4"/>
          </p15:clr>
        </p15:guide>
        <p15:guide id="22" pos="10969" userDrawn="1">
          <p15:clr>
            <a:srgbClr val="A4A3A4"/>
          </p15:clr>
        </p15:guide>
        <p15:guide id="23" pos="12125" userDrawn="1">
          <p15:clr>
            <a:srgbClr val="A4A3A4"/>
          </p15:clr>
        </p15:guide>
        <p15:guide id="24" pos="12557"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3"/>
    <a:srgbClr val="08314C"/>
    <a:srgbClr val="E40520"/>
    <a:srgbClr val="429AD6"/>
    <a:srgbClr val="8A358C"/>
    <a:srgbClr val="7F14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2BBDD7-9984-4FA5-84DB-E2F3630BB133}" v="109" dt="2026-04-07T10:39:34.1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00" autoAdjust="0"/>
    <p:restoredTop sz="60826" autoAdjust="0"/>
  </p:normalViewPr>
  <p:slideViewPr>
    <p:cSldViewPr snapToGrid="0">
      <p:cViewPr varScale="1">
        <p:scale>
          <a:sx n="19" d="100"/>
          <a:sy n="19" d="100"/>
        </p:scale>
        <p:origin x="1492" y="80"/>
      </p:cViewPr>
      <p:guideLst>
        <p:guide orient="horz" pos="850"/>
        <p:guide pos="853"/>
        <p:guide pos="14483"/>
        <p:guide orient="horz" pos="7767"/>
        <p:guide pos="1556"/>
        <p:guide pos="2032"/>
        <p:guide pos="6728"/>
        <p:guide pos="6296"/>
        <p:guide pos="5548"/>
        <p:guide pos="5117"/>
        <p:guide pos="4346"/>
        <p:guide pos="2758"/>
        <p:guide pos="3212"/>
        <p:guide pos="3914"/>
        <p:guide pos="9789"/>
        <p:guide pos="9063"/>
        <p:guide pos="8631"/>
        <p:guide pos="7453"/>
        <p:guide pos="7883"/>
        <p:guide pos="10242"/>
        <p:guide pos="11399"/>
        <p:guide pos="10969"/>
        <p:guide pos="12125"/>
        <p:guide pos="12557"/>
        <p:guide pos="13327"/>
        <p:guide pos="13758"/>
        <p:guide orient="horz" pos="2165"/>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tchard, Cindy" userId="26239436-f244-48ee-9592-488f7c2a36c4" providerId="ADAL" clId="{F5FA4D09-911B-424C-92FE-3F725BC947CA}"/>
    <pc:docChg chg="undo redo custSel addSld delSld modSld sldOrd addSection delSection">
      <pc:chgData name="Pritchard, Cindy" userId="26239436-f244-48ee-9592-488f7c2a36c4" providerId="ADAL" clId="{F5FA4D09-911B-424C-92FE-3F725BC947CA}" dt="2026-04-07T10:42:49.678" v="20574" actId="20577"/>
      <pc:docMkLst>
        <pc:docMk/>
      </pc:docMkLst>
      <pc:sldChg chg="addSp delSp modSp add del mod">
        <pc:chgData name="Pritchard, Cindy" userId="26239436-f244-48ee-9592-488f7c2a36c4" providerId="ADAL" clId="{F5FA4D09-911B-424C-92FE-3F725BC947CA}" dt="2026-04-01T20:40:52.381" v="12331" actId="14100"/>
        <pc:sldMkLst>
          <pc:docMk/>
          <pc:sldMk cId="3543087411" sldId="256"/>
        </pc:sldMkLst>
        <pc:spChg chg="mod">
          <ac:chgData name="Pritchard, Cindy" userId="26239436-f244-48ee-9592-488f7c2a36c4" providerId="ADAL" clId="{F5FA4D09-911B-424C-92FE-3F725BC947CA}" dt="2026-04-01T20:40:02.582" v="12327" actId="1076"/>
          <ac:spMkLst>
            <pc:docMk/>
            <pc:sldMk cId="3543087411" sldId="256"/>
            <ac:spMk id="3" creationId="{975E0C78-8CBD-FC51-EDA7-9787094B346C}"/>
          </ac:spMkLst>
        </pc:spChg>
        <pc:picChg chg="add mod">
          <ac:chgData name="Pritchard, Cindy" userId="26239436-f244-48ee-9592-488f7c2a36c4" providerId="ADAL" clId="{F5FA4D09-911B-424C-92FE-3F725BC947CA}" dt="2026-04-01T20:39:59.561" v="12326" actId="1076"/>
          <ac:picMkLst>
            <pc:docMk/>
            <pc:sldMk cId="3543087411" sldId="256"/>
            <ac:picMk id="5" creationId="{7BAAB358-ACF8-CD93-DA5D-E192C71F5F27}"/>
          </ac:picMkLst>
        </pc:picChg>
        <pc:picChg chg="add mod">
          <ac:chgData name="Pritchard, Cindy" userId="26239436-f244-48ee-9592-488f7c2a36c4" providerId="ADAL" clId="{F5FA4D09-911B-424C-92FE-3F725BC947CA}" dt="2026-04-01T20:40:52.381" v="12331" actId="14100"/>
          <ac:picMkLst>
            <pc:docMk/>
            <pc:sldMk cId="3543087411" sldId="256"/>
            <ac:picMk id="7" creationId="{844E6B42-AA85-BD45-B8E4-03F269A0FDA7}"/>
          </ac:picMkLst>
        </pc:picChg>
      </pc:sldChg>
      <pc:sldChg chg="modSp mod ord">
        <pc:chgData name="Pritchard, Cindy" userId="26239436-f244-48ee-9592-488f7c2a36c4" providerId="ADAL" clId="{F5FA4D09-911B-424C-92FE-3F725BC947CA}" dt="2026-04-07T10:42:49.678" v="20574" actId="20577"/>
        <pc:sldMkLst>
          <pc:docMk/>
          <pc:sldMk cId="997501777" sldId="1389"/>
        </pc:sldMkLst>
        <pc:spChg chg="mod">
          <ac:chgData name="Pritchard, Cindy" userId="26239436-f244-48ee-9592-488f7c2a36c4" providerId="ADAL" clId="{F5FA4D09-911B-424C-92FE-3F725BC947CA}" dt="2026-04-07T10:42:49.678" v="20574" actId="20577"/>
          <ac:spMkLst>
            <pc:docMk/>
            <pc:sldMk cId="997501777" sldId="1389"/>
            <ac:spMk id="3" creationId="{F6659FAD-F1BE-15B8-6C93-B6ACC5A5FD2F}"/>
          </ac:spMkLst>
        </pc:spChg>
      </pc:sldChg>
      <pc:sldChg chg="addSp delSp modSp mod ord">
        <pc:chgData name="Pritchard, Cindy" userId="26239436-f244-48ee-9592-488f7c2a36c4" providerId="ADAL" clId="{F5FA4D09-911B-424C-92FE-3F725BC947CA}" dt="2026-04-07T07:54:21.377" v="13885"/>
        <pc:sldMkLst>
          <pc:docMk/>
          <pc:sldMk cId="1188404328" sldId="1394"/>
        </pc:sldMkLst>
        <pc:spChg chg="mod">
          <ac:chgData name="Pritchard, Cindy" userId="26239436-f244-48ee-9592-488f7c2a36c4" providerId="ADAL" clId="{F5FA4D09-911B-424C-92FE-3F725BC947CA}" dt="2026-04-01T20:58:34.010" v="12424" actId="1076"/>
          <ac:spMkLst>
            <pc:docMk/>
            <pc:sldMk cId="1188404328" sldId="1394"/>
            <ac:spMk id="4" creationId="{59E6EB9D-6BCA-476C-5E32-16C8D4D3DCA3}"/>
          </ac:spMkLst>
        </pc:spChg>
        <pc:picChg chg="add mod modCrop">
          <ac:chgData name="Pritchard, Cindy" userId="26239436-f244-48ee-9592-488f7c2a36c4" providerId="ADAL" clId="{F5FA4D09-911B-424C-92FE-3F725BC947CA}" dt="2026-04-01T20:44:50.543" v="12337" actId="1076"/>
          <ac:picMkLst>
            <pc:docMk/>
            <pc:sldMk cId="1188404328" sldId="1394"/>
            <ac:picMk id="5" creationId="{1D8B8146-0865-4344-EE4A-FA4808C1A8D2}"/>
          </ac:picMkLst>
        </pc:picChg>
        <pc:picChg chg="add mod modCrop">
          <ac:chgData name="Pritchard, Cindy" userId="26239436-f244-48ee-9592-488f7c2a36c4" providerId="ADAL" clId="{F5FA4D09-911B-424C-92FE-3F725BC947CA}" dt="2026-04-01T20:45:17.460" v="12342" actId="1076"/>
          <ac:picMkLst>
            <pc:docMk/>
            <pc:sldMk cId="1188404328" sldId="1394"/>
            <ac:picMk id="7" creationId="{A5BC2AAE-DAB0-5E6A-2CC6-944398166E19}"/>
          </ac:picMkLst>
        </pc:picChg>
        <pc:picChg chg="add mod modCrop">
          <ac:chgData name="Pritchard, Cindy" userId="26239436-f244-48ee-9592-488f7c2a36c4" providerId="ADAL" clId="{F5FA4D09-911B-424C-92FE-3F725BC947CA}" dt="2026-04-01T20:46:38.418" v="12349" actId="732"/>
          <ac:picMkLst>
            <pc:docMk/>
            <pc:sldMk cId="1188404328" sldId="1394"/>
            <ac:picMk id="9" creationId="{B13E324B-0AC5-2567-36DC-EF6FED221F93}"/>
          </ac:picMkLst>
        </pc:picChg>
        <pc:picChg chg="add mod modCrop">
          <ac:chgData name="Pritchard, Cindy" userId="26239436-f244-48ee-9592-488f7c2a36c4" providerId="ADAL" clId="{F5FA4D09-911B-424C-92FE-3F725BC947CA}" dt="2026-04-01T20:46:54.519" v="12353" actId="14100"/>
          <ac:picMkLst>
            <pc:docMk/>
            <pc:sldMk cId="1188404328" sldId="1394"/>
            <ac:picMk id="11" creationId="{2EA1F3DD-8603-8E50-0D12-D378BA2F88DF}"/>
          </ac:picMkLst>
        </pc:picChg>
        <pc:picChg chg="add mod modCrop">
          <ac:chgData name="Pritchard, Cindy" userId="26239436-f244-48ee-9592-488f7c2a36c4" providerId="ADAL" clId="{F5FA4D09-911B-424C-92FE-3F725BC947CA}" dt="2026-04-01T20:47:46.585" v="12363" actId="1076"/>
          <ac:picMkLst>
            <pc:docMk/>
            <pc:sldMk cId="1188404328" sldId="1394"/>
            <ac:picMk id="13" creationId="{62B2D73D-72A5-E2CB-A679-9704FAA7B816}"/>
          </ac:picMkLst>
        </pc:picChg>
        <pc:picChg chg="add mod modCrop">
          <ac:chgData name="Pritchard, Cindy" userId="26239436-f244-48ee-9592-488f7c2a36c4" providerId="ADAL" clId="{F5FA4D09-911B-424C-92FE-3F725BC947CA}" dt="2026-04-01T20:48:04.462" v="12367" actId="14100"/>
          <ac:picMkLst>
            <pc:docMk/>
            <pc:sldMk cId="1188404328" sldId="1394"/>
            <ac:picMk id="15" creationId="{7398B89E-8A0A-052C-F0D0-A3BF536E3CBA}"/>
          </ac:picMkLst>
        </pc:picChg>
        <pc:picChg chg="add mod modCrop">
          <ac:chgData name="Pritchard, Cindy" userId="26239436-f244-48ee-9592-488f7c2a36c4" providerId="ADAL" clId="{F5FA4D09-911B-424C-92FE-3F725BC947CA}" dt="2026-04-01T20:48:42.439" v="12373" actId="732"/>
          <ac:picMkLst>
            <pc:docMk/>
            <pc:sldMk cId="1188404328" sldId="1394"/>
            <ac:picMk id="17" creationId="{D4CC1CE0-2CCA-2C1E-3963-43E321810A55}"/>
          </ac:picMkLst>
        </pc:picChg>
        <pc:picChg chg="add mod modCrop">
          <ac:chgData name="Pritchard, Cindy" userId="26239436-f244-48ee-9592-488f7c2a36c4" providerId="ADAL" clId="{F5FA4D09-911B-424C-92FE-3F725BC947CA}" dt="2026-04-01T20:48:57.359" v="12378" actId="1076"/>
          <ac:picMkLst>
            <pc:docMk/>
            <pc:sldMk cId="1188404328" sldId="1394"/>
            <ac:picMk id="19" creationId="{86D1DA29-5C06-0F1C-29E3-788E06A9F570}"/>
          </ac:picMkLst>
        </pc:picChg>
        <pc:picChg chg="add mod modCrop">
          <ac:chgData name="Pritchard, Cindy" userId="26239436-f244-48ee-9592-488f7c2a36c4" providerId="ADAL" clId="{F5FA4D09-911B-424C-92FE-3F725BC947CA}" dt="2026-04-01T20:58:38.136" v="12425" actId="1076"/>
          <ac:picMkLst>
            <pc:docMk/>
            <pc:sldMk cId="1188404328" sldId="1394"/>
            <ac:picMk id="21" creationId="{F538DF4D-4A36-59FA-2CE6-CE12083CA198}"/>
          </ac:picMkLst>
        </pc:picChg>
        <pc:picChg chg="add mod modCrop">
          <ac:chgData name="Pritchard, Cindy" userId="26239436-f244-48ee-9592-488f7c2a36c4" providerId="ADAL" clId="{F5FA4D09-911B-424C-92FE-3F725BC947CA}" dt="2026-04-01T20:58:44.236" v="12427" actId="14100"/>
          <ac:picMkLst>
            <pc:docMk/>
            <pc:sldMk cId="1188404328" sldId="1394"/>
            <ac:picMk id="23" creationId="{E01FCBFE-43E7-8840-8DA2-8DE982020973}"/>
          </ac:picMkLst>
        </pc:picChg>
        <pc:picChg chg="add mod modCrop">
          <ac:chgData name="Pritchard, Cindy" userId="26239436-f244-48ee-9592-488f7c2a36c4" providerId="ADAL" clId="{F5FA4D09-911B-424C-92FE-3F725BC947CA}" dt="2026-04-01T20:58:59.568" v="12430" actId="1076"/>
          <ac:picMkLst>
            <pc:docMk/>
            <pc:sldMk cId="1188404328" sldId="1394"/>
            <ac:picMk id="25" creationId="{B31F6448-157E-E808-827D-E2FCBEFAA5BD}"/>
          </ac:picMkLst>
        </pc:picChg>
        <pc:picChg chg="add mod modCrop">
          <ac:chgData name="Pritchard, Cindy" userId="26239436-f244-48ee-9592-488f7c2a36c4" providerId="ADAL" clId="{F5FA4D09-911B-424C-92FE-3F725BC947CA}" dt="2026-04-01T20:59:06.726" v="12433" actId="1076"/>
          <ac:picMkLst>
            <pc:docMk/>
            <pc:sldMk cId="1188404328" sldId="1394"/>
            <ac:picMk id="28" creationId="{07738475-C2BB-956A-5EE0-4AAC24DDB777}"/>
          </ac:picMkLst>
        </pc:picChg>
        <pc:picChg chg="add mod modCrop">
          <ac:chgData name="Pritchard, Cindy" userId="26239436-f244-48ee-9592-488f7c2a36c4" providerId="ADAL" clId="{F5FA4D09-911B-424C-92FE-3F725BC947CA}" dt="2026-04-01T20:59:14.286" v="12436" actId="1076"/>
          <ac:picMkLst>
            <pc:docMk/>
            <pc:sldMk cId="1188404328" sldId="1394"/>
            <ac:picMk id="30" creationId="{71189A9B-ACFB-AC61-0D6C-54289A0D9BED}"/>
          </ac:picMkLst>
        </pc:picChg>
        <pc:picChg chg="add mod modCrop">
          <ac:chgData name="Pritchard, Cindy" userId="26239436-f244-48ee-9592-488f7c2a36c4" providerId="ADAL" clId="{F5FA4D09-911B-424C-92FE-3F725BC947CA}" dt="2026-04-01T20:59:19.562" v="12437" actId="1076"/>
          <ac:picMkLst>
            <pc:docMk/>
            <pc:sldMk cId="1188404328" sldId="1394"/>
            <ac:picMk id="32" creationId="{DEC4A79B-949E-CB89-E56F-A2F07658C49D}"/>
          </ac:picMkLst>
        </pc:picChg>
        <pc:picChg chg="add mod modCrop">
          <ac:chgData name="Pritchard, Cindy" userId="26239436-f244-48ee-9592-488f7c2a36c4" providerId="ADAL" clId="{F5FA4D09-911B-424C-92FE-3F725BC947CA}" dt="2026-04-01T21:00:45.690" v="12454" actId="1076"/>
          <ac:picMkLst>
            <pc:docMk/>
            <pc:sldMk cId="1188404328" sldId="1394"/>
            <ac:picMk id="34" creationId="{3BEE0F11-F4FC-CBD0-E725-9AC9B07399FA}"/>
          </ac:picMkLst>
        </pc:picChg>
        <pc:picChg chg="add mod modCrop">
          <ac:chgData name="Pritchard, Cindy" userId="26239436-f244-48ee-9592-488f7c2a36c4" providerId="ADAL" clId="{F5FA4D09-911B-424C-92FE-3F725BC947CA}" dt="2026-04-01T21:00:42.504" v="12453" actId="1076"/>
          <ac:picMkLst>
            <pc:docMk/>
            <pc:sldMk cId="1188404328" sldId="1394"/>
            <ac:picMk id="36" creationId="{8632B690-CCA9-4437-DA00-3C1EC3482CA3}"/>
          </ac:picMkLst>
        </pc:picChg>
      </pc:sldChg>
      <pc:sldChg chg="delSp del mod ord">
        <pc:chgData name="Pritchard, Cindy" userId="26239436-f244-48ee-9592-488f7c2a36c4" providerId="ADAL" clId="{F5FA4D09-911B-424C-92FE-3F725BC947CA}" dt="2026-04-07T09:47:06.327" v="16527" actId="2696"/>
        <pc:sldMkLst>
          <pc:docMk/>
          <pc:sldMk cId="606767422" sldId="1395"/>
        </pc:sldMkLst>
      </pc:sldChg>
      <pc:sldChg chg="modSp mod ord">
        <pc:chgData name="Pritchard, Cindy" userId="26239436-f244-48ee-9592-488f7c2a36c4" providerId="ADAL" clId="{F5FA4D09-911B-424C-92FE-3F725BC947CA}" dt="2026-04-07T10:42:23.529" v="20552" actId="6549"/>
        <pc:sldMkLst>
          <pc:docMk/>
          <pc:sldMk cId="3922236785" sldId="1423"/>
        </pc:sldMkLst>
        <pc:spChg chg="mod">
          <ac:chgData name="Pritchard, Cindy" userId="26239436-f244-48ee-9592-488f7c2a36c4" providerId="ADAL" clId="{F5FA4D09-911B-424C-92FE-3F725BC947CA}" dt="2026-04-07T10:42:23.529" v="20552" actId="6549"/>
          <ac:spMkLst>
            <pc:docMk/>
            <pc:sldMk cId="3922236785" sldId="1423"/>
            <ac:spMk id="2" creationId="{DA966805-4464-2C2D-91A5-4710BA02888D}"/>
          </ac:spMkLst>
        </pc:spChg>
      </pc:sldChg>
      <pc:sldChg chg="addSp delSp modSp mod ord">
        <pc:chgData name="Pritchard, Cindy" userId="26239436-f244-48ee-9592-488f7c2a36c4" providerId="ADAL" clId="{F5FA4D09-911B-424C-92FE-3F725BC947CA}" dt="2026-04-07T08:06:34.318" v="14448" actId="403"/>
        <pc:sldMkLst>
          <pc:docMk/>
          <pc:sldMk cId="3050915263" sldId="1430"/>
        </pc:sldMkLst>
        <pc:spChg chg="add mod">
          <ac:chgData name="Pritchard, Cindy" userId="26239436-f244-48ee-9592-488f7c2a36c4" providerId="ADAL" clId="{F5FA4D09-911B-424C-92FE-3F725BC947CA}" dt="2026-04-07T08:06:12.125" v="14418" actId="1076"/>
          <ac:spMkLst>
            <pc:docMk/>
            <pc:sldMk cId="3050915263" sldId="1430"/>
            <ac:spMk id="5" creationId="{8A5C8D76-5B71-34E4-FD76-83C5263054D7}"/>
          </ac:spMkLst>
        </pc:spChg>
        <pc:spChg chg="add mod">
          <ac:chgData name="Pritchard, Cindy" userId="26239436-f244-48ee-9592-488f7c2a36c4" providerId="ADAL" clId="{F5FA4D09-911B-424C-92FE-3F725BC947CA}" dt="2026-04-07T08:06:34.318" v="14448" actId="403"/>
          <ac:spMkLst>
            <pc:docMk/>
            <pc:sldMk cId="3050915263" sldId="1430"/>
            <ac:spMk id="6" creationId="{0C338698-DBDA-75C9-8F5D-5E5E36D4E96A}"/>
          </ac:spMkLst>
        </pc:spChg>
        <pc:spChg chg="add mod">
          <ac:chgData name="Pritchard, Cindy" userId="26239436-f244-48ee-9592-488f7c2a36c4" providerId="ADAL" clId="{F5FA4D09-911B-424C-92FE-3F725BC947CA}" dt="2026-04-07T08:06:25.710" v="14427" actId="14100"/>
          <ac:spMkLst>
            <pc:docMk/>
            <pc:sldMk cId="3050915263" sldId="1430"/>
            <ac:spMk id="8" creationId="{38A914F7-BB75-AD23-2DEB-8CCF653E6EC2}"/>
          </ac:spMkLst>
        </pc:spChg>
        <pc:picChg chg="add mod">
          <ac:chgData name="Pritchard, Cindy" userId="26239436-f244-48ee-9592-488f7c2a36c4" providerId="ADAL" clId="{F5FA4D09-911B-424C-92FE-3F725BC947CA}" dt="2026-04-07T08:04:23.471" v="14323" actId="1076"/>
          <ac:picMkLst>
            <pc:docMk/>
            <pc:sldMk cId="3050915263" sldId="1430"/>
            <ac:picMk id="3" creationId="{A0BC6F96-9F11-3FA0-C09B-48F14A6B1E22}"/>
          </ac:picMkLst>
        </pc:picChg>
        <pc:picChg chg="mod">
          <ac:chgData name="Pritchard, Cindy" userId="26239436-f244-48ee-9592-488f7c2a36c4" providerId="ADAL" clId="{F5FA4D09-911B-424C-92FE-3F725BC947CA}" dt="2026-04-07T08:04:18.136" v="14320" actId="14100"/>
          <ac:picMkLst>
            <pc:docMk/>
            <pc:sldMk cId="3050915263" sldId="1430"/>
            <ac:picMk id="9" creationId="{1FEABE42-2F78-957B-3771-5767EA7E8527}"/>
          </ac:picMkLst>
        </pc:picChg>
      </pc:sldChg>
      <pc:sldChg chg="addSp delSp modSp del mod">
        <pc:chgData name="Pritchard, Cindy" userId="26239436-f244-48ee-9592-488f7c2a36c4" providerId="ADAL" clId="{F5FA4D09-911B-424C-92FE-3F725BC947CA}" dt="2026-04-07T09:47:39.800" v="16532" actId="2696"/>
        <pc:sldMkLst>
          <pc:docMk/>
          <pc:sldMk cId="289381127" sldId="1561"/>
        </pc:sldMkLst>
        <pc:spChg chg="add del mod">
          <ac:chgData name="Pritchard, Cindy" userId="26239436-f244-48ee-9592-488f7c2a36c4" providerId="ADAL" clId="{F5FA4D09-911B-424C-92FE-3F725BC947CA}" dt="2026-04-07T09:47:13.631" v="16528" actId="21"/>
          <ac:spMkLst>
            <pc:docMk/>
            <pc:sldMk cId="289381127" sldId="1561"/>
            <ac:spMk id="3" creationId="{1EB74318-1201-BE6E-294E-EFCEBF9C8DA4}"/>
          </ac:spMkLst>
        </pc:spChg>
      </pc:sldChg>
      <pc:sldChg chg="addSp delSp modSp mod ord">
        <pc:chgData name="Pritchard, Cindy" userId="26239436-f244-48ee-9592-488f7c2a36c4" providerId="ADAL" clId="{F5FA4D09-911B-424C-92FE-3F725BC947CA}" dt="2026-04-07T09:57:09.391" v="16570"/>
        <pc:sldMkLst>
          <pc:docMk/>
          <pc:sldMk cId="1458104022" sldId="1565"/>
        </pc:sldMkLst>
        <pc:spChg chg="add mod">
          <ac:chgData name="Pritchard, Cindy" userId="26239436-f244-48ee-9592-488f7c2a36c4" providerId="ADAL" clId="{F5FA4D09-911B-424C-92FE-3F725BC947CA}" dt="2026-04-01T21:54:09.146" v="13548" actId="403"/>
          <ac:spMkLst>
            <pc:docMk/>
            <pc:sldMk cId="1458104022" sldId="1565"/>
            <ac:spMk id="4" creationId="{E47C2A56-B05E-C6CD-FDE5-938B107E439C}"/>
          </ac:spMkLst>
        </pc:spChg>
        <pc:spChg chg="add mod">
          <ac:chgData name="Pritchard, Cindy" userId="26239436-f244-48ee-9592-488f7c2a36c4" providerId="ADAL" clId="{F5FA4D09-911B-424C-92FE-3F725BC947CA}" dt="2026-04-01T21:54:23.834" v="13556" actId="403"/>
          <ac:spMkLst>
            <pc:docMk/>
            <pc:sldMk cId="1458104022" sldId="1565"/>
            <ac:spMk id="6" creationId="{3B5D770E-DEC9-0435-5DE3-B37428B6AF7F}"/>
          </ac:spMkLst>
        </pc:spChg>
        <pc:picChg chg="add mod">
          <ac:chgData name="Pritchard, Cindy" userId="26239436-f244-48ee-9592-488f7c2a36c4" providerId="ADAL" clId="{F5FA4D09-911B-424C-92FE-3F725BC947CA}" dt="2026-04-01T21:53:28.678" v="13540" actId="1076"/>
          <ac:picMkLst>
            <pc:docMk/>
            <pc:sldMk cId="1458104022" sldId="1565"/>
            <ac:picMk id="3" creationId="{A38F03CF-F176-52CC-F823-F0C14B93C299}"/>
          </ac:picMkLst>
        </pc:picChg>
      </pc:sldChg>
      <pc:sldChg chg="addSp delSp modSp mod ord modNotesTx">
        <pc:chgData name="Pritchard, Cindy" userId="26239436-f244-48ee-9592-488f7c2a36c4" providerId="ADAL" clId="{F5FA4D09-911B-424C-92FE-3F725BC947CA}" dt="2026-04-07T09:21:13.371" v="15613" actId="207"/>
        <pc:sldMkLst>
          <pc:docMk/>
          <pc:sldMk cId="637329184" sldId="1567"/>
        </pc:sldMkLst>
        <pc:spChg chg="add mod">
          <ac:chgData name="Pritchard, Cindy" userId="26239436-f244-48ee-9592-488f7c2a36c4" providerId="ADAL" clId="{F5FA4D09-911B-424C-92FE-3F725BC947CA}" dt="2026-04-07T09:20:02.944" v="15595" actId="403"/>
          <ac:spMkLst>
            <pc:docMk/>
            <pc:sldMk cId="637329184" sldId="1567"/>
            <ac:spMk id="3" creationId="{B43AE5B5-D4E8-EEF9-8E9C-75DEBC506A68}"/>
          </ac:spMkLst>
        </pc:spChg>
        <pc:spChg chg="add mod">
          <ac:chgData name="Pritchard, Cindy" userId="26239436-f244-48ee-9592-488f7c2a36c4" providerId="ADAL" clId="{F5FA4D09-911B-424C-92FE-3F725BC947CA}" dt="2026-04-07T09:21:13.371" v="15613" actId="207"/>
          <ac:spMkLst>
            <pc:docMk/>
            <pc:sldMk cId="637329184" sldId="1567"/>
            <ac:spMk id="7" creationId="{1951E0B0-4A27-3F08-BB08-7038B73FB7CE}"/>
          </ac:spMkLst>
        </pc:spChg>
        <pc:picChg chg="add mod">
          <ac:chgData name="Pritchard, Cindy" userId="26239436-f244-48ee-9592-488f7c2a36c4" providerId="ADAL" clId="{F5FA4D09-911B-424C-92FE-3F725BC947CA}" dt="2026-04-07T09:20:31.372" v="15600" actId="1076"/>
          <ac:picMkLst>
            <pc:docMk/>
            <pc:sldMk cId="637329184" sldId="1567"/>
            <ac:picMk id="6" creationId="{A1141029-9CBD-1E6E-E43E-13DB4DA1C2BB}"/>
          </ac:picMkLst>
        </pc:picChg>
      </pc:sldChg>
      <pc:sldChg chg="addSp delSp modSp mod">
        <pc:chgData name="Pritchard, Cindy" userId="26239436-f244-48ee-9592-488f7c2a36c4" providerId="ADAL" clId="{F5FA4D09-911B-424C-92FE-3F725BC947CA}" dt="2026-04-01T21:22:48.020" v="12552" actId="14100"/>
        <pc:sldMkLst>
          <pc:docMk/>
          <pc:sldMk cId="2821514981" sldId="1577"/>
        </pc:sldMkLst>
        <pc:spChg chg="add mod">
          <ac:chgData name="Pritchard, Cindy" userId="26239436-f244-48ee-9592-488f7c2a36c4" providerId="ADAL" clId="{F5FA4D09-911B-424C-92FE-3F725BC947CA}" dt="2026-04-01T21:22:35.047" v="12546" actId="1076"/>
          <ac:spMkLst>
            <pc:docMk/>
            <pc:sldMk cId="2821514981" sldId="1577"/>
            <ac:spMk id="5" creationId="{D60035BA-70BD-72EF-C04F-386A64491BE3}"/>
          </ac:spMkLst>
        </pc:spChg>
        <pc:spChg chg="add mod">
          <ac:chgData name="Pritchard, Cindy" userId="26239436-f244-48ee-9592-488f7c2a36c4" providerId="ADAL" clId="{F5FA4D09-911B-424C-92FE-3F725BC947CA}" dt="2026-04-01T21:22:48.020" v="12552" actId="14100"/>
          <ac:spMkLst>
            <pc:docMk/>
            <pc:sldMk cId="2821514981" sldId="1577"/>
            <ac:spMk id="8" creationId="{6C303681-EBBD-525E-519B-FEE3A835BB0A}"/>
          </ac:spMkLst>
        </pc:spChg>
        <pc:picChg chg="add mod">
          <ac:chgData name="Pritchard, Cindy" userId="26239436-f244-48ee-9592-488f7c2a36c4" providerId="ADAL" clId="{F5FA4D09-911B-424C-92FE-3F725BC947CA}" dt="2026-04-01T21:22:39.539" v="12548" actId="1076"/>
          <ac:picMkLst>
            <pc:docMk/>
            <pc:sldMk cId="2821514981" sldId="1577"/>
            <ac:picMk id="3" creationId="{212AD3A8-B7C3-826B-F4CB-8F5B42E20281}"/>
          </ac:picMkLst>
        </pc:picChg>
        <pc:picChg chg="add mod">
          <ac:chgData name="Pritchard, Cindy" userId="26239436-f244-48ee-9592-488f7c2a36c4" providerId="ADAL" clId="{F5FA4D09-911B-424C-92FE-3F725BC947CA}" dt="2026-04-01T21:22:31.538" v="12545" actId="1076"/>
          <ac:picMkLst>
            <pc:docMk/>
            <pc:sldMk cId="2821514981" sldId="1577"/>
            <ac:picMk id="7" creationId="{85516CCF-27D5-9D79-A5CE-13A1C706561C}"/>
          </ac:picMkLst>
        </pc:picChg>
      </pc:sldChg>
      <pc:sldChg chg="addSp delSp modSp mod ord">
        <pc:chgData name="Pritchard, Cindy" userId="26239436-f244-48ee-9592-488f7c2a36c4" providerId="ADAL" clId="{F5FA4D09-911B-424C-92FE-3F725BC947CA}" dt="2026-04-07T08:23:34.916" v="14838" actId="692"/>
        <pc:sldMkLst>
          <pc:docMk/>
          <pc:sldMk cId="3300706077" sldId="1586"/>
        </pc:sldMkLst>
        <pc:spChg chg="add mod">
          <ac:chgData name="Pritchard, Cindy" userId="26239436-f244-48ee-9592-488f7c2a36c4" providerId="ADAL" clId="{F5FA4D09-911B-424C-92FE-3F725BC947CA}" dt="2026-04-07T08:23:17.893" v="14835" actId="1076"/>
          <ac:spMkLst>
            <pc:docMk/>
            <pc:sldMk cId="3300706077" sldId="1586"/>
            <ac:spMk id="5" creationId="{C5761904-6E55-29EA-5113-518065F32EFC}"/>
          </ac:spMkLst>
        </pc:spChg>
        <pc:spChg chg="add mod">
          <ac:chgData name="Pritchard, Cindy" userId="26239436-f244-48ee-9592-488f7c2a36c4" providerId="ADAL" clId="{F5FA4D09-911B-424C-92FE-3F725BC947CA}" dt="2026-04-07T08:21:55.711" v="14825" actId="207"/>
          <ac:spMkLst>
            <pc:docMk/>
            <pc:sldMk cId="3300706077" sldId="1586"/>
            <ac:spMk id="6" creationId="{29789D38-ADE6-1CB2-B386-44D1FDC0A6AA}"/>
          </ac:spMkLst>
        </pc:spChg>
        <pc:picChg chg="add mod">
          <ac:chgData name="Pritchard, Cindy" userId="26239436-f244-48ee-9592-488f7c2a36c4" providerId="ADAL" clId="{F5FA4D09-911B-424C-92FE-3F725BC947CA}" dt="2026-04-07T08:16:34.928" v="14538" actId="14100"/>
          <ac:picMkLst>
            <pc:docMk/>
            <pc:sldMk cId="3300706077" sldId="1586"/>
            <ac:picMk id="3" creationId="{8A16CCD8-0C82-EA63-F259-5689E8287DB0}"/>
          </ac:picMkLst>
        </pc:picChg>
        <pc:picChg chg="del">
          <ac:chgData name="Pritchard, Cindy" userId="26239436-f244-48ee-9592-488f7c2a36c4" providerId="ADAL" clId="{F5FA4D09-911B-424C-92FE-3F725BC947CA}" dt="2026-04-07T08:16:40.639" v="14539" actId="478"/>
          <ac:picMkLst>
            <pc:docMk/>
            <pc:sldMk cId="3300706077" sldId="1586"/>
            <ac:picMk id="7" creationId="{9A66DA5D-A447-85CA-7F07-EE92C90FAB61}"/>
          </ac:picMkLst>
        </pc:picChg>
        <pc:picChg chg="add mod">
          <ac:chgData name="Pritchard, Cindy" userId="26239436-f244-48ee-9592-488f7c2a36c4" providerId="ADAL" clId="{F5FA4D09-911B-424C-92FE-3F725BC947CA}" dt="2026-04-07T08:23:34.916" v="14838" actId="692"/>
          <ac:picMkLst>
            <pc:docMk/>
            <pc:sldMk cId="3300706077" sldId="1586"/>
            <ac:picMk id="9" creationId="{DC501580-92C7-8B30-BDE1-FB62C7B09559}"/>
          </ac:picMkLst>
        </pc:picChg>
        <pc:picChg chg="del">
          <ac:chgData name="Pritchard, Cindy" userId="26239436-f244-48ee-9592-488f7c2a36c4" providerId="ADAL" clId="{F5FA4D09-911B-424C-92FE-3F725BC947CA}" dt="2026-04-07T08:16:41.624" v="14540" actId="478"/>
          <ac:picMkLst>
            <pc:docMk/>
            <pc:sldMk cId="3300706077" sldId="1586"/>
            <ac:picMk id="10" creationId="{E07AA91D-2863-7F0A-F8B4-4F572D6C06BD}"/>
          </ac:picMkLst>
        </pc:picChg>
      </pc:sldChg>
      <pc:sldChg chg="addSp delSp modSp mod">
        <pc:chgData name="Pritchard, Cindy" userId="26239436-f244-48ee-9592-488f7c2a36c4" providerId="ADAL" clId="{F5FA4D09-911B-424C-92FE-3F725BC947CA}" dt="2026-04-07T08:52:27.313" v="15136" actId="1076"/>
        <pc:sldMkLst>
          <pc:docMk/>
          <pc:sldMk cId="839114509" sldId="1589"/>
        </pc:sldMkLst>
        <pc:picChg chg="add mod">
          <ac:chgData name="Pritchard, Cindy" userId="26239436-f244-48ee-9592-488f7c2a36c4" providerId="ADAL" clId="{F5FA4D09-911B-424C-92FE-3F725BC947CA}" dt="2026-04-07T08:51:59.575" v="15132" actId="1076"/>
          <ac:picMkLst>
            <pc:docMk/>
            <pc:sldMk cId="839114509" sldId="1589"/>
            <ac:picMk id="3" creationId="{E8E4B2DB-1EDE-3C30-F889-817BA536E110}"/>
          </ac:picMkLst>
        </pc:picChg>
        <pc:picChg chg="add mod">
          <ac:chgData name="Pritchard, Cindy" userId="26239436-f244-48ee-9592-488f7c2a36c4" providerId="ADAL" clId="{F5FA4D09-911B-424C-92FE-3F725BC947CA}" dt="2026-04-07T08:52:27.313" v="15136" actId="1076"/>
          <ac:picMkLst>
            <pc:docMk/>
            <pc:sldMk cId="839114509" sldId="1589"/>
            <ac:picMk id="5" creationId="{56C8F733-7E93-0365-BF49-91C1E2840E98}"/>
          </ac:picMkLst>
        </pc:picChg>
      </pc:sldChg>
      <pc:sldChg chg="addSp delSp modSp mod ord modNotesTx">
        <pc:chgData name="Pritchard, Cindy" userId="26239436-f244-48ee-9592-488f7c2a36c4" providerId="ADAL" clId="{F5FA4D09-911B-424C-92FE-3F725BC947CA}" dt="2026-04-07T09:54:26.287" v="16548"/>
        <pc:sldMkLst>
          <pc:docMk/>
          <pc:sldMk cId="2618351449" sldId="1599"/>
        </pc:sldMkLst>
        <pc:spChg chg="add mod">
          <ac:chgData name="Pritchard, Cindy" userId="26239436-f244-48ee-9592-488f7c2a36c4" providerId="ADAL" clId="{F5FA4D09-911B-424C-92FE-3F725BC947CA}" dt="2026-04-01T21:52:18.620" v="13531" actId="14100"/>
          <ac:spMkLst>
            <pc:docMk/>
            <pc:sldMk cId="2618351449" sldId="1599"/>
            <ac:spMk id="4" creationId="{698E912F-8B40-AFE9-5FAC-DA5FC317662D}"/>
          </ac:spMkLst>
        </pc:spChg>
        <pc:spChg chg="add mod">
          <ac:chgData name="Pritchard, Cindy" userId="26239436-f244-48ee-9592-488f7c2a36c4" providerId="ADAL" clId="{F5FA4D09-911B-424C-92FE-3F725BC947CA}" dt="2026-04-01T21:51:56.958" v="13527" actId="1076"/>
          <ac:spMkLst>
            <pc:docMk/>
            <pc:sldMk cId="2618351449" sldId="1599"/>
            <ac:spMk id="6" creationId="{1F32F0C4-5265-B654-BAD5-58C7B9CA0C11}"/>
          </ac:spMkLst>
        </pc:spChg>
        <pc:picChg chg="add mod">
          <ac:chgData name="Pritchard, Cindy" userId="26239436-f244-48ee-9592-488f7c2a36c4" providerId="ADAL" clId="{F5FA4D09-911B-424C-92FE-3F725BC947CA}" dt="2026-04-01T21:52:16.328" v="13530" actId="1076"/>
          <ac:picMkLst>
            <pc:docMk/>
            <pc:sldMk cId="2618351449" sldId="1599"/>
            <ac:picMk id="3" creationId="{29E14969-49A1-406E-0EBB-2566CA43C0DB}"/>
          </ac:picMkLst>
        </pc:picChg>
      </pc:sldChg>
      <pc:sldChg chg="addSp delSp modSp mod modNotesTx">
        <pc:chgData name="Pritchard, Cindy" userId="26239436-f244-48ee-9592-488f7c2a36c4" providerId="ADAL" clId="{F5FA4D09-911B-424C-92FE-3F725BC947CA}" dt="2026-04-07T08:02:50.122" v="14314" actId="20577"/>
        <pc:sldMkLst>
          <pc:docMk/>
          <pc:sldMk cId="3654263450" sldId="1603"/>
        </pc:sldMkLst>
        <pc:spChg chg="add mod">
          <ac:chgData name="Pritchard, Cindy" userId="26239436-f244-48ee-9592-488f7c2a36c4" providerId="ADAL" clId="{F5FA4D09-911B-424C-92FE-3F725BC947CA}" dt="2026-04-07T08:01:52.282" v="14115" actId="1076"/>
          <ac:spMkLst>
            <pc:docMk/>
            <pc:sldMk cId="3654263450" sldId="1603"/>
            <ac:spMk id="8" creationId="{F1460DD7-8025-572E-2EEB-6FAC1A722738}"/>
          </ac:spMkLst>
        </pc:spChg>
        <pc:spChg chg="add mod">
          <ac:chgData name="Pritchard, Cindy" userId="26239436-f244-48ee-9592-488f7c2a36c4" providerId="ADAL" clId="{F5FA4D09-911B-424C-92FE-3F725BC947CA}" dt="2026-04-07T08:02:50.122" v="14314" actId="20577"/>
          <ac:spMkLst>
            <pc:docMk/>
            <pc:sldMk cId="3654263450" sldId="1603"/>
            <ac:spMk id="9" creationId="{C6EF3148-6FB6-CDFE-BCB8-827B885CED12}"/>
          </ac:spMkLst>
        </pc:spChg>
        <pc:picChg chg="add mod">
          <ac:chgData name="Pritchard, Cindy" userId="26239436-f244-48ee-9592-488f7c2a36c4" providerId="ADAL" clId="{F5FA4D09-911B-424C-92FE-3F725BC947CA}" dt="2026-04-07T08:00:48.678" v="13895" actId="1076"/>
          <ac:picMkLst>
            <pc:docMk/>
            <pc:sldMk cId="3654263450" sldId="1603"/>
            <ac:picMk id="3" creationId="{366A6936-1481-8307-A8CE-B46832934D19}"/>
          </ac:picMkLst>
        </pc:picChg>
        <pc:picChg chg="add mod">
          <ac:chgData name="Pritchard, Cindy" userId="26239436-f244-48ee-9592-488f7c2a36c4" providerId="ADAL" clId="{F5FA4D09-911B-424C-92FE-3F725BC947CA}" dt="2026-04-07T08:00:57.209" v="13898" actId="1076"/>
          <ac:picMkLst>
            <pc:docMk/>
            <pc:sldMk cId="3654263450" sldId="1603"/>
            <ac:picMk id="6" creationId="{60BAD46B-6ECA-B7A9-E529-520B12B98D67}"/>
          </ac:picMkLst>
        </pc:picChg>
      </pc:sldChg>
      <pc:sldChg chg="addSp delSp modSp mod">
        <pc:chgData name="Pritchard, Cindy" userId="26239436-f244-48ee-9592-488f7c2a36c4" providerId="ADAL" clId="{F5FA4D09-911B-424C-92FE-3F725BC947CA}" dt="2026-04-07T09:16:14.532" v="15514" actId="403"/>
        <pc:sldMkLst>
          <pc:docMk/>
          <pc:sldMk cId="2203966292" sldId="1604"/>
        </pc:sldMkLst>
        <pc:spChg chg="add mod">
          <ac:chgData name="Pritchard, Cindy" userId="26239436-f244-48ee-9592-488f7c2a36c4" providerId="ADAL" clId="{F5FA4D09-911B-424C-92FE-3F725BC947CA}" dt="2026-04-07T09:15:59.529" v="15504" actId="20577"/>
          <ac:spMkLst>
            <pc:docMk/>
            <pc:sldMk cId="2203966292" sldId="1604"/>
            <ac:spMk id="8" creationId="{B2D07357-D664-BC90-F7AC-BB1AD65FEC4A}"/>
          </ac:spMkLst>
        </pc:spChg>
        <pc:spChg chg="add mod">
          <ac:chgData name="Pritchard, Cindy" userId="26239436-f244-48ee-9592-488f7c2a36c4" providerId="ADAL" clId="{F5FA4D09-911B-424C-92FE-3F725BC947CA}" dt="2026-04-07T09:16:14.532" v="15514" actId="403"/>
          <ac:spMkLst>
            <pc:docMk/>
            <pc:sldMk cId="2203966292" sldId="1604"/>
            <ac:spMk id="10" creationId="{E805910D-4C07-0227-4F14-ED7149EB4574}"/>
          </ac:spMkLst>
        </pc:spChg>
        <pc:picChg chg="add del mod">
          <ac:chgData name="Pritchard, Cindy" userId="26239436-f244-48ee-9592-488f7c2a36c4" providerId="ADAL" clId="{F5FA4D09-911B-424C-92FE-3F725BC947CA}" dt="2026-04-07T09:15:20.228" v="15399" actId="478"/>
          <ac:picMkLst>
            <pc:docMk/>
            <pc:sldMk cId="2203966292" sldId="1604"/>
            <ac:picMk id="3" creationId="{58B8B721-B5F4-9833-B95B-671F89939C80}"/>
          </ac:picMkLst>
        </pc:picChg>
        <pc:picChg chg="add mod">
          <ac:chgData name="Pritchard, Cindy" userId="26239436-f244-48ee-9592-488f7c2a36c4" providerId="ADAL" clId="{F5FA4D09-911B-424C-92FE-3F725BC947CA}" dt="2026-04-07T09:15:25.972" v="15403" actId="1076"/>
          <ac:picMkLst>
            <pc:docMk/>
            <pc:sldMk cId="2203966292" sldId="1604"/>
            <ac:picMk id="6" creationId="{3A34FBF5-6AA3-E2F6-335A-D85F88C4EE4A}"/>
          </ac:picMkLst>
        </pc:picChg>
        <pc:picChg chg="add mod">
          <ac:chgData name="Pritchard, Cindy" userId="26239436-f244-48ee-9592-488f7c2a36c4" providerId="ADAL" clId="{F5FA4D09-911B-424C-92FE-3F725BC947CA}" dt="2026-04-07T09:15:38.445" v="15405" actId="1076"/>
          <ac:picMkLst>
            <pc:docMk/>
            <pc:sldMk cId="2203966292" sldId="1604"/>
            <ac:picMk id="7" creationId="{01B02F3E-F812-70DA-F001-FF3B88E53AC7}"/>
          </ac:picMkLst>
        </pc:picChg>
      </pc:sldChg>
      <pc:sldChg chg="addSp delSp modSp mod ord modNotesTx">
        <pc:chgData name="Pritchard, Cindy" userId="26239436-f244-48ee-9592-488f7c2a36c4" providerId="ADAL" clId="{F5FA4D09-911B-424C-92FE-3F725BC947CA}" dt="2026-04-07T09:51:20.759" v="16534"/>
        <pc:sldMkLst>
          <pc:docMk/>
          <pc:sldMk cId="776439218" sldId="1605"/>
        </pc:sldMkLst>
        <pc:spChg chg="add mod">
          <ac:chgData name="Pritchard, Cindy" userId="26239436-f244-48ee-9592-488f7c2a36c4" providerId="ADAL" clId="{F5FA4D09-911B-424C-92FE-3F725BC947CA}" dt="2026-04-01T21:10:47.376" v="12486" actId="1076"/>
          <ac:spMkLst>
            <pc:docMk/>
            <pc:sldMk cId="776439218" sldId="1605"/>
            <ac:spMk id="6" creationId="{0732CC88-C1D7-0C75-85DF-7603E8D586D6}"/>
          </ac:spMkLst>
        </pc:spChg>
        <pc:spChg chg="add mod">
          <ac:chgData name="Pritchard, Cindy" userId="26239436-f244-48ee-9592-488f7c2a36c4" providerId="ADAL" clId="{F5FA4D09-911B-424C-92FE-3F725BC947CA}" dt="2026-04-01T21:10:42.370" v="12485" actId="403"/>
          <ac:spMkLst>
            <pc:docMk/>
            <pc:sldMk cId="776439218" sldId="1605"/>
            <ac:spMk id="8" creationId="{ACF29F34-0A93-F188-6D6B-40E31790B814}"/>
          </ac:spMkLst>
        </pc:spChg>
        <pc:spChg chg="add mod">
          <ac:chgData name="Pritchard, Cindy" userId="26239436-f244-48ee-9592-488f7c2a36c4" providerId="ADAL" clId="{F5FA4D09-911B-424C-92FE-3F725BC947CA}" dt="2026-04-01T21:11:19.691" v="12494" actId="14100"/>
          <ac:spMkLst>
            <pc:docMk/>
            <pc:sldMk cId="776439218" sldId="1605"/>
            <ac:spMk id="11" creationId="{08EC57F0-9897-54DB-5B56-E51FD49ACEB5}"/>
          </ac:spMkLst>
        </pc:spChg>
        <pc:picChg chg="add mod">
          <ac:chgData name="Pritchard, Cindy" userId="26239436-f244-48ee-9592-488f7c2a36c4" providerId="ADAL" clId="{F5FA4D09-911B-424C-92FE-3F725BC947CA}" dt="2026-04-01T21:09:18.629" v="12467" actId="1076"/>
          <ac:picMkLst>
            <pc:docMk/>
            <pc:sldMk cId="776439218" sldId="1605"/>
            <ac:picMk id="3" creationId="{335DB695-2607-38D8-ABB5-B1572DD9E614}"/>
          </ac:picMkLst>
        </pc:picChg>
      </pc:sldChg>
      <pc:sldChg chg="addSp delSp modSp mod ord modNotesTx">
        <pc:chgData name="Pritchard, Cindy" userId="26239436-f244-48ee-9592-488f7c2a36c4" providerId="ADAL" clId="{F5FA4D09-911B-424C-92FE-3F725BC947CA}" dt="2026-04-07T07:54:22.908" v="13887"/>
        <pc:sldMkLst>
          <pc:docMk/>
          <pc:sldMk cId="2947099286" sldId="1606"/>
        </pc:sldMkLst>
        <pc:spChg chg="add mod">
          <ac:chgData name="Pritchard, Cindy" userId="26239436-f244-48ee-9592-488f7c2a36c4" providerId="ADAL" clId="{F5FA4D09-911B-424C-92FE-3F725BC947CA}" dt="2026-04-01T21:37:27.382" v="13006" actId="403"/>
          <ac:spMkLst>
            <pc:docMk/>
            <pc:sldMk cId="2947099286" sldId="1606"/>
            <ac:spMk id="10" creationId="{C82CA023-C577-CCEC-B973-F90D225CBBED}"/>
          </ac:spMkLst>
        </pc:spChg>
        <pc:spChg chg="add mod">
          <ac:chgData name="Pritchard, Cindy" userId="26239436-f244-48ee-9592-488f7c2a36c4" providerId="ADAL" clId="{F5FA4D09-911B-424C-92FE-3F725BC947CA}" dt="2026-04-01T21:39:32.942" v="13183" actId="207"/>
          <ac:spMkLst>
            <pc:docMk/>
            <pc:sldMk cId="2947099286" sldId="1606"/>
            <ac:spMk id="11" creationId="{9E02E2BA-3D25-01C3-0DEF-829D0C97D176}"/>
          </ac:spMkLst>
        </pc:spChg>
        <pc:spChg chg="add mod">
          <ac:chgData name="Pritchard, Cindy" userId="26239436-f244-48ee-9592-488f7c2a36c4" providerId="ADAL" clId="{F5FA4D09-911B-424C-92FE-3F725BC947CA}" dt="2026-04-01T21:39:50.372" v="13188" actId="208"/>
          <ac:spMkLst>
            <pc:docMk/>
            <pc:sldMk cId="2947099286" sldId="1606"/>
            <ac:spMk id="12" creationId="{789211F5-475C-948A-5D74-B96A92D8953A}"/>
          </ac:spMkLst>
        </pc:spChg>
        <pc:picChg chg="add mod">
          <ac:chgData name="Pritchard, Cindy" userId="26239436-f244-48ee-9592-488f7c2a36c4" providerId="ADAL" clId="{F5FA4D09-911B-424C-92FE-3F725BC947CA}" dt="2026-04-01T21:37:01.037" v="12996" actId="14100"/>
          <ac:picMkLst>
            <pc:docMk/>
            <pc:sldMk cId="2947099286" sldId="1606"/>
            <ac:picMk id="3" creationId="{70B91735-7745-86A2-2F4B-987C188F59FD}"/>
          </ac:picMkLst>
        </pc:picChg>
        <pc:picChg chg="add mod">
          <ac:chgData name="Pritchard, Cindy" userId="26239436-f244-48ee-9592-488f7c2a36c4" providerId="ADAL" clId="{F5FA4D09-911B-424C-92FE-3F725BC947CA}" dt="2026-04-01T21:37:05.382" v="12998" actId="14100"/>
          <ac:picMkLst>
            <pc:docMk/>
            <pc:sldMk cId="2947099286" sldId="1606"/>
            <ac:picMk id="7" creationId="{3E40D692-1C45-D154-3295-E42FD60AE54F}"/>
          </ac:picMkLst>
        </pc:picChg>
      </pc:sldChg>
      <pc:sldChg chg="delSp modSp del mod ord">
        <pc:chgData name="Pritchard, Cindy" userId="26239436-f244-48ee-9592-488f7c2a36c4" providerId="ADAL" clId="{F5FA4D09-911B-424C-92FE-3F725BC947CA}" dt="2026-04-07T09:47:06.327" v="16527" actId="2696"/>
        <pc:sldMkLst>
          <pc:docMk/>
          <pc:sldMk cId="2649867313" sldId="1607"/>
        </pc:sldMkLst>
      </pc:sldChg>
      <pc:sldChg chg="delSp del mod ord">
        <pc:chgData name="Pritchard, Cindy" userId="26239436-f244-48ee-9592-488f7c2a36c4" providerId="ADAL" clId="{F5FA4D09-911B-424C-92FE-3F725BC947CA}" dt="2026-04-07T09:47:01.929" v="16526" actId="2696"/>
        <pc:sldMkLst>
          <pc:docMk/>
          <pc:sldMk cId="125521243" sldId="1610"/>
        </pc:sldMkLst>
      </pc:sldChg>
      <pc:sldChg chg="add ord">
        <pc:chgData name="Pritchard, Cindy" userId="26239436-f244-48ee-9592-488f7c2a36c4" providerId="ADAL" clId="{F5FA4D09-911B-424C-92FE-3F725BC947CA}" dt="2026-04-07T07:54:14.592" v="13877"/>
        <pc:sldMkLst>
          <pc:docMk/>
          <pc:sldMk cId="2149230435" sldId="1611"/>
        </pc:sldMkLst>
      </pc:sldChg>
      <pc:sldChg chg="addSp delSp modSp new mod ord">
        <pc:chgData name="Pritchard, Cindy" userId="26239436-f244-48ee-9592-488f7c2a36c4" providerId="ADAL" clId="{F5FA4D09-911B-424C-92FE-3F725BC947CA}" dt="2026-04-07T09:47:31.704" v="16530" actId="1076"/>
        <pc:sldMkLst>
          <pc:docMk/>
          <pc:sldMk cId="2858061530" sldId="1612"/>
        </pc:sldMkLst>
        <pc:spChg chg="del mod">
          <ac:chgData name="Pritchard, Cindy" userId="26239436-f244-48ee-9592-488f7c2a36c4" providerId="ADAL" clId="{F5FA4D09-911B-424C-92FE-3F725BC947CA}" dt="2026-04-07T08:08:43.115" v="14449" actId="478"/>
          <ac:spMkLst>
            <pc:docMk/>
            <pc:sldMk cId="2858061530" sldId="1612"/>
            <ac:spMk id="2" creationId="{D6896BFB-6DA1-EB04-3C79-0A278C6B40F4}"/>
          </ac:spMkLst>
        </pc:spChg>
        <pc:spChg chg="del">
          <ac:chgData name="Pritchard, Cindy" userId="26239436-f244-48ee-9592-488f7c2a36c4" providerId="ADAL" clId="{F5FA4D09-911B-424C-92FE-3F725BC947CA}" dt="2026-04-07T08:08:45.835" v="14450" actId="478"/>
          <ac:spMkLst>
            <pc:docMk/>
            <pc:sldMk cId="2858061530" sldId="1612"/>
            <ac:spMk id="3" creationId="{B2377463-F485-A1FD-6CE2-BB468D8280AD}"/>
          </ac:spMkLst>
        </pc:spChg>
        <pc:spChg chg="add mod">
          <ac:chgData name="Pritchard, Cindy" userId="26239436-f244-48ee-9592-488f7c2a36c4" providerId="ADAL" clId="{F5FA4D09-911B-424C-92FE-3F725BC947CA}" dt="2026-04-07T08:10:07.488" v="14473" actId="403"/>
          <ac:spMkLst>
            <pc:docMk/>
            <pc:sldMk cId="2858061530" sldId="1612"/>
            <ac:spMk id="9" creationId="{D0788B91-5B63-E603-1E93-E372BDFCFF63}"/>
          </ac:spMkLst>
        </pc:spChg>
        <pc:spChg chg="add mod">
          <ac:chgData name="Pritchard, Cindy" userId="26239436-f244-48ee-9592-488f7c2a36c4" providerId="ADAL" clId="{F5FA4D09-911B-424C-92FE-3F725BC947CA}" dt="2026-04-07T08:15:12.754" v="14535" actId="403"/>
          <ac:spMkLst>
            <pc:docMk/>
            <pc:sldMk cId="2858061530" sldId="1612"/>
            <ac:spMk id="11" creationId="{CA767F10-558B-766B-D998-620388A0B70B}"/>
          </ac:spMkLst>
        </pc:spChg>
        <pc:spChg chg="add mod">
          <ac:chgData name="Pritchard, Cindy" userId="26239436-f244-48ee-9592-488f7c2a36c4" providerId="ADAL" clId="{F5FA4D09-911B-424C-92FE-3F725BC947CA}" dt="2026-04-07T09:47:31.704" v="16530" actId="1076"/>
          <ac:spMkLst>
            <pc:docMk/>
            <pc:sldMk cId="2858061530" sldId="1612"/>
            <ac:spMk id="12" creationId="{1EB74318-1201-BE6E-294E-EFCEBF9C8DA4}"/>
          </ac:spMkLst>
        </pc:spChg>
        <pc:picChg chg="add mod">
          <ac:chgData name="Pritchard, Cindy" userId="26239436-f244-48ee-9592-488f7c2a36c4" providerId="ADAL" clId="{F5FA4D09-911B-424C-92FE-3F725BC947CA}" dt="2026-04-07T08:09:48.315" v="14462" actId="1076"/>
          <ac:picMkLst>
            <pc:docMk/>
            <pc:sldMk cId="2858061530" sldId="1612"/>
            <ac:picMk id="5" creationId="{F102B789-D6F1-1BA8-00EC-1BFD36D88C2A}"/>
          </ac:picMkLst>
        </pc:picChg>
        <pc:picChg chg="add mod">
          <ac:chgData name="Pritchard, Cindy" userId="26239436-f244-48ee-9592-488f7c2a36c4" providerId="ADAL" clId="{F5FA4D09-911B-424C-92FE-3F725BC947CA}" dt="2026-04-07T08:09:35.739" v="14459" actId="1076"/>
          <ac:picMkLst>
            <pc:docMk/>
            <pc:sldMk cId="2858061530" sldId="1612"/>
            <ac:picMk id="7" creationId="{86115E46-63B4-F1D7-F70A-0B281C656C6A}"/>
          </ac:picMkLst>
        </pc:picChg>
        <pc:picChg chg="add mod">
          <ac:chgData name="Pritchard, Cindy" userId="26239436-f244-48ee-9592-488f7c2a36c4" providerId="ADAL" clId="{F5FA4D09-911B-424C-92FE-3F725BC947CA}" dt="2026-04-07T08:14:42.407" v="14475" actId="1076"/>
          <ac:picMkLst>
            <pc:docMk/>
            <pc:sldMk cId="2858061530" sldId="1612"/>
            <ac:picMk id="10" creationId="{96BAE768-B510-81F4-4F15-D6EE998C3D6F}"/>
          </ac:picMkLst>
        </pc:picChg>
      </pc:sldChg>
      <pc:sldChg chg="addSp delSp modSp add mod ord">
        <pc:chgData name="Pritchard, Cindy" userId="26239436-f244-48ee-9592-488f7c2a36c4" providerId="ADAL" clId="{F5FA4D09-911B-424C-92FE-3F725BC947CA}" dt="2026-04-01T21:16:59.272" v="12522" actId="14100"/>
        <pc:sldMkLst>
          <pc:docMk/>
          <pc:sldMk cId="1356667065" sldId="1613"/>
        </pc:sldMkLst>
        <pc:spChg chg="add mod">
          <ac:chgData name="Pritchard, Cindy" userId="26239436-f244-48ee-9592-488f7c2a36c4" providerId="ADAL" clId="{F5FA4D09-911B-424C-92FE-3F725BC947CA}" dt="2026-04-01T21:16:36.788" v="12511" actId="14100"/>
          <ac:spMkLst>
            <pc:docMk/>
            <pc:sldMk cId="1356667065" sldId="1613"/>
            <ac:spMk id="2" creationId="{48AE64BE-7CAE-9FF5-86C4-561510067A2B}"/>
          </ac:spMkLst>
        </pc:spChg>
        <pc:spChg chg="add mod">
          <ac:chgData name="Pritchard, Cindy" userId="26239436-f244-48ee-9592-488f7c2a36c4" providerId="ADAL" clId="{F5FA4D09-911B-424C-92FE-3F725BC947CA}" dt="2026-04-01T21:16:59.272" v="12522" actId="14100"/>
          <ac:spMkLst>
            <pc:docMk/>
            <pc:sldMk cId="1356667065" sldId="1613"/>
            <ac:spMk id="7" creationId="{0068B5D5-4F8A-62C5-7CD6-90B107820FA2}"/>
          </ac:spMkLst>
        </pc:spChg>
        <pc:picChg chg="add mod">
          <ac:chgData name="Pritchard, Cindy" userId="26239436-f244-48ee-9592-488f7c2a36c4" providerId="ADAL" clId="{F5FA4D09-911B-424C-92FE-3F725BC947CA}" dt="2026-04-01T21:16:40.902" v="12513" actId="1076"/>
          <ac:picMkLst>
            <pc:docMk/>
            <pc:sldMk cId="1356667065" sldId="1613"/>
            <ac:picMk id="5" creationId="{DC27E9E3-CA86-5191-C798-16F11A618314}"/>
          </ac:picMkLst>
        </pc:picChg>
      </pc:sldChg>
      <pc:sldChg chg="addSp delSp modSp add mod ord">
        <pc:chgData name="Pritchard, Cindy" userId="26239436-f244-48ee-9592-488f7c2a36c4" providerId="ADAL" clId="{F5FA4D09-911B-424C-92FE-3F725BC947CA}" dt="2026-04-07T07:57:04.276" v="13893"/>
        <pc:sldMkLst>
          <pc:docMk/>
          <pc:sldMk cId="1141100508" sldId="1614"/>
        </pc:sldMkLst>
        <pc:spChg chg="add mod">
          <ac:chgData name="Pritchard, Cindy" userId="26239436-f244-48ee-9592-488f7c2a36c4" providerId="ADAL" clId="{F5FA4D09-911B-424C-92FE-3F725BC947CA}" dt="2026-04-01T21:33:39.488" v="12974" actId="6549"/>
          <ac:spMkLst>
            <pc:docMk/>
            <pc:sldMk cId="1141100508" sldId="1614"/>
            <ac:spMk id="5" creationId="{560DD2E6-DC23-4A58-BABA-C52410F8C7F2}"/>
          </ac:spMkLst>
        </pc:spChg>
        <pc:spChg chg="add mod">
          <ac:chgData name="Pritchard, Cindy" userId="26239436-f244-48ee-9592-488f7c2a36c4" providerId="ADAL" clId="{F5FA4D09-911B-424C-92FE-3F725BC947CA}" dt="2026-04-01T21:32:49.289" v="12878" actId="403"/>
          <ac:spMkLst>
            <pc:docMk/>
            <pc:sldMk cId="1141100508" sldId="1614"/>
            <ac:spMk id="7" creationId="{956FAA7E-AB5A-7295-3E6D-820F9C0CB389}"/>
          </ac:spMkLst>
        </pc:spChg>
        <pc:spChg chg="add mod">
          <ac:chgData name="Pritchard, Cindy" userId="26239436-f244-48ee-9592-488f7c2a36c4" providerId="ADAL" clId="{F5FA4D09-911B-424C-92FE-3F725BC947CA}" dt="2026-04-01T21:34:08.511" v="12984" actId="403"/>
          <ac:spMkLst>
            <pc:docMk/>
            <pc:sldMk cId="1141100508" sldId="1614"/>
            <ac:spMk id="9" creationId="{F87B0B30-E16A-D75B-47F2-26D819F5592D}"/>
          </ac:spMkLst>
        </pc:spChg>
        <pc:picChg chg="add mod">
          <ac:chgData name="Pritchard, Cindy" userId="26239436-f244-48ee-9592-488f7c2a36c4" providerId="ADAL" clId="{F5FA4D09-911B-424C-92FE-3F725BC947CA}" dt="2026-04-01T21:34:11.520" v="12985" actId="1076"/>
          <ac:picMkLst>
            <pc:docMk/>
            <pc:sldMk cId="1141100508" sldId="1614"/>
            <ac:picMk id="3" creationId="{EA5C6DF9-37E0-7B1B-80DC-05F380EA1503}"/>
          </ac:picMkLst>
        </pc:picChg>
        <pc:picChg chg="add mod">
          <ac:chgData name="Pritchard, Cindy" userId="26239436-f244-48ee-9592-488f7c2a36c4" providerId="ADAL" clId="{F5FA4D09-911B-424C-92FE-3F725BC947CA}" dt="2026-04-01T21:32:19.978" v="12856" actId="1076"/>
          <ac:picMkLst>
            <pc:docMk/>
            <pc:sldMk cId="1141100508" sldId="1614"/>
            <ac:picMk id="6" creationId="{E8637EA6-2515-B086-3DF3-9F79053EEDD1}"/>
          </ac:picMkLst>
        </pc:picChg>
      </pc:sldChg>
      <pc:sldChg chg="addSp delSp modSp add mod ord">
        <pc:chgData name="Pritchard, Cindy" userId="26239436-f244-48ee-9592-488f7c2a36c4" providerId="ADAL" clId="{F5FA4D09-911B-424C-92FE-3F725BC947CA}" dt="2026-04-07T09:54:01.757" v="16544"/>
        <pc:sldMkLst>
          <pc:docMk/>
          <pc:sldMk cId="3142461678" sldId="1615"/>
        </pc:sldMkLst>
        <pc:spChg chg="add mod">
          <ac:chgData name="Pritchard, Cindy" userId="26239436-f244-48ee-9592-488f7c2a36c4" providerId="ADAL" clId="{F5FA4D09-911B-424C-92FE-3F725BC947CA}" dt="2026-04-01T21:44:35.923" v="13504" actId="1076"/>
          <ac:spMkLst>
            <pc:docMk/>
            <pc:sldMk cId="3142461678" sldId="1615"/>
            <ac:spMk id="5" creationId="{A911B8E4-5509-69C1-5668-4B7FA81849B7}"/>
          </ac:spMkLst>
        </pc:spChg>
        <pc:spChg chg="add mod">
          <ac:chgData name="Pritchard, Cindy" userId="26239436-f244-48ee-9592-488f7c2a36c4" providerId="ADAL" clId="{F5FA4D09-911B-424C-92FE-3F725BC947CA}" dt="2026-04-02T07:50:08.356" v="13746" actId="5793"/>
          <ac:spMkLst>
            <pc:docMk/>
            <pc:sldMk cId="3142461678" sldId="1615"/>
            <ac:spMk id="6" creationId="{81278E32-714D-69F9-3BC1-A247E3C9CD9C}"/>
          </ac:spMkLst>
        </pc:spChg>
        <pc:spChg chg="add mod">
          <ac:chgData name="Pritchard, Cindy" userId="26239436-f244-48ee-9592-488f7c2a36c4" providerId="ADAL" clId="{F5FA4D09-911B-424C-92FE-3F725BC947CA}" dt="2026-04-01T21:44:38.852" v="13505" actId="1076"/>
          <ac:spMkLst>
            <pc:docMk/>
            <pc:sldMk cId="3142461678" sldId="1615"/>
            <ac:spMk id="8" creationId="{5779E117-F42F-590A-D299-F8C801591C26}"/>
          </ac:spMkLst>
        </pc:spChg>
        <pc:picChg chg="add mod">
          <ac:chgData name="Pritchard, Cindy" userId="26239436-f244-48ee-9592-488f7c2a36c4" providerId="ADAL" clId="{F5FA4D09-911B-424C-92FE-3F725BC947CA}" dt="2026-04-01T21:44:19.672" v="13493" actId="1076"/>
          <ac:picMkLst>
            <pc:docMk/>
            <pc:sldMk cId="3142461678" sldId="1615"/>
            <ac:picMk id="3" creationId="{64431AC2-5600-4444-34AB-BCBF098DC425}"/>
          </ac:picMkLst>
        </pc:picChg>
      </pc:sldChg>
      <pc:sldChg chg="addSp modSp add mod modNotesTx">
        <pc:chgData name="Pritchard, Cindy" userId="26239436-f244-48ee-9592-488f7c2a36c4" providerId="ADAL" clId="{F5FA4D09-911B-424C-92FE-3F725BC947CA}" dt="2026-04-07T09:29:02.661" v="16416" actId="20577"/>
        <pc:sldMkLst>
          <pc:docMk/>
          <pc:sldMk cId="2433886487" sldId="1616"/>
        </pc:sldMkLst>
        <pc:spChg chg="add mod">
          <ac:chgData name="Pritchard, Cindy" userId="26239436-f244-48ee-9592-488f7c2a36c4" providerId="ADAL" clId="{F5FA4D09-911B-424C-92FE-3F725BC947CA}" dt="2026-04-07T09:28:59.648" v="16415" actId="1076"/>
          <ac:spMkLst>
            <pc:docMk/>
            <pc:sldMk cId="2433886487" sldId="1616"/>
            <ac:spMk id="5" creationId="{A6118803-A1D7-4753-9C09-9C40079C8DF4}"/>
          </ac:spMkLst>
        </pc:spChg>
        <pc:spChg chg="add mod">
          <ac:chgData name="Pritchard, Cindy" userId="26239436-f244-48ee-9592-488f7c2a36c4" providerId="ADAL" clId="{F5FA4D09-911B-424C-92FE-3F725BC947CA}" dt="2026-04-07T09:28:55.299" v="16414" actId="14100"/>
          <ac:spMkLst>
            <pc:docMk/>
            <pc:sldMk cId="2433886487" sldId="1616"/>
            <ac:spMk id="6" creationId="{A3567DB1-CF10-BF5C-F9E6-0981DD4FA4F9}"/>
          </ac:spMkLst>
        </pc:spChg>
        <pc:picChg chg="add mod">
          <ac:chgData name="Pritchard, Cindy" userId="26239436-f244-48ee-9592-488f7c2a36c4" providerId="ADAL" clId="{F5FA4D09-911B-424C-92FE-3F725BC947CA}" dt="2026-04-07T09:28:42.310" v="16409" actId="1076"/>
          <ac:picMkLst>
            <pc:docMk/>
            <pc:sldMk cId="2433886487" sldId="1616"/>
            <ac:picMk id="3" creationId="{23413851-0669-0EF6-9F28-5DE5B0F223DC}"/>
          </ac:picMkLst>
        </pc:picChg>
      </pc:sldChg>
      <pc:sldChg chg="addSp delSp modSp add mod ord">
        <pc:chgData name="Pritchard, Cindy" userId="26239436-f244-48ee-9592-488f7c2a36c4" providerId="ADAL" clId="{F5FA4D09-911B-424C-92FE-3F725BC947CA}" dt="2026-04-07T09:55:46.324" v="16560" actId="403"/>
        <pc:sldMkLst>
          <pc:docMk/>
          <pc:sldMk cId="1578861022" sldId="1617"/>
        </pc:sldMkLst>
        <pc:spChg chg="add del mod">
          <ac:chgData name="Pritchard, Cindy" userId="26239436-f244-48ee-9592-488f7c2a36c4" providerId="ADAL" clId="{F5FA4D09-911B-424C-92FE-3F725BC947CA}" dt="2026-04-07T09:17:27.812" v="15521"/>
          <ac:spMkLst>
            <pc:docMk/>
            <pc:sldMk cId="1578861022" sldId="1617"/>
            <ac:spMk id="4" creationId="{7BF1FB87-AF43-6C8A-AF06-5640F97DADDC}"/>
          </ac:spMkLst>
        </pc:spChg>
        <pc:spChg chg="add mod">
          <ac:chgData name="Pritchard, Cindy" userId="26239436-f244-48ee-9592-488f7c2a36c4" providerId="ADAL" clId="{F5FA4D09-911B-424C-92FE-3F725BC947CA}" dt="2026-04-07T09:17:39.460" v="15529" actId="403"/>
          <ac:spMkLst>
            <pc:docMk/>
            <pc:sldMk cId="1578861022" sldId="1617"/>
            <ac:spMk id="6" creationId="{2C72519D-928B-7B0C-989D-4864201856D5}"/>
          </ac:spMkLst>
        </pc:spChg>
        <pc:spChg chg="add mod">
          <ac:chgData name="Pritchard, Cindy" userId="26239436-f244-48ee-9592-488f7c2a36c4" providerId="ADAL" clId="{F5FA4D09-911B-424C-92FE-3F725BC947CA}" dt="2026-04-07T09:18:18.592" v="15576" actId="207"/>
          <ac:spMkLst>
            <pc:docMk/>
            <pc:sldMk cId="1578861022" sldId="1617"/>
            <ac:spMk id="7" creationId="{9A6E80ED-80F8-B216-6E97-5B8F35F0FFD1}"/>
          </ac:spMkLst>
        </pc:spChg>
        <pc:spChg chg="add del mod">
          <ac:chgData name="Pritchard, Cindy" userId="26239436-f244-48ee-9592-488f7c2a36c4" providerId="ADAL" clId="{F5FA4D09-911B-424C-92FE-3F725BC947CA}" dt="2026-04-07T09:18:51.568" v="15585" actId="21"/>
          <ac:spMkLst>
            <pc:docMk/>
            <pc:sldMk cId="1578861022" sldId="1617"/>
            <ac:spMk id="9" creationId="{DC2DEF5D-7D16-AC71-AAB2-A87EB56137E6}"/>
          </ac:spMkLst>
        </pc:spChg>
        <pc:spChg chg="add mod">
          <ac:chgData name="Pritchard, Cindy" userId="26239436-f244-48ee-9592-488f7c2a36c4" providerId="ADAL" clId="{F5FA4D09-911B-424C-92FE-3F725BC947CA}" dt="2026-04-07T09:55:46.324" v="16560" actId="403"/>
          <ac:spMkLst>
            <pc:docMk/>
            <pc:sldMk cId="1578861022" sldId="1617"/>
            <ac:spMk id="11" creationId="{810B455E-0AC2-EFF4-EF13-F08AD3472072}"/>
          </ac:spMkLst>
        </pc:spChg>
        <pc:picChg chg="add mod">
          <ac:chgData name="Pritchard, Cindy" userId="26239436-f244-48ee-9592-488f7c2a36c4" providerId="ADAL" clId="{F5FA4D09-911B-424C-92FE-3F725BC947CA}" dt="2026-04-07T09:55:40.638" v="16553" actId="1076"/>
          <ac:picMkLst>
            <pc:docMk/>
            <pc:sldMk cId="1578861022" sldId="1617"/>
            <ac:picMk id="3" creationId="{23BF373A-2F2A-156B-8A66-EB01BA5891FA}"/>
          </ac:picMkLst>
        </pc:picChg>
      </pc:sldChg>
      <pc:sldChg chg="addSp modSp add mod">
        <pc:chgData name="Pritchard, Cindy" userId="26239436-f244-48ee-9592-488f7c2a36c4" providerId="ADAL" clId="{F5FA4D09-911B-424C-92FE-3F725BC947CA}" dt="2026-04-07T08:39:23.755" v="15123" actId="14100"/>
        <pc:sldMkLst>
          <pc:docMk/>
          <pc:sldMk cId="2225017950" sldId="1618"/>
        </pc:sldMkLst>
        <pc:spChg chg="add mod">
          <ac:chgData name="Pritchard, Cindy" userId="26239436-f244-48ee-9592-488f7c2a36c4" providerId="ADAL" clId="{F5FA4D09-911B-424C-92FE-3F725BC947CA}" dt="2026-04-07T08:38:35.403" v="15115" actId="14100"/>
          <ac:spMkLst>
            <pc:docMk/>
            <pc:sldMk cId="2225017950" sldId="1618"/>
            <ac:spMk id="5" creationId="{900FA146-3D94-1663-057E-A3337DD9FBA1}"/>
          </ac:spMkLst>
        </pc:spChg>
        <pc:picChg chg="add mod">
          <ac:chgData name="Pritchard, Cindy" userId="26239436-f244-48ee-9592-488f7c2a36c4" providerId="ADAL" clId="{F5FA4D09-911B-424C-92FE-3F725BC947CA}" dt="2026-04-07T08:39:14.124" v="15119" actId="1076"/>
          <ac:picMkLst>
            <pc:docMk/>
            <pc:sldMk cId="2225017950" sldId="1618"/>
            <ac:picMk id="3" creationId="{8B5B8D77-E4DC-53D3-7C05-C0255976BBFE}"/>
          </ac:picMkLst>
        </pc:picChg>
        <pc:picChg chg="add mod">
          <ac:chgData name="Pritchard, Cindy" userId="26239436-f244-48ee-9592-488f7c2a36c4" providerId="ADAL" clId="{F5FA4D09-911B-424C-92FE-3F725BC947CA}" dt="2026-04-07T08:39:23.755" v="15123" actId="14100"/>
          <ac:picMkLst>
            <pc:docMk/>
            <pc:sldMk cId="2225017950" sldId="1618"/>
            <ac:picMk id="7" creationId="{E57407AE-D1A5-ED63-8C2D-7927C30D70FC}"/>
          </ac:picMkLst>
        </pc:picChg>
      </pc:sldChg>
      <pc:sldChg chg="addSp modSp add mod">
        <pc:chgData name="Pritchard, Cindy" userId="26239436-f244-48ee-9592-488f7c2a36c4" providerId="ADAL" clId="{F5FA4D09-911B-424C-92FE-3F725BC947CA}" dt="2026-04-07T08:34:55.391" v="15101" actId="1076"/>
        <pc:sldMkLst>
          <pc:docMk/>
          <pc:sldMk cId="443745032" sldId="1619"/>
        </pc:sldMkLst>
        <pc:spChg chg="add mod">
          <ac:chgData name="Pritchard, Cindy" userId="26239436-f244-48ee-9592-488f7c2a36c4" providerId="ADAL" clId="{F5FA4D09-911B-424C-92FE-3F725BC947CA}" dt="2026-04-07T08:26:23.802" v="14849" actId="14100"/>
          <ac:spMkLst>
            <pc:docMk/>
            <pc:sldMk cId="443745032" sldId="1619"/>
            <ac:spMk id="5" creationId="{7067C5D7-FAFD-3E66-4F6F-2C8636682BE8}"/>
          </ac:spMkLst>
        </pc:spChg>
        <pc:spChg chg="add mod">
          <ac:chgData name="Pritchard, Cindy" userId="26239436-f244-48ee-9592-488f7c2a36c4" providerId="ADAL" clId="{F5FA4D09-911B-424C-92FE-3F725BC947CA}" dt="2026-04-07T08:34:55.391" v="15101" actId="1076"/>
          <ac:spMkLst>
            <pc:docMk/>
            <pc:sldMk cId="443745032" sldId="1619"/>
            <ac:spMk id="8" creationId="{6D5CF327-5B20-CC32-7B5B-7678B955C61F}"/>
          </ac:spMkLst>
        </pc:spChg>
        <pc:picChg chg="add mod">
          <ac:chgData name="Pritchard, Cindy" userId="26239436-f244-48ee-9592-488f7c2a36c4" providerId="ADAL" clId="{F5FA4D09-911B-424C-92FE-3F725BC947CA}" dt="2026-04-07T08:27:44.793" v="14856" actId="14100"/>
          <ac:picMkLst>
            <pc:docMk/>
            <pc:sldMk cId="443745032" sldId="1619"/>
            <ac:picMk id="3" creationId="{8A4ADC7D-47A6-55C0-324B-4D05E6340FE3}"/>
          </ac:picMkLst>
        </pc:picChg>
        <pc:picChg chg="add mod">
          <ac:chgData name="Pritchard, Cindy" userId="26239436-f244-48ee-9592-488f7c2a36c4" providerId="ADAL" clId="{F5FA4D09-911B-424C-92FE-3F725BC947CA}" dt="2026-04-07T08:27:47.453" v="14857" actId="14100"/>
          <ac:picMkLst>
            <pc:docMk/>
            <pc:sldMk cId="443745032" sldId="1619"/>
            <ac:picMk id="7" creationId="{641DF0DE-2D0C-0EC1-A2FC-2724384ED49E}"/>
          </ac:picMkLst>
        </pc:picChg>
      </pc:sldChg>
      <pc:sldChg chg="addSp modSp add mod ord modNotesTx">
        <pc:chgData name="Pritchard, Cindy" userId="26239436-f244-48ee-9592-488f7c2a36c4" providerId="ADAL" clId="{F5FA4D09-911B-424C-92FE-3F725BC947CA}" dt="2026-04-07T09:53:13.734" v="16542"/>
        <pc:sldMkLst>
          <pc:docMk/>
          <pc:sldMk cId="2519735218" sldId="1620"/>
        </pc:sldMkLst>
        <pc:spChg chg="add mod">
          <ac:chgData name="Pritchard, Cindy" userId="26239436-f244-48ee-9592-488f7c2a36c4" providerId="ADAL" clId="{F5FA4D09-911B-424C-92FE-3F725BC947CA}" dt="2026-04-01T21:56:43.501" v="13568" actId="14100"/>
          <ac:spMkLst>
            <pc:docMk/>
            <pc:sldMk cId="2519735218" sldId="1620"/>
            <ac:spMk id="5" creationId="{07927436-0EF8-8622-00E8-4633CF741DC1}"/>
          </ac:spMkLst>
        </pc:spChg>
        <pc:spChg chg="add mod">
          <ac:chgData name="Pritchard, Cindy" userId="26239436-f244-48ee-9592-488f7c2a36c4" providerId="ADAL" clId="{F5FA4D09-911B-424C-92FE-3F725BC947CA}" dt="2026-04-01T21:59:03.137" v="13588" actId="208"/>
          <ac:spMkLst>
            <pc:docMk/>
            <pc:sldMk cId="2519735218" sldId="1620"/>
            <ac:spMk id="8" creationId="{790D9647-4A1F-F6B8-3B81-E8514DB35125}"/>
          </ac:spMkLst>
        </pc:spChg>
        <pc:picChg chg="add mod">
          <ac:chgData name="Pritchard, Cindy" userId="26239436-f244-48ee-9592-488f7c2a36c4" providerId="ADAL" clId="{F5FA4D09-911B-424C-92FE-3F725BC947CA}" dt="2026-04-01T21:56:25.502" v="13560" actId="1076"/>
          <ac:picMkLst>
            <pc:docMk/>
            <pc:sldMk cId="2519735218" sldId="1620"/>
            <ac:picMk id="3" creationId="{B06F96F6-E278-2AA2-52A5-91649A452E7A}"/>
          </ac:picMkLst>
        </pc:picChg>
        <pc:picChg chg="add mod">
          <ac:chgData name="Pritchard, Cindy" userId="26239436-f244-48ee-9592-488f7c2a36c4" providerId="ADAL" clId="{F5FA4D09-911B-424C-92FE-3F725BC947CA}" dt="2026-04-01T21:57:58.410" v="13571" actId="14100"/>
          <ac:picMkLst>
            <pc:docMk/>
            <pc:sldMk cId="2519735218" sldId="1620"/>
            <ac:picMk id="7" creationId="{E3B2B7A3-30DD-9677-A244-9E20B595D74C}"/>
          </ac:picMkLst>
        </pc:picChg>
      </pc:sldChg>
      <pc:sldChg chg="addSp delSp modSp add mod modNotesTx">
        <pc:chgData name="Pritchard, Cindy" userId="26239436-f244-48ee-9592-488f7c2a36c4" providerId="ADAL" clId="{F5FA4D09-911B-424C-92FE-3F725BC947CA}" dt="2026-04-07T09:02:08.997" v="15394" actId="208"/>
        <pc:sldMkLst>
          <pc:docMk/>
          <pc:sldMk cId="2532765092" sldId="1621"/>
        </pc:sldMkLst>
        <pc:spChg chg="add mod">
          <ac:chgData name="Pritchard, Cindy" userId="26239436-f244-48ee-9592-488f7c2a36c4" providerId="ADAL" clId="{F5FA4D09-911B-424C-92FE-3F725BC947CA}" dt="2026-04-07T08:59:53.555" v="15150" actId="14100"/>
          <ac:spMkLst>
            <pc:docMk/>
            <pc:sldMk cId="2532765092" sldId="1621"/>
            <ac:spMk id="6" creationId="{46843A50-1F5F-570A-3B5C-9DD590018CBD}"/>
          </ac:spMkLst>
        </pc:spChg>
        <pc:spChg chg="add mod">
          <ac:chgData name="Pritchard, Cindy" userId="26239436-f244-48ee-9592-488f7c2a36c4" providerId="ADAL" clId="{F5FA4D09-911B-424C-92FE-3F725BC947CA}" dt="2026-04-07T09:01:13.567" v="15170" actId="404"/>
          <ac:spMkLst>
            <pc:docMk/>
            <pc:sldMk cId="2532765092" sldId="1621"/>
            <ac:spMk id="8" creationId="{1BE21024-FFEF-8449-179F-9932D9B4E73A}"/>
          </ac:spMkLst>
        </pc:spChg>
        <pc:spChg chg="add mod">
          <ac:chgData name="Pritchard, Cindy" userId="26239436-f244-48ee-9592-488f7c2a36c4" providerId="ADAL" clId="{F5FA4D09-911B-424C-92FE-3F725BC947CA}" dt="2026-04-07T09:02:08.997" v="15394" actId="208"/>
          <ac:spMkLst>
            <pc:docMk/>
            <pc:sldMk cId="2532765092" sldId="1621"/>
            <ac:spMk id="9" creationId="{2DD8B013-3FA4-AE89-11E1-E05AAF457E82}"/>
          </ac:spMkLst>
        </pc:spChg>
        <pc:picChg chg="add del mod">
          <ac:chgData name="Pritchard, Cindy" userId="26239436-f244-48ee-9592-488f7c2a36c4" providerId="ADAL" clId="{F5FA4D09-911B-424C-92FE-3F725BC947CA}" dt="2026-04-07T08:49:07.995" v="15128" actId="478"/>
          <ac:picMkLst>
            <pc:docMk/>
            <pc:sldMk cId="2532765092" sldId="1621"/>
            <ac:picMk id="3" creationId="{027095DC-82B7-61D0-8EEE-C22A8B9726EA}"/>
          </ac:picMkLst>
        </pc:picChg>
        <pc:picChg chg="add mod">
          <ac:chgData name="Pritchard, Cindy" userId="26239436-f244-48ee-9592-488f7c2a36c4" providerId="ADAL" clId="{F5FA4D09-911B-424C-92FE-3F725BC947CA}" dt="2026-04-07T08:59:22.148" v="15139" actId="14100"/>
          <ac:picMkLst>
            <pc:docMk/>
            <pc:sldMk cId="2532765092" sldId="1621"/>
            <ac:picMk id="5" creationId="{5F740863-9D55-D042-C9DB-33B7E4F6339F}"/>
          </ac:picMkLst>
        </pc:picChg>
      </pc:sldChg>
      <pc:sldChg chg="addSp delSp modSp new mod ord">
        <pc:chgData name="Pritchard, Cindy" userId="26239436-f244-48ee-9592-488f7c2a36c4" providerId="ADAL" clId="{F5FA4D09-911B-424C-92FE-3F725BC947CA}" dt="2026-04-07T09:54:03.150" v="16546"/>
        <pc:sldMkLst>
          <pc:docMk/>
          <pc:sldMk cId="2697360235" sldId="1622"/>
        </pc:sldMkLst>
        <pc:spChg chg="mod">
          <ac:chgData name="Pritchard, Cindy" userId="26239436-f244-48ee-9592-488f7c2a36c4" providerId="ADAL" clId="{F5FA4D09-911B-424C-92FE-3F725BC947CA}" dt="2026-04-02T08:10:07.672" v="13823" actId="20577"/>
          <ac:spMkLst>
            <pc:docMk/>
            <pc:sldMk cId="2697360235" sldId="1622"/>
            <ac:spMk id="2" creationId="{94267186-B08D-1C63-E7CB-88802B35879B}"/>
          </ac:spMkLst>
        </pc:spChg>
        <pc:spChg chg="add mod">
          <ac:chgData name="Pritchard, Cindy" userId="26239436-f244-48ee-9592-488f7c2a36c4" providerId="ADAL" clId="{F5FA4D09-911B-424C-92FE-3F725BC947CA}" dt="2026-04-02T08:10:36.751" v="13841" actId="14100"/>
          <ac:spMkLst>
            <pc:docMk/>
            <pc:sldMk cId="2697360235" sldId="1622"/>
            <ac:spMk id="7" creationId="{2416A429-C71B-2D28-A8F5-AFDDBFAFF13F}"/>
          </ac:spMkLst>
        </pc:spChg>
        <pc:spChg chg="add mod">
          <ac:chgData name="Pritchard, Cindy" userId="26239436-f244-48ee-9592-488f7c2a36c4" providerId="ADAL" clId="{F5FA4D09-911B-424C-92FE-3F725BC947CA}" dt="2026-04-02T08:11:22.989" v="13849" actId="403"/>
          <ac:spMkLst>
            <pc:docMk/>
            <pc:sldMk cId="2697360235" sldId="1622"/>
            <ac:spMk id="8" creationId="{A4F1F876-B65D-C022-9023-916A3E67F7D0}"/>
          </ac:spMkLst>
        </pc:spChg>
        <pc:picChg chg="add mod">
          <ac:chgData name="Pritchard, Cindy" userId="26239436-f244-48ee-9592-488f7c2a36c4" providerId="ADAL" clId="{F5FA4D09-911B-424C-92FE-3F725BC947CA}" dt="2026-04-02T08:10:21.189" v="13830" actId="1076"/>
          <ac:picMkLst>
            <pc:docMk/>
            <pc:sldMk cId="2697360235" sldId="1622"/>
            <ac:picMk id="5" creationId="{B9D96F16-2068-3547-068E-D2F1050FF9F6}"/>
          </ac:picMkLst>
        </pc:picChg>
      </pc:sldChg>
      <pc:sldChg chg="addSp delSp modSp new mod ord">
        <pc:chgData name="Pritchard, Cindy" userId="26239436-f244-48ee-9592-488f7c2a36c4" providerId="ADAL" clId="{F5FA4D09-911B-424C-92FE-3F725BC947CA}" dt="2026-04-07T09:56:24.651" v="16562"/>
        <pc:sldMkLst>
          <pc:docMk/>
          <pc:sldMk cId="3537456924" sldId="1623"/>
        </pc:sldMkLst>
        <pc:spChg chg="del">
          <ac:chgData name="Pritchard, Cindy" userId="26239436-f244-48ee-9592-488f7c2a36c4" providerId="ADAL" clId="{F5FA4D09-911B-424C-92FE-3F725BC947CA}" dt="2026-04-07T09:40:26.552" v="16418" actId="478"/>
          <ac:spMkLst>
            <pc:docMk/>
            <pc:sldMk cId="3537456924" sldId="1623"/>
            <ac:spMk id="2" creationId="{EB2CF93C-02AA-3A90-4468-3178F6B7D6C1}"/>
          </ac:spMkLst>
        </pc:spChg>
        <pc:spChg chg="del">
          <ac:chgData name="Pritchard, Cindy" userId="26239436-f244-48ee-9592-488f7c2a36c4" providerId="ADAL" clId="{F5FA4D09-911B-424C-92FE-3F725BC947CA}" dt="2026-04-07T09:40:27.722" v="16419" actId="478"/>
          <ac:spMkLst>
            <pc:docMk/>
            <pc:sldMk cId="3537456924" sldId="1623"/>
            <ac:spMk id="3" creationId="{956A8C46-4C1D-6743-A8D3-CB590B2BCFFA}"/>
          </ac:spMkLst>
        </pc:spChg>
        <pc:spChg chg="add mod">
          <ac:chgData name="Pritchard, Cindy" userId="26239436-f244-48ee-9592-488f7c2a36c4" providerId="ADAL" clId="{F5FA4D09-911B-424C-92FE-3F725BC947CA}" dt="2026-04-07T09:41:57.500" v="16430" actId="403"/>
          <ac:spMkLst>
            <pc:docMk/>
            <pc:sldMk cId="3537456924" sldId="1623"/>
            <ac:spMk id="6" creationId="{9D4747E4-B4B7-4738-7C7D-FD2F6C051481}"/>
          </ac:spMkLst>
        </pc:spChg>
        <pc:spChg chg="add mod">
          <ac:chgData name="Pritchard, Cindy" userId="26239436-f244-48ee-9592-488f7c2a36c4" providerId="ADAL" clId="{F5FA4D09-911B-424C-92FE-3F725BC947CA}" dt="2026-04-07T09:42:52.041" v="16487" actId="14100"/>
          <ac:spMkLst>
            <pc:docMk/>
            <pc:sldMk cId="3537456924" sldId="1623"/>
            <ac:spMk id="7" creationId="{8B03A26F-10C1-2AA4-3034-2BB6B0BA622B}"/>
          </ac:spMkLst>
        </pc:spChg>
        <pc:spChg chg="add mod">
          <ac:chgData name="Pritchard, Cindy" userId="26239436-f244-48ee-9592-488f7c2a36c4" providerId="ADAL" clId="{F5FA4D09-911B-424C-92FE-3F725BC947CA}" dt="2026-04-07T09:43:06.589" v="16494" actId="403"/>
          <ac:spMkLst>
            <pc:docMk/>
            <pc:sldMk cId="3537456924" sldId="1623"/>
            <ac:spMk id="9" creationId="{6E0A8C93-9D08-EDAA-BCFF-8A3A323A89C5}"/>
          </ac:spMkLst>
        </pc:spChg>
        <pc:picChg chg="add mod modCrop">
          <ac:chgData name="Pritchard, Cindy" userId="26239436-f244-48ee-9592-488f7c2a36c4" providerId="ADAL" clId="{F5FA4D09-911B-424C-92FE-3F725BC947CA}" dt="2026-04-07T09:42:09.316" v="16434" actId="1076"/>
          <ac:picMkLst>
            <pc:docMk/>
            <pc:sldMk cId="3537456924" sldId="1623"/>
            <ac:picMk id="5" creationId="{AC3C6FD4-5E1E-088E-0DCB-BF26CB7EF2A7}"/>
          </ac:picMkLst>
        </pc:picChg>
      </pc:sldChg>
      <pc:sldChg chg="addSp delSp modSp add mod ord">
        <pc:chgData name="Pritchard, Cindy" userId="26239436-f244-48ee-9592-488f7c2a36c4" providerId="ADAL" clId="{F5FA4D09-911B-424C-92FE-3F725BC947CA}" dt="2026-04-07T09:57:12.110" v="16572"/>
        <pc:sldMkLst>
          <pc:docMk/>
          <pc:sldMk cId="3054028333" sldId="1624"/>
        </pc:sldMkLst>
        <pc:spChg chg="add mod">
          <ac:chgData name="Pritchard, Cindy" userId="26239436-f244-48ee-9592-488f7c2a36c4" providerId="ADAL" clId="{F5FA4D09-911B-424C-92FE-3F725BC947CA}" dt="2026-04-07T09:45:46.714" v="16516" actId="207"/>
          <ac:spMkLst>
            <pc:docMk/>
            <pc:sldMk cId="3054028333" sldId="1624"/>
            <ac:spMk id="4" creationId="{3494BD31-6467-89DF-F613-9198785A42FB}"/>
          </ac:spMkLst>
        </pc:spChg>
        <pc:spChg chg="del">
          <ac:chgData name="Pritchard, Cindy" userId="26239436-f244-48ee-9592-488f7c2a36c4" providerId="ADAL" clId="{F5FA4D09-911B-424C-92FE-3F725BC947CA}" dt="2026-04-07T09:45:05.168" v="16499" actId="478"/>
          <ac:spMkLst>
            <pc:docMk/>
            <pc:sldMk cId="3054028333" sldId="1624"/>
            <ac:spMk id="6" creationId="{F7987BC8-B0A0-5B8C-604B-CEBCFFFA4B4E}"/>
          </ac:spMkLst>
        </pc:spChg>
        <pc:spChg chg="del">
          <ac:chgData name="Pritchard, Cindy" userId="26239436-f244-48ee-9592-488f7c2a36c4" providerId="ADAL" clId="{F5FA4D09-911B-424C-92FE-3F725BC947CA}" dt="2026-04-07T09:45:00.754" v="16497" actId="478"/>
          <ac:spMkLst>
            <pc:docMk/>
            <pc:sldMk cId="3054028333" sldId="1624"/>
            <ac:spMk id="7" creationId="{74DD721F-598B-0921-0799-DADBEF2DEF77}"/>
          </ac:spMkLst>
        </pc:spChg>
        <pc:spChg chg="del">
          <ac:chgData name="Pritchard, Cindy" userId="26239436-f244-48ee-9592-488f7c2a36c4" providerId="ADAL" clId="{F5FA4D09-911B-424C-92FE-3F725BC947CA}" dt="2026-04-07T09:45:03.333" v="16498" actId="478"/>
          <ac:spMkLst>
            <pc:docMk/>
            <pc:sldMk cId="3054028333" sldId="1624"/>
            <ac:spMk id="9" creationId="{005570F9-7129-3A6C-A4ED-50C13304A277}"/>
          </ac:spMkLst>
        </pc:spChg>
        <pc:spChg chg="add mod">
          <ac:chgData name="Pritchard, Cindy" userId="26239436-f244-48ee-9592-488f7c2a36c4" providerId="ADAL" clId="{F5FA4D09-911B-424C-92FE-3F725BC947CA}" dt="2026-04-07T09:46:10.432" v="16525" actId="1076"/>
          <ac:spMkLst>
            <pc:docMk/>
            <pc:sldMk cId="3054028333" sldId="1624"/>
            <ac:spMk id="10" creationId="{1DFB45FC-AFE5-E88E-FEEF-B9C1F992E729}"/>
          </ac:spMkLst>
        </pc:spChg>
        <pc:picChg chg="add mod">
          <ac:chgData name="Pritchard, Cindy" userId="26239436-f244-48ee-9592-488f7c2a36c4" providerId="ADAL" clId="{F5FA4D09-911B-424C-92FE-3F725BC947CA}" dt="2026-04-07T09:45:11.245" v="16503" actId="1076"/>
          <ac:picMkLst>
            <pc:docMk/>
            <pc:sldMk cId="3054028333" sldId="1624"/>
            <ac:picMk id="3" creationId="{F01BC102-97BC-62EA-07B9-9299AE2923FB}"/>
          </ac:picMkLst>
        </pc:picChg>
        <pc:picChg chg="del">
          <ac:chgData name="Pritchard, Cindy" userId="26239436-f244-48ee-9592-488f7c2a36c4" providerId="ADAL" clId="{F5FA4D09-911B-424C-92FE-3F725BC947CA}" dt="2026-04-07T09:44:59.730" v="16496" actId="478"/>
          <ac:picMkLst>
            <pc:docMk/>
            <pc:sldMk cId="3054028333" sldId="1624"/>
            <ac:picMk id="5" creationId="{7E446D8B-89D8-BD0D-ACCF-A8C3A231CEEC}"/>
          </ac:picMkLst>
        </pc:picChg>
      </pc:sldChg>
      <pc:sldChg chg="add del">
        <pc:chgData name="Pritchard, Cindy" userId="26239436-f244-48ee-9592-488f7c2a36c4" providerId="ADAL" clId="{F5FA4D09-911B-424C-92FE-3F725BC947CA}" dt="2026-04-07T09:47:39.800" v="16532" actId="2696"/>
        <pc:sldMkLst>
          <pc:docMk/>
          <pc:sldMk cId="4116468851" sldId="1625"/>
        </pc:sldMkLst>
      </pc:sldChg>
      <pc:sldChg chg="addSp delSp modSp add mod">
        <pc:chgData name="Pritchard, Cindy" userId="26239436-f244-48ee-9592-488f7c2a36c4" providerId="ADAL" clId="{F5FA4D09-911B-424C-92FE-3F725BC947CA}" dt="2026-04-07T10:30:28.644" v="19829" actId="1076"/>
        <pc:sldMkLst>
          <pc:docMk/>
          <pc:sldMk cId="4224268186" sldId="1625"/>
        </pc:sldMkLst>
        <pc:spChg chg="del">
          <ac:chgData name="Pritchard, Cindy" userId="26239436-f244-48ee-9592-488f7c2a36c4" providerId="ADAL" clId="{F5FA4D09-911B-424C-92FE-3F725BC947CA}" dt="2026-04-07T10:23:17.901" v="19769" actId="478"/>
          <ac:spMkLst>
            <pc:docMk/>
            <pc:sldMk cId="4224268186" sldId="1625"/>
            <ac:spMk id="3" creationId="{D8C8EAE6-202E-5BB6-D2D5-397AE1FD5219}"/>
          </ac:spMkLst>
        </pc:spChg>
        <pc:spChg chg="del mod">
          <ac:chgData name="Pritchard, Cindy" userId="26239436-f244-48ee-9592-488f7c2a36c4" providerId="ADAL" clId="{F5FA4D09-911B-424C-92FE-3F725BC947CA}" dt="2026-04-07T10:23:20.859" v="19772" actId="478"/>
          <ac:spMkLst>
            <pc:docMk/>
            <pc:sldMk cId="4224268186" sldId="1625"/>
            <ac:spMk id="7" creationId="{158AC971-4B59-26A8-7CCD-93B9B0AA4B2B}"/>
          </ac:spMkLst>
        </pc:spChg>
        <pc:spChg chg="add mod">
          <ac:chgData name="Pritchard, Cindy" userId="26239436-f244-48ee-9592-488f7c2a36c4" providerId="ADAL" clId="{F5FA4D09-911B-424C-92FE-3F725BC947CA}" dt="2026-04-07T10:30:13.425" v="19821" actId="1076"/>
          <ac:spMkLst>
            <pc:docMk/>
            <pc:sldMk cId="4224268186" sldId="1625"/>
            <ac:spMk id="10" creationId="{1EDF9F1B-3AA6-93AD-0DC4-B999884DC211}"/>
          </ac:spMkLst>
        </pc:spChg>
        <pc:spChg chg="add mod">
          <ac:chgData name="Pritchard, Cindy" userId="26239436-f244-48ee-9592-488f7c2a36c4" providerId="ADAL" clId="{F5FA4D09-911B-424C-92FE-3F725BC947CA}" dt="2026-04-07T10:30:28.644" v="19829" actId="1076"/>
          <ac:spMkLst>
            <pc:docMk/>
            <pc:sldMk cId="4224268186" sldId="1625"/>
            <ac:spMk id="15" creationId="{BD99742A-3462-8F7C-D68B-67B49C64AF23}"/>
          </ac:spMkLst>
        </pc:spChg>
        <pc:picChg chg="add del mod">
          <ac:chgData name="Pritchard, Cindy" userId="26239436-f244-48ee-9592-488f7c2a36c4" providerId="ADAL" clId="{F5FA4D09-911B-424C-92FE-3F725BC947CA}" dt="2026-04-07T10:29:33.017" v="19810" actId="21"/>
          <ac:picMkLst>
            <pc:docMk/>
            <pc:sldMk cId="4224268186" sldId="1625"/>
            <ac:picMk id="2" creationId="{006E6D0A-30F0-6B5C-30B4-AE28E27CFD7F}"/>
          </ac:picMkLst>
        </pc:picChg>
        <pc:picChg chg="del">
          <ac:chgData name="Pritchard, Cindy" userId="26239436-f244-48ee-9592-488f7c2a36c4" providerId="ADAL" clId="{F5FA4D09-911B-424C-92FE-3F725BC947CA}" dt="2026-04-07T10:23:23.048" v="19773" actId="478"/>
          <ac:picMkLst>
            <pc:docMk/>
            <pc:sldMk cId="4224268186" sldId="1625"/>
            <ac:picMk id="4" creationId="{D778BC81-14E3-1026-42AF-79D8E65F62D4}"/>
          </ac:picMkLst>
        </pc:picChg>
        <pc:picChg chg="del">
          <ac:chgData name="Pritchard, Cindy" userId="26239436-f244-48ee-9592-488f7c2a36c4" providerId="ADAL" clId="{F5FA4D09-911B-424C-92FE-3F725BC947CA}" dt="2026-04-07T10:23:19.220" v="19770" actId="478"/>
          <ac:picMkLst>
            <pc:docMk/>
            <pc:sldMk cId="4224268186" sldId="1625"/>
            <ac:picMk id="6" creationId="{F5F0FAFC-9227-F0FC-ED9F-61C00D199A2B}"/>
          </ac:picMkLst>
        </pc:picChg>
        <pc:picChg chg="add mod">
          <ac:chgData name="Pritchard, Cindy" userId="26239436-f244-48ee-9592-488f7c2a36c4" providerId="ADAL" clId="{F5FA4D09-911B-424C-92FE-3F725BC947CA}" dt="2026-04-07T10:29:24.713" v="19805" actId="14100"/>
          <ac:picMkLst>
            <pc:docMk/>
            <pc:sldMk cId="4224268186" sldId="1625"/>
            <ac:picMk id="8" creationId="{C63E88A7-C49A-6284-84D4-6796D2E4589C}"/>
          </ac:picMkLst>
        </pc:picChg>
        <pc:picChg chg="add mod">
          <ac:chgData name="Pritchard, Cindy" userId="26239436-f244-48ee-9592-488f7c2a36c4" providerId="ADAL" clId="{F5FA4D09-911B-424C-92FE-3F725BC947CA}" dt="2026-04-07T10:29:46.655" v="19814" actId="14100"/>
          <ac:picMkLst>
            <pc:docMk/>
            <pc:sldMk cId="4224268186" sldId="1625"/>
            <ac:picMk id="12" creationId="{2C8190C4-233D-61F5-26C4-2CF7F6DF424F}"/>
          </ac:picMkLst>
        </pc:picChg>
        <pc:picChg chg="add mod">
          <ac:chgData name="Pritchard, Cindy" userId="26239436-f244-48ee-9592-488f7c2a36c4" providerId="ADAL" clId="{F5FA4D09-911B-424C-92FE-3F725BC947CA}" dt="2026-04-07T10:29:53.259" v="19815" actId="1076"/>
          <ac:picMkLst>
            <pc:docMk/>
            <pc:sldMk cId="4224268186" sldId="1625"/>
            <ac:picMk id="13" creationId="{006E6D0A-30F0-6B5C-30B4-AE28E27CFD7F}"/>
          </ac:picMkLst>
        </pc:picChg>
      </pc:sldChg>
      <pc:sldChg chg="addSp delSp modSp add mod ord">
        <pc:chgData name="Pritchard, Cindy" userId="26239436-f244-48ee-9592-488f7c2a36c4" providerId="ADAL" clId="{F5FA4D09-911B-424C-92FE-3F725BC947CA}" dt="2026-04-07T10:36:47.502" v="20179"/>
        <pc:sldMkLst>
          <pc:docMk/>
          <pc:sldMk cId="236420398" sldId="1626"/>
        </pc:sldMkLst>
        <pc:spChg chg="add mod">
          <ac:chgData name="Pritchard, Cindy" userId="26239436-f244-48ee-9592-488f7c2a36c4" providerId="ADAL" clId="{F5FA4D09-911B-424C-92FE-3F725BC947CA}" dt="2026-04-07T10:36:25.014" v="20175" actId="208"/>
          <ac:spMkLst>
            <pc:docMk/>
            <pc:sldMk cId="236420398" sldId="1626"/>
            <ac:spMk id="4" creationId="{0F2001EC-3F45-C35B-DB1C-52BE7DF0A7C0}"/>
          </ac:spMkLst>
        </pc:spChg>
        <pc:spChg chg="add mod">
          <ac:chgData name="Pritchard, Cindy" userId="26239436-f244-48ee-9592-488f7c2a36c4" providerId="ADAL" clId="{F5FA4D09-911B-424C-92FE-3F725BC947CA}" dt="2026-04-07T10:35:54.946" v="20073" actId="403"/>
          <ac:spMkLst>
            <pc:docMk/>
            <pc:sldMk cId="236420398" sldId="1626"/>
            <ac:spMk id="6" creationId="{13D28019-119C-6B5E-7347-24FEC242ECAA}"/>
          </ac:spMkLst>
        </pc:spChg>
        <pc:spChg chg="del">
          <ac:chgData name="Pritchard, Cindy" userId="26239436-f244-48ee-9592-488f7c2a36c4" providerId="ADAL" clId="{F5FA4D09-911B-424C-92FE-3F725BC947CA}" dt="2026-04-07T10:33:11.606" v="19883" actId="478"/>
          <ac:spMkLst>
            <pc:docMk/>
            <pc:sldMk cId="236420398" sldId="1626"/>
            <ac:spMk id="10" creationId="{0B960A20-B9BD-188B-4A42-7BEE4C516838}"/>
          </ac:spMkLst>
        </pc:spChg>
        <pc:spChg chg="del mod">
          <ac:chgData name="Pritchard, Cindy" userId="26239436-f244-48ee-9592-488f7c2a36c4" providerId="ADAL" clId="{F5FA4D09-911B-424C-92FE-3F725BC947CA}" dt="2026-04-07T10:33:13.571" v="19885" actId="478"/>
          <ac:spMkLst>
            <pc:docMk/>
            <pc:sldMk cId="236420398" sldId="1626"/>
            <ac:spMk id="15" creationId="{6A6AA7AE-7488-30DD-3D2D-BDC508AA53BF}"/>
          </ac:spMkLst>
        </pc:spChg>
        <pc:picChg chg="add mod">
          <ac:chgData name="Pritchard, Cindy" userId="26239436-f244-48ee-9592-488f7c2a36c4" providerId="ADAL" clId="{F5FA4D09-911B-424C-92FE-3F725BC947CA}" dt="2026-04-07T10:35:48.563" v="20063" actId="1076"/>
          <ac:picMkLst>
            <pc:docMk/>
            <pc:sldMk cId="236420398" sldId="1626"/>
            <ac:picMk id="3" creationId="{FF801A31-6D42-3050-B2AB-883B8DCE638F}"/>
          </ac:picMkLst>
        </pc:picChg>
        <pc:picChg chg="del">
          <ac:chgData name="Pritchard, Cindy" userId="26239436-f244-48ee-9592-488f7c2a36c4" providerId="ADAL" clId="{F5FA4D09-911B-424C-92FE-3F725BC947CA}" dt="2026-04-07T10:33:09.831" v="19881" actId="478"/>
          <ac:picMkLst>
            <pc:docMk/>
            <pc:sldMk cId="236420398" sldId="1626"/>
            <ac:picMk id="8" creationId="{7052222F-F4B7-B838-48D6-B1218EE2F0C6}"/>
          </ac:picMkLst>
        </pc:picChg>
        <pc:picChg chg="del">
          <ac:chgData name="Pritchard, Cindy" userId="26239436-f244-48ee-9592-488f7c2a36c4" providerId="ADAL" clId="{F5FA4D09-911B-424C-92FE-3F725BC947CA}" dt="2026-04-07T10:33:10.390" v="19882" actId="478"/>
          <ac:picMkLst>
            <pc:docMk/>
            <pc:sldMk cId="236420398" sldId="1626"/>
            <ac:picMk id="12" creationId="{74832153-DB36-12BC-079E-B0008ED0413D}"/>
          </ac:picMkLst>
        </pc:picChg>
        <pc:picChg chg="del">
          <ac:chgData name="Pritchard, Cindy" userId="26239436-f244-48ee-9592-488f7c2a36c4" providerId="ADAL" clId="{F5FA4D09-911B-424C-92FE-3F725BC947CA}" dt="2026-04-07T10:33:19.141" v="19889" actId="478"/>
          <ac:picMkLst>
            <pc:docMk/>
            <pc:sldMk cId="236420398" sldId="1626"/>
            <ac:picMk id="13" creationId="{0CE5FAF5-A3BD-7DB2-3C21-992891B3872D}"/>
          </ac:picMkLst>
        </pc:picChg>
      </pc:sldChg>
      <pc:sldChg chg="addSp delSp modSp add mod">
        <pc:chgData name="Pritchard, Cindy" userId="26239436-f244-48ee-9592-488f7c2a36c4" providerId="ADAL" clId="{F5FA4D09-911B-424C-92FE-3F725BC947CA}" dt="2026-04-07T10:40:56.778" v="20373" actId="1076"/>
        <pc:sldMkLst>
          <pc:docMk/>
          <pc:sldMk cId="1581303444" sldId="1627"/>
        </pc:sldMkLst>
        <pc:spChg chg="add mod">
          <ac:chgData name="Pritchard, Cindy" userId="26239436-f244-48ee-9592-488f7c2a36c4" providerId="ADAL" clId="{F5FA4D09-911B-424C-92FE-3F725BC947CA}" dt="2026-04-07T10:39:25.479" v="20349" actId="14100"/>
          <ac:spMkLst>
            <pc:docMk/>
            <pc:sldMk cId="1581303444" sldId="1627"/>
            <ac:spMk id="3" creationId="{98C975BB-570B-556A-246B-74CA4ED1E430}"/>
          </ac:spMkLst>
        </pc:spChg>
        <pc:spChg chg="add mod">
          <ac:chgData name="Pritchard, Cindy" userId="26239436-f244-48ee-9592-488f7c2a36c4" providerId="ADAL" clId="{F5FA4D09-911B-424C-92FE-3F725BC947CA}" dt="2026-04-07T10:39:41.475" v="20359" actId="1076"/>
          <ac:spMkLst>
            <pc:docMk/>
            <pc:sldMk cId="1581303444" sldId="1627"/>
            <ac:spMk id="4" creationId="{7F753253-8327-4111-4470-A0F3DEEE2483}"/>
          </ac:spMkLst>
        </pc:spChg>
        <pc:spChg chg="del">
          <ac:chgData name="Pritchard, Cindy" userId="26239436-f244-48ee-9592-488f7c2a36c4" providerId="ADAL" clId="{F5FA4D09-911B-424C-92FE-3F725BC947CA}" dt="2026-04-07T10:38:56.612" v="20335" actId="478"/>
          <ac:spMkLst>
            <pc:docMk/>
            <pc:sldMk cId="1581303444" sldId="1627"/>
            <ac:spMk id="10" creationId="{D9921D68-BD37-5221-7A32-99438D8331F8}"/>
          </ac:spMkLst>
        </pc:spChg>
        <pc:spChg chg="del">
          <ac:chgData name="Pritchard, Cindy" userId="26239436-f244-48ee-9592-488f7c2a36c4" providerId="ADAL" clId="{F5FA4D09-911B-424C-92FE-3F725BC947CA}" dt="2026-04-07T10:38:57.720" v="20336" actId="478"/>
          <ac:spMkLst>
            <pc:docMk/>
            <pc:sldMk cId="1581303444" sldId="1627"/>
            <ac:spMk id="15" creationId="{06953470-E039-6A60-9FC5-E7733319766E}"/>
          </ac:spMkLst>
        </pc:spChg>
        <pc:picChg chg="add mod">
          <ac:chgData name="Pritchard, Cindy" userId="26239436-f244-48ee-9592-488f7c2a36c4" providerId="ADAL" clId="{F5FA4D09-911B-424C-92FE-3F725BC947CA}" dt="2026-04-07T10:40:47.204" v="20367" actId="1076"/>
          <ac:picMkLst>
            <pc:docMk/>
            <pc:sldMk cId="1581303444" sldId="1627"/>
            <ac:picMk id="6" creationId="{4DBB9D7D-10D8-D3AF-103B-E825A02876F2}"/>
          </ac:picMkLst>
        </pc:picChg>
        <pc:picChg chg="del">
          <ac:chgData name="Pritchard, Cindy" userId="26239436-f244-48ee-9592-488f7c2a36c4" providerId="ADAL" clId="{F5FA4D09-911B-424C-92FE-3F725BC947CA}" dt="2026-04-07T10:38:49.806" v="20330" actId="478"/>
          <ac:picMkLst>
            <pc:docMk/>
            <pc:sldMk cId="1581303444" sldId="1627"/>
            <ac:picMk id="8" creationId="{BF4A096A-3C9C-B439-E007-319A00157F41}"/>
          </ac:picMkLst>
        </pc:picChg>
        <pc:picChg chg="add mod">
          <ac:chgData name="Pritchard, Cindy" userId="26239436-f244-48ee-9592-488f7c2a36c4" providerId="ADAL" clId="{F5FA4D09-911B-424C-92FE-3F725BC947CA}" dt="2026-04-07T10:40:51.809" v="20370" actId="1076"/>
          <ac:picMkLst>
            <pc:docMk/>
            <pc:sldMk cId="1581303444" sldId="1627"/>
            <ac:picMk id="9" creationId="{71E5E2DC-8A5E-1477-E2BD-21BD1542E940}"/>
          </ac:picMkLst>
        </pc:picChg>
        <pc:picChg chg="del">
          <ac:chgData name="Pritchard, Cindy" userId="26239436-f244-48ee-9592-488f7c2a36c4" providerId="ADAL" clId="{F5FA4D09-911B-424C-92FE-3F725BC947CA}" dt="2026-04-07T10:38:50.335" v="20331" actId="478"/>
          <ac:picMkLst>
            <pc:docMk/>
            <pc:sldMk cId="1581303444" sldId="1627"/>
            <ac:picMk id="12" creationId="{C37A8647-C518-1998-73DE-EA1E68109538}"/>
          </ac:picMkLst>
        </pc:picChg>
        <pc:picChg chg="add del">
          <ac:chgData name="Pritchard, Cindy" userId="26239436-f244-48ee-9592-488f7c2a36c4" providerId="ADAL" clId="{F5FA4D09-911B-424C-92FE-3F725BC947CA}" dt="2026-04-07T10:38:55.066" v="20334" actId="478"/>
          <ac:picMkLst>
            <pc:docMk/>
            <pc:sldMk cId="1581303444" sldId="1627"/>
            <ac:picMk id="13" creationId="{FA52DE2D-8350-AFE9-5411-E5BCD4992A52}"/>
          </ac:picMkLst>
        </pc:picChg>
        <pc:picChg chg="add mod">
          <ac:chgData name="Pritchard, Cindy" userId="26239436-f244-48ee-9592-488f7c2a36c4" providerId="ADAL" clId="{F5FA4D09-911B-424C-92FE-3F725BC947CA}" dt="2026-04-07T10:40:56.778" v="20373" actId="1076"/>
          <ac:picMkLst>
            <pc:docMk/>
            <pc:sldMk cId="1581303444" sldId="1627"/>
            <ac:picMk id="14" creationId="{449A21B4-25AF-94A7-F373-2DD9104529E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6544F-CDAC-416F-AAAE-A84A8E3272F4}" type="datetimeFigureOut">
              <a:rPr lang="en-GB" smtClean="0"/>
              <a:t>07/04/2026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91DC0-483B-423F-A2E3-B8C8FB14D9CB}" type="slidenum">
              <a:rPr lang="en-GB" smtClean="0"/>
              <a:t>‹#›</a:t>
            </a:fld>
            <a:endParaRPr lang="en-GB" dirty="0"/>
          </a:p>
        </p:txBody>
      </p:sp>
    </p:spTree>
    <p:extLst>
      <p:ext uri="{BB962C8B-B14F-4D97-AF65-F5344CB8AC3E}">
        <p14:creationId xmlns:p14="http://schemas.microsoft.com/office/powerpoint/2010/main" val="163063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1</a:t>
            </a:fld>
            <a:endParaRPr lang="en-GB" dirty="0"/>
          </a:p>
        </p:txBody>
      </p:sp>
    </p:spTree>
    <p:extLst>
      <p:ext uri="{BB962C8B-B14F-4D97-AF65-F5344CB8AC3E}">
        <p14:creationId xmlns:p14="http://schemas.microsoft.com/office/powerpoint/2010/main" val="47927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0" i="0" dirty="0">
                <a:solidFill>
                  <a:srgbClr val="000000"/>
                </a:solidFill>
                <a:effectLst/>
                <a:highlight>
                  <a:srgbClr val="FFFFFF"/>
                </a:highlight>
                <a:latin typeface="Roboto" panose="02000000000000000000" pitchFamily="2" charset="0"/>
              </a:rPr>
              <a:t>Ensure staff are aware that the training materials can be difficult to see and hear. Identify for staff who they should speak to if they are upset or need to talk (this can be identified with the Head prior to update training. </a:t>
            </a:r>
            <a:endParaRPr lang="en-GB" dirty="0"/>
          </a:p>
        </p:txBody>
      </p:sp>
      <p:sp>
        <p:nvSpPr>
          <p:cNvPr id="4" name="Slide Number Placeholder 3"/>
          <p:cNvSpPr>
            <a:spLocks noGrp="1"/>
          </p:cNvSpPr>
          <p:nvPr>
            <p:ph type="sldNum" sz="quarter" idx="5"/>
          </p:nvPr>
        </p:nvSpPr>
        <p:spPr/>
        <p:txBody>
          <a:bodyPr/>
          <a:lstStyle/>
          <a:p>
            <a:fld id="{B5DE938A-B903-421C-BD1C-2C005DFE24ED}" type="slidenum">
              <a:rPr lang="en-GB" smtClean="0"/>
              <a:t>2</a:t>
            </a:fld>
            <a:endParaRPr lang="en-GB" dirty="0"/>
          </a:p>
        </p:txBody>
      </p:sp>
    </p:spTree>
    <p:extLst>
      <p:ext uri="{BB962C8B-B14F-4D97-AF65-F5344CB8AC3E}">
        <p14:creationId xmlns:p14="http://schemas.microsoft.com/office/powerpoint/2010/main" val="2877816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3</a:t>
            </a:fld>
            <a:endParaRPr lang="en-GB" dirty="0"/>
          </a:p>
        </p:txBody>
      </p:sp>
    </p:spTree>
    <p:extLst>
      <p:ext uri="{BB962C8B-B14F-4D97-AF65-F5344CB8AC3E}">
        <p14:creationId xmlns:p14="http://schemas.microsoft.com/office/powerpoint/2010/main" val="287140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4</a:t>
            </a:fld>
            <a:endParaRPr lang="en-GB" dirty="0"/>
          </a:p>
        </p:txBody>
      </p:sp>
    </p:spTree>
    <p:extLst>
      <p:ext uri="{BB962C8B-B14F-4D97-AF65-F5344CB8AC3E}">
        <p14:creationId xmlns:p14="http://schemas.microsoft.com/office/powerpoint/2010/main" val="1428903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778B-4FBB-C002-19C4-C44A065EC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4B102-279E-01E3-B0F8-EFEF7E03EF1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F133A80-720D-A0F5-2E21-DEF65F1A0C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4512A5-15C1-7A3C-4204-A5E268102E0F}"/>
              </a:ext>
            </a:extLst>
          </p:cNvPr>
          <p:cNvSpPr>
            <a:spLocks noGrp="1"/>
          </p:cNvSpPr>
          <p:nvPr>
            <p:ph type="sldNum" sz="quarter" idx="5"/>
          </p:nvPr>
        </p:nvSpPr>
        <p:spPr/>
        <p:txBody>
          <a:bodyPr/>
          <a:lstStyle/>
          <a:p>
            <a:fld id="{AE0AF00E-D5CE-467E-86C5-C94CD44F677C}" type="slidenum">
              <a:rPr lang="en-GB" smtClean="0"/>
              <a:t>5</a:t>
            </a:fld>
            <a:endParaRPr lang="en-GB" dirty="0"/>
          </a:p>
        </p:txBody>
      </p:sp>
    </p:spTree>
    <p:extLst>
      <p:ext uri="{BB962C8B-B14F-4D97-AF65-F5344CB8AC3E}">
        <p14:creationId xmlns:p14="http://schemas.microsoft.com/office/powerpoint/2010/main" val="2318577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6</a:t>
            </a:fld>
            <a:endParaRPr lang="en-GB" dirty="0"/>
          </a:p>
        </p:txBody>
      </p:sp>
    </p:spTree>
    <p:extLst>
      <p:ext uri="{BB962C8B-B14F-4D97-AF65-F5344CB8AC3E}">
        <p14:creationId xmlns:p14="http://schemas.microsoft.com/office/powerpoint/2010/main" val="4085395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7</a:t>
            </a:fld>
            <a:endParaRPr lang="en-GB" dirty="0"/>
          </a:p>
        </p:txBody>
      </p:sp>
    </p:spTree>
    <p:extLst>
      <p:ext uri="{BB962C8B-B14F-4D97-AF65-F5344CB8AC3E}">
        <p14:creationId xmlns:p14="http://schemas.microsoft.com/office/powerpoint/2010/main" val="3843447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8</a:t>
            </a:fld>
            <a:endParaRPr lang="en-GB" dirty="0"/>
          </a:p>
        </p:txBody>
      </p:sp>
    </p:spTree>
    <p:extLst>
      <p:ext uri="{BB962C8B-B14F-4D97-AF65-F5344CB8AC3E}">
        <p14:creationId xmlns:p14="http://schemas.microsoft.com/office/powerpoint/2010/main" val="2244463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49801-0223-645A-E75C-C827173FE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0518B8-7A0A-96E0-6B57-E9C50FE28D5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B5CAF06-04BD-6284-20B6-6FE4763B2F6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AAF8F0B-FE36-E44C-E695-39D1A5B3E416}"/>
              </a:ext>
            </a:extLst>
          </p:cNvPr>
          <p:cNvSpPr>
            <a:spLocks noGrp="1"/>
          </p:cNvSpPr>
          <p:nvPr>
            <p:ph type="sldNum" sz="quarter" idx="5"/>
          </p:nvPr>
        </p:nvSpPr>
        <p:spPr/>
        <p:txBody>
          <a:bodyPr/>
          <a:lstStyle/>
          <a:p>
            <a:fld id="{42491DC0-483B-423F-A2E3-B8C8FB14D9CB}" type="slidenum">
              <a:rPr lang="en-GB" smtClean="0"/>
              <a:t>9</a:t>
            </a:fld>
            <a:endParaRPr lang="en-GB" dirty="0"/>
          </a:p>
        </p:txBody>
      </p:sp>
    </p:spTree>
    <p:extLst>
      <p:ext uri="{BB962C8B-B14F-4D97-AF65-F5344CB8AC3E}">
        <p14:creationId xmlns:p14="http://schemas.microsoft.com/office/powerpoint/2010/main" val="324137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10</a:t>
            </a:fld>
            <a:endParaRPr lang="en-GB" dirty="0"/>
          </a:p>
        </p:txBody>
      </p:sp>
    </p:spTree>
    <p:extLst>
      <p:ext uri="{BB962C8B-B14F-4D97-AF65-F5344CB8AC3E}">
        <p14:creationId xmlns:p14="http://schemas.microsoft.com/office/powerpoint/2010/main" val="2581230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11</a:t>
            </a:fld>
            <a:endParaRPr lang="en-GB" dirty="0"/>
          </a:p>
        </p:txBody>
      </p:sp>
    </p:spTree>
    <p:extLst>
      <p:ext uri="{BB962C8B-B14F-4D97-AF65-F5344CB8AC3E}">
        <p14:creationId xmlns:p14="http://schemas.microsoft.com/office/powerpoint/2010/main" val="2717509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B0944-0E95-466F-C791-95A3BE3EC2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FF395A-48D8-D5B5-9D5F-3396A794B9B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310EB1F-18F2-9703-6366-05816446F14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A46FD82-A2FB-84FE-F01D-4BF323AC9637}"/>
              </a:ext>
            </a:extLst>
          </p:cNvPr>
          <p:cNvSpPr>
            <a:spLocks noGrp="1"/>
          </p:cNvSpPr>
          <p:nvPr>
            <p:ph type="sldNum" sz="quarter" idx="5"/>
          </p:nvPr>
        </p:nvSpPr>
        <p:spPr/>
        <p:txBody>
          <a:bodyPr/>
          <a:lstStyle/>
          <a:p>
            <a:fld id="{42491DC0-483B-423F-A2E3-B8C8FB14D9CB}" type="slidenum">
              <a:rPr lang="en-GB" smtClean="0"/>
              <a:t>12</a:t>
            </a:fld>
            <a:endParaRPr lang="en-GB" dirty="0"/>
          </a:p>
        </p:txBody>
      </p:sp>
    </p:spTree>
    <p:extLst>
      <p:ext uri="{BB962C8B-B14F-4D97-AF65-F5344CB8AC3E}">
        <p14:creationId xmlns:p14="http://schemas.microsoft.com/office/powerpoint/2010/main" val="4159038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13</a:t>
            </a:fld>
            <a:endParaRPr lang="en-GB" dirty="0"/>
          </a:p>
        </p:txBody>
      </p:sp>
    </p:spTree>
    <p:extLst>
      <p:ext uri="{BB962C8B-B14F-4D97-AF65-F5344CB8AC3E}">
        <p14:creationId xmlns:p14="http://schemas.microsoft.com/office/powerpoint/2010/main" val="2838036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14</a:t>
            </a:fld>
            <a:endParaRPr lang="en-GB" dirty="0"/>
          </a:p>
        </p:txBody>
      </p:sp>
    </p:spTree>
    <p:extLst>
      <p:ext uri="{BB962C8B-B14F-4D97-AF65-F5344CB8AC3E}">
        <p14:creationId xmlns:p14="http://schemas.microsoft.com/office/powerpoint/2010/main" val="3455000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30ED9-C478-EA8D-7F09-80384035E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5FF07F-3882-6C01-BF05-38DE8C5B5BB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920901C-AE7D-65FE-C830-904300B95A8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D28FE35-39DD-403B-DBBC-5B5977B80135}"/>
              </a:ext>
            </a:extLst>
          </p:cNvPr>
          <p:cNvSpPr>
            <a:spLocks noGrp="1"/>
          </p:cNvSpPr>
          <p:nvPr>
            <p:ph type="sldNum" sz="quarter" idx="5"/>
          </p:nvPr>
        </p:nvSpPr>
        <p:spPr/>
        <p:txBody>
          <a:bodyPr/>
          <a:lstStyle/>
          <a:p>
            <a:fld id="{42491DC0-483B-423F-A2E3-B8C8FB14D9CB}" type="slidenum">
              <a:rPr lang="en-GB" smtClean="0"/>
              <a:t>15</a:t>
            </a:fld>
            <a:endParaRPr lang="en-GB" dirty="0"/>
          </a:p>
        </p:txBody>
      </p:sp>
    </p:spTree>
    <p:extLst>
      <p:ext uri="{BB962C8B-B14F-4D97-AF65-F5344CB8AC3E}">
        <p14:creationId xmlns:p14="http://schemas.microsoft.com/office/powerpoint/2010/main" val="1158094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414B0-12C7-2A5F-F102-82EC5B386B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FA9757-680E-4E4B-C2DD-A5BA695AC39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8CB4CE5-B151-8727-C16F-8476DE646B8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C3828F4-6D9F-1910-7399-2B7592BEDD8B}"/>
              </a:ext>
            </a:extLst>
          </p:cNvPr>
          <p:cNvSpPr>
            <a:spLocks noGrp="1"/>
          </p:cNvSpPr>
          <p:nvPr>
            <p:ph type="sldNum" sz="quarter" idx="5"/>
          </p:nvPr>
        </p:nvSpPr>
        <p:spPr/>
        <p:txBody>
          <a:bodyPr/>
          <a:lstStyle/>
          <a:p>
            <a:fld id="{42491DC0-483B-423F-A2E3-B8C8FB14D9CB}" type="slidenum">
              <a:rPr lang="en-GB" smtClean="0"/>
              <a:t>16</a:t>
            </a:fld>
            <a:endParaRPr lang="en-GB" dirty="0"/>
          </a:p>
        </p:txBody>
      </p:sp>
    </p:spTree>
    <p:extLst>
      <p:ext uri="{BB962C8B-B14F-4D97-AF65-F5344CB8AC3E}">
        <p14:creationId xmlns:p14="http://schemas.microsoft.com/office/powerpoint/2010/main" val="1163321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17</a:t>
            </a:fld>
            <a:endParaRPr lang="en-GB" dirty="0"/>
          </a:p>
        </p:txBody>
      </p:sp>
    </p:spTree>
    <p:extLst>
      <p:ext uri="{BB962C8B-B14F-4D97-AF65-F5344CB8AC3E}">
        <p14:creationId xmlns:p14="http://schemas.microsoft.com/office/powerpoint/2010/main" val="2515673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2ECF1-06E9-AD68-B7EE-580DDDCFF6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ECB49-DFE2-3072-F2F8-2721A2F2AF7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7C02EAB-FDF4-1136-885D-17D5C5DC5D5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F1AEB2C-B3CD-EB08-4055-C3C3BC7EEEF8}"/>
              </a:ext>
            </a:extLst>
          </p:cNvPr>
          <p:cNvSpPr>
            <a:spLocks noGrp="1"/>
          </p:cNvSpPr>
          <p:nvPr>
            <p:ph type="sldNum" sz="quarter" idx="5"/>
          </p:nvPr>
        </p:nvSpPr>
        <p:spPr/>
        <p:txBody>
          <a:bodyPr/>
          <a:lstStyle/>
          <a:p>
            <a:fld id="{42491DC0-483B-423F-A2E3-B8C8FB14D9CB}" type="slidenum">
              <a:rPr lang="en-GB" smtClean="0"/>
              <a:t>18</a:t>
            </a:fld>
            <a:endParaRPr lang="en-GB" dirty="0"/>
          </a:p>
        </p:txBody>
      </p:sp>
    </p:spTree>
    <p:extLst>
      <p:ext uri="{BB962C8B-B14F-4D97-AF65-F5344CB8AC3E}">
        <p14:creationId xmlns:p14="http://schemas.microsoft.com/office/powerpoint/2010/main" val="1432041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87300-4BB7-F781-FCCC-46D94C548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9C05DC-86A2-A39A-6D09-1C9C9CF1408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8C10DD5-AED0-5206-19EB-DE6F17F02B0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5DB6C9A-96C9-BEE0-A9C8-C54DC575CAB0}"/>
              </a:ext>
            </a:extLst>
          </p:cNvPr>
          <p:cNvSpPr>
            <a:spLocks noGrp="1"/>
          </p:cNvSpPr>
          <p:nvPr>
            <p:ph type="sldNum" sz="quarter" idx="5"/>
          </p:nvPr>
        </p:nvSpPr>
        <p:spPr/>
        <p:txBody>
          <a:bodyPr/>
          <a:lstStyle/>
          <a:p>
            <a:fld id="{42491DC0-483B-423F-A2E3-B8C8FB14D9CB}" type="slidenum">
              <a:rPr lang="en-GB" smtClean="0"/>
              <a:t>19</a:t>
            </a:fld>
            <a:endParaRPr lang="en-GB" dirty="0"/>
          </a:p>
        </p:txBody>
      </p:sp>
    </p:spTree>
    <p:extLst>
      <p:ext uri="{BB962C8B-B14F-4D97-AF65-F5344CB8AC3E}">
        <p14:creationId xmlns:p14="http://schemas.microsoft.com/office/powerpoint/2010/main" val="2256636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20</a:t>
            </a:fld>
            <a:endParaRPr lang="en-GB" dirty="0"/>
          </a:p>
        </p:txBody>
      </p:sp>
    </p:spTree>
    <p:extLst>
      <p:ext uri="{BB962C8B-B14F-4D97-AF65-F5344CB8AC3E}">
        <p14:creationId xmlns:p14="http://schemas.microsoft.com/office/powerpoint/2010/main" val="3136840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26849-4729-1D4C-9824-F1D0B1D494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00CA5-20C6-F3AA-EF58-5C5A750CBAE8}"/>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D5994D80-C6BC-04F7-069F-F72C7D833276}"/>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 </a:t>
            </a:r>
            <a:endParaRPr lang="en-GB" dirty="0"/>
          </a:p>
        </p:txBody>
      </p:sp>
      <p:sp>
        <p:nvSpPr>
          <p:cNvPr id="4" name="Slide Number Placeholder 3">
            <a:extLst>
              <a:ext uri="{FF2B5EF4-FFF2-40B4-BE49-F238E27FC236}">
                <a16:creationId xmlns:a16="http://schemas.microsoft.com/office/drawing/2014/main" id="{DD8685B8-C6B5-7070-0BB9-4886EC37ECB3}"/>
              </a:ext>
            </a:extLst>
          </p:cNvPr>
          <p:cNvSpPr>
            <a:spLocks noGrp="1"/>
          </p:cNvSpPr>
          <p:nvPr>
            <p:ph type="sldNum" sz="quarter" idx="5"/>
          </p:nvPr>
        </p:nvSpPr>
        <p:spPr/>
        <p:txBody>
          <a:bodyPr/>
          <a:lstStyle/>
          <a:p>
            <a:fld id="{42491DC0-483B-423F-A2E3-B8C8FB14D9CB}" type="slidenum">
              <a:rPr lang="en-GB" smtClean="0"/>
              <a:t>21</a:t>
            </a:fld>
            <a:endParaRPr lang="en-GB" dirty="0"/>
          </a:p>
        </p:txBody>
      </p:sp>
    </p:spTree>
    <p:extLst>
      <p:ext uri="{BB962C8B-B14F-4D97-AF65-F5344CB8AC3E}">
        <p14:creationId xmlns:p14="http://schemas.microsoft.com/office/powerpoint/2010/main" val="471563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15176-65D1-974F-3F5C-3D80E4A4F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12DF9-4179-AC7D-16EF-BCF9B0CDCEF4}"/>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B953166-6E8A-792D-6BA0-D21B3B981F9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A6581E-6242-93F1-455D-5EF0EA7AAB9B}"/>
              </a:ext>
            </a:extLst>
          </p:cNvPr>
          <p:cNvSpPr>
            <a:spLocks noGrp="1"/>
          </p:cNvSpPr>
          <p:nvPr>
            <p:ph type="sldNum" sz="quarter" idx="5"/>
          </p:nvPr>
        </p:nvSpPr>
        <p:spPr/>
        <p:txBody>
          <a:bodyPr/>
          <a:lstStyle/>
          <a:p>
            <a:fld id="{42491DC0-483B-423F-A2E3-B8C8FB14D9CB}" type="slidenum">
              <a:rPr lang="en-GB" smtClean="0"/>
              <a:t>22</a:t>
            </a:fld>
            <a:endParaRPr lang="en-GB" dirty="0"/>
          </a:p>
        </p:txBody>
      </p:sp>
    </p:spTree>
    <p:extLst>
      <p:ext uri="{BB962C8B-B14F-4D97-AF65-F5344CB8AC3E}">
        <p14:creationId xmlns:p14="http://schemas.microsoft.com/office/powerpoint/2010/main" val="37149882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23</a:t>
            </a:fld>
            <a:endParaRPr lang="en-GB" dirty="0"/>
          </a:p>
        </p:txBody>
      </p:sp>
    </p:spTree>
    <p:extLst>
      <p:ext uri="{BB962C8B-B14F-4D97-AF65-F5344CB8AC3E}">
        <p14:creationId xmlns:p14="http://schemas.microsoft.com/office/powerpoint/2010/main" val="13987483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8FA41-2653-2AC0-0763-A0966CE771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63C2F-9EB8-0081-5C7C-22E4DA17775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CE4A70B-B396-BE51-9087-194ECBC0CD9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71A906E-A535-9497-DE57-638D2B34873E}"/>
              </a:ext>
            </a:extLst>
          </p:cNvPr>
          <p:cNvSpPr>
            <a:spLocks noGrp="1"/>
          </p:cNvSpPr>
          <p:nvPr>
            <p:ph type="sldNum" sz="quarter" idx="5"/>
          </p:nvPr>
        </p:nvSpPr>
        <p:spPr/>
        <p:txBody>
          <a:bodyPr/>
          <a:lstStyle/>
          <a:p>
            <a:fld id="{42491DC0-483B-423F-A2E3-B8C8FB14D9CB}" type="slidenum">
              <a:rPr lang="en-GB" smtClean="0"/>
              <a:t>24</a:t>
            </a:fld>
            <a:endParaRPr lang="en-GB" dirty="0"/>
          </a:p>
        </p:txBody>
      </p:sp>
    </p:spTree>
    <p:extLst>
      <p:ext uri="{BB962C8B-B14F-4D97-AF65-F5344CB8AC3E}">
        <p14:creationId xmlns:p14="http://schemas.microsoft.com/office/powerpoint/2010/main" val="35432966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25</a:t>
            </a:fld>
            <a:endParaRPr lang="en-GB" dirty="0"/>
          </a:p>
        </p:txBody>
      </p:sp>
    </p:spTree>
    <p:extLst>
      <p:ext uri="{BB962C8B-B14F-4D97-AF65-F5344CB8AC3E}">
        <p14:creationId xmlns:p14="http://schemas.microsoft.com/office/powerpoint/2010/main" val="23456326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4E84B-B90E-AF2D-F981-BB628508C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59BE42-EEC5-C9BC-DF0F-995D62466A4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57FD1CF-98F4-770F-864B-601269FB78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B0D279-B100-F31D-AC62-A237A6B3996E}"/>
              </a:ext>
            </a:extLst>
          </p:cNvPr>
          <p:cNvSpPr>
            <a:spLocks noGrp="1"/>
          </p:cNvSpPr>
          <p:nvPr>
            <p:ph type="sldNum" sz="quarter" idx="5"/>
          </p:nvPr>
        </p:nvSpPr>
        <p:spPr/>
        <p:txBody>
          <a:bodyPr/>
          <a:lstStyle/>
          <a:p>
            <a:fld id="{42491DC0-483B-423F-A2E3-B8C8FB14D9CB}" type="slidenum">
              <a:rPr lang="en-GB" smtClean="0"/>
              <a:t>26</a:t>
            </a:fld>
            <a:endParaRPr lang="en-GB" dirty="0"/>
          </a:p>
        </p:txBody>
      </p:sp>
    </p:spTree>
    <p:extLst>
      <p:ext uri="{BB962C8B-B14F-4D97-AF65-F5344CB8AC3E}">
        <p14:creationId xmlns:p14="http://schemas.microsoft.com/office/powerpoint/2010/main" val="40302832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27</a:t>
            </a:fld>
            <a:endParaRPr lang="en-GB" dirty="0"/>
          </a:p>
        </p:txBody>
      </p:sp>
    </p:spTree>
    <p:extLst>
      <p:ext uri="{BB962C8B-B14F-4D97-AF65-F5344CB8AC3E}">
        <p14:creationId xmlns:p14="http://schemas.microsoft.com/office/powerpoint/2010/main" val="3696369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E60F5-3B05-6939-9052-5FB168CC16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010ACE-888A-78CB-62E3-737B65A5D302}"/>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159C693B-2DA1-5722-FD9D-7E0C4F1EE95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0DAFB2F-9D82-FC65-60AB-8BE4192432E1}"/>
              </a:ext>
            </a:extLst>
          </p:cNvPr>
          <p:cNvSpPr>
            <a:spLocks noGrp="1"/>
          </p:cNvSpPr>
          <p:nvPr>
            <p:ph type="sldNum" sz="quarter" idx="5"/>
          </p:nvPr>
        </p:nvSpPr>
        <p:spPr/>
        <p:txBody>
          <a:bodyPr/>
          <a:lstStyle/>
          <a:p>
            <a:fld id="{42491DC0-483B-423F-A2E3-B8C8FB14D9CB}" type="slidenum">
              <a:rPr lang="en-GB" smtClean="0"/>
              <a:t>28</a:t>
            </a:fld>
            <a:endParaRPr lang="en-GB" dirty="0"/>
          </a:p>
        </p:txBody>
      </p:sp>
    </p:spTree>
    <p:extLst>
      <p:ext uri="{BB962C8B-B14F-4D97-AF65-F5344CB8AC3E}">
        <p14:creationId xmlns:p14="http://schemas.microsoft.com/office/powerpoint/2010/main" val="34930787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2599C-36DF-A49B-FC9C-45E85BD2B1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D44F7C-A19C-5C08-5365-F1EF8BA47DC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76827108-508E-61A5-A1E0-97F7FB7446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7D347F4-679C-BF5F-FD6A-640DF8C8F0F4}"/>
              </a:ext>
            </a:extLst>
          </p:cNvPr>
          <p:cNvSpPr>
            <a:spLocks noGrp="1"/>
          </p:cNvSpPr>
          <p:nvPr>
            <p:ph type="sldNum" sz="quarter" idx="5"/>
          </p:nvPr>
        </p:nvSpPr>
        <p:spPr/>
        <p:txBody>
          <a:bodyPr/>
          <a:lstStyle/>
          <a:p>
            <a:fld id="{42491DC0-483B-423F-A2E3-B8C8FB14D9CB}" type="slidenum">
              <a:rPr lang="en-GB" smtClean="0"/>
              <a:t>29</a:t>
            </a:fld>
            <a:endParaRPr lang="en-GB" dirty="0"/>
          </a:p>
        </p:txBody>
      </p:sp>
    </p:spTree>
    <p:extLst>
      <p:ext uri="{BB962C8B-B14F-4D97-AF65-F5344CB8AC3E}">
        <p14:creationId xmlns:p14="http://schemas.microsoft.com/office/powerpoint/2010/main" val="20069997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30</a:t>
            </a:fld>
            <a:endParaRPr lang="en-GB" dirty="0"/>
          </a:p>
        </p:txBody>
      </p:sp>
    </p:spTree>
    <p:extLst>
      <p:ext uri="{BB962C8B-B14F-4D97-AF65-F5344CB8AC3E}">
        <p14:creationId xmlns:p14="http://schemas.microsoft.com/office/powerpoint/2010/main" val="2143248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40777-9489-9968-9DB7-A7512079D1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B61FF1-7E29-4551-C909-1A82A77E478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2BE743C3-0794-5565-6D93-4D3CA6F5017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320542E-25D4-8FDE-3B13-A1B2BC1CCDB0}"/>
              </a:ext>
            </a:extLst>
          </p:cNvPr>
          <p:cNvSpPr>
            <a:spLocks noGrp="1"/>
          </p:cNvSpPr>
          <p:nvPr>
            <p:ph type="sldNum" sz="quarter" idx="5"/>
          </p:nvPr>
        </p:nvSpPr>
        <p:spPr/>
        <p:txBody>
          <a:bodyPr/>
          <a:lstStyle/>
          <a:p>
            <a:fld id="{42491DC0-483B-423F-A2E3-B8C8FB14D9CB}" type="slidenum">
              <a:rPr lang="en-GB" smtClean="0"/>
              <a:t>31</a:t>
            </a:fld>
            <a:endParaRPr lang="en-GB" dirty="0"/>
          </a:p>
        </p:txBody>
      </p:sp>
    </p:spTree>
    <p:extLst>
      <p:ext uri="{BB962C8B-B14F-4D97-AF65-F5344CB8AC3E}">
        <p14:creationId xmlns:p14="http://schemas.microsoft.com/office/powerpoint/2010/main" val="3449435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32</a:t>
            </a:fld>
            <a:endParaRPr lang="en-GB" dirty="0"/>
          </a:p>
        </p:txBody>
      </p:sp>
    </p:spTree>
    <p:extLst>
      <p:ext uri="{BB962C8B-B14F-4D97-AF65-F5344CB8AC3E}">
        <p14:creationId xmlns:p14="http://schemas.microsoft.com/office/powerpoint/2010/main" val="16705997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227F8-929B-E8A3-14F1-DD5BB805A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3863B-0ED9-FF70-D254-001BE0064DF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FF94F2E5-5066-AA78-B471-B3F62CFD3C1C}"/>
              </a:ext>
            </a:extLst>
          </p:cNvPr>
          <p:cNvSpPr>
            <a:spLocks noGrp="1"/>
          </p:cNvSpPr>
          <p:nvPr>
            <p:ph type="body" idx="1"/>
          </p:nvPr>
        </p:nvSpPr>
        <p:spPr/>
        <p:txBody>
          <a:bodyPr/>
          <a:lstStyle/>
          <a:p>
            <a:br>
              <a:rPr lang="en-GB" dirty="0"/>
            </a:br>
            <a:endParaRPr lang="en-GB" dirty="0"/>
          </a:p>
        </p:txBody>
      </p:sp>
      <p:sp>
        <p:nvSpPr>
          <p:cNvPr id="4" name="Slide Number Placeholder 3">
            <a:extLst>
              <a:ext uri="{FF2B5EF4-FFF2-40B4-BE49-F238E27FC236}">
                <a16:creationId xmlns:a16="http://schemas.microsoft.com/office/drawing/2014/main" id="{EB17510E-B400-570A-E120-891DCB1C609C}"/>
              </a:ext>
            </a:extLst>
          </p:cNvPr>
          <p:cNvSpPr>
            <a:spLocks noGrp="1"/>
          </p:cNvSpPr>
          <p:nvPr>
            <p:ph type="sldNum" sz="quarter" idx="5"/>
          </p:nvPr>
        </p:nvSpPr>
        <p:spPr/>
        <p:txBody>
          <a:bodyPr/>
          <a:lstStyle/>
          <a:p>
            <a:fld id="{42491DC0-483B-423F-A2E3-B8C8FB14D9CB}" type="slidenum">
              <a:rPr lang="en-GB" smtClean="0"/>
              <a:t>33</a:t>
            </a:fld>
            <a:endParaRPr lang="en-GB" dirty="0"/>
          </a:p>
        </p:txBody>
      </p:sp>
    </p:spTree>
    <p:extLst>
      <p:ext uri="{BB962C8B-B14F-4D97-AF65-F5344CB8AC3E}">
        <p14:creationId xmlns:p14="http://schemas.microsoft.com/office/powerpoint/2010/main" val="11940634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E2762-5D96-49E8-C905-CD06F19A24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7A84C-DD9D-DBFE-1DC4-6B29B157DAA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0CB26D2-03C9-8955-5D27-FF7185A7B42A}"/>
              </a:ext>
            </a:extLst>
          </p:cNvPr>
          <p:cNvSpPr>
            <a:spLocks noGrp="1"/>
          </p:cNvSpPr>
          <p:nvPr>
            <p:ph type="body" idx="1"/>
          </p:nvPr>
        </p:nvSpPr>
        <p:spPr/>
        <p:txBody>
          <a:bodyPr/>
          <a:lstStyle/>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F670AF8F-B488-D9EC-11AC-71BC64AB2387}"/>
              </a:ext>
            </a:extLst>
          </p:cNvPr>
          <p:cNvSpPr>
            <a:spLocks noGrp="1"/>
          </p:cNvSpPr>
          <p:nvPr>
            <p:ph type="sldNum" sz="quarter" idx="5"/>
          </p:nvPr>
        </p:nvSpPr>
        <p:spPr/>
        <p:txBody>
          <a:bodyPr/>
          <a:lstStyle/>
          <a:p>
            <a:fld id="{42491DC0-483B-423F-A2E3-B8C8FB14D9CB}" type="slidenum">
              <a:rPr lang="en-GB" smtClean="0"/>
              <a:t>34</a:t>
            </a:fld>
            <a:endParaRPr lang="en-GB" dirty="0"/>
          </a:p>
        </p:txBody>
      </p:sp>
    </p:spTree>
    <p:extLst>
      <p:ext uri="{BB962C8B-B14F-4D97-AF65-F5344CB8AC3E}">
        <p14:creationId xmlns:p14="http://schemas.microsoft.com/office/powerpoint/2010/main" val="1680633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9BCB53-E8D1-D109-AE03-16B405362C01}"/>
              </a:ext>
            </a:extLst>
          </p:cNvPr>
          <p:cNvSpPr txBox="1"/>
          <p:nvPr userDrawn="1"/>
        </p:nvSpPr>
        <p:spPr>
          <a:xfrm>
            <a:off x="1354137" y="5076579"/>
            <a:ext cx="21674139" cy="2246641"/>
          </a:xfrm>
          <a:prstGeom prst="rect">
            <a:avLst/>
          </a:prstGeom>
          <a:noFill/>
        </p:spPr>
        <p:txBody>
          <a:bodyPr wrap="square" rtlCol="0">
            <a:spAutoFit/>
          </a:bodyPr>
          <a:lstStyle/>
          <a:p>
            <a:r>
              <a:rPr lang="en-US" sz="13999" b="1" dirty="0">
                <a:solidFill>
                  <a:srgbClr val="429AD6"/>
                </a:solidFill>
                <a:latin typeface="Arial" panose="020B0604020202020204" pitchFamily="34" charset="0"/>
                <a:cs typeface="Arial" panose="020B0604020202020204" pitchFamily="34" charset="0"/>
              </a:rPr>
              <a:t>Title of presentation</a:t>
            </a:r>
          </a:p>
        </p:txBody>
      </p:sp>
      <p:sp>
        <p:nvSpPr>
          <p:cNvPr id="4" name="TextBox 3">
            <a:extLst>
              <a:ext uri="{FF2B5EF4-FFF2-40B4-BE49-F238E27FC236}">
                <a16:creationId xmlns:a16="http://schemas.microsoft.com/office/drawing/2014/main" id="{7DCF4D55-5900-C32A-75F6-37192EAD19BE}"/>
              </a:ext>
            </a:extLst>
          </p:cNvPr>
          <p:cNvSpPr txBox="1"/>
          <p:nvPr userDrawn="1"/>
        </p:nvSpPr>
        <p:spPr>
          <a:xfrm>
            <a:off x="1354138" y="8449169"/>
            <a:ext cx="21637625" cy="2308068"/>
          </a:xfrm>
          <a:prstGeom prst="rect">
            <a:avLst/>
          </a:prstGeom>
          <a:noFill/>
        </p:spPr>
        <p:txBody>
          <a:bodyPr wrap="square" rtlCol="0">
            <a:spAutoFit/>
          </a:bodyPr>
          <a:lstStyle/>
          <a:p>
            <a:r>
              <a:rPr lang="en-US" sz="7199" dirty="0">
                <a:solidFill>
                  <a:srgbClr val="429AD6"/>
                </a:solidFill>
                <a:latin typeface="Arial" panose="020B0604020202020204" pitchFamily="34" charset="0"/>
                <a:cs typeface="Arial" panose="020B0604020202020204" pitchFamily="34" charset="0"/>
              </a:rPr>
              <a:t>Day Month 202X</a:t>
            </a:r>
          </a:p>
          <a:p>
            <a:r>
              <a:rPr lang="en-US" sz="7199" dirty="0">
                <a:solidFill>
                  <a:srgbClr val="429AD6"/>
                </a:solidFill>
                <a:latin typeface="Arial" panose="020B0604020202020204" pitchFamily="34" charset="0"/>
                <a:cs typeface="Arial" panose="020B0604020202020204" pitchFamily="34" charset="0"/>
              </a:rPr>
              <a:t>Presenter or main contact</a:t>
            </a:r>
          </a:p>
        </p:txBody>
      </p:sp>
    </p:spTree>
    <p:extLst>
      <p:ext uri="{BB962C8B-B14F-4D97-AF65-F5344CB8AC3E}">
        <p14:creationId xmlns:p14="http://schemas.microsoft.com/office/powerpoint/2010/main" val="275152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76B34C09-1552-D1A3-BA3A-0813A91CCE9F}"/>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127499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034E8B8-9B74-C822-6BE7-2DBBC6474648}"/>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B2C5FEDF-0E42-E34E-FF4A-9723C1432EB2}"/>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85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940EB5C4-AC8B-6727-91E6-F830E2B5BEBE}"/>
              </a:ext>
            </a:extLst>
          </p:cNvPr>
          <p:cNvSpPr>
            <a:spLocks noGrp="1"/>
          </p:cNvSpPr>
          <p:nvPr>
            <p:ph type="body" sz="quarter" idx="10"/>
          </p:nvPr>
        </p:nvSpPr>
        <p:spPr>
          <a:xfrm>
            <a:off x="1368001" y="4428000"/>
            <a:ext cx="21334413" cy="8286750"/>
          </a:xfrm>
          <a:prstGeom prst="rect">
            <a:avLst/>
          </a:prstGeom>
        </p:spPr>
        <p:txBody>
          <a:bodyPr numCol="2"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40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28368E83-628D-127A-1DB8-81CCFF86BC14}"/>
              </a:ext>
            </a:extLst>
          </p:cNvPr>
          <p:cNvSpPr>
            <a:spLocks noGrp="1"/>
          </p:cNvSpPr>
          <p:nvPr>
            <p:ph type="body" sz="quarter" idx="10"/>
          </p:nvPr>
        </p:nvSpPr>
        <p:spPr>
          <a:xfrm>
            <a:off x="1368001" y="4428000"/>
            <a:ext cx="21334413" cy="8286750"/>
          </a:xfrm>
          <a:prstGeom prst="rect">
            <a:avLst/>
          </a:prstGeom>
        </p:spPr>
        <p:txBody>
          <a:bodyPr numCol="3"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4784929"/>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F213-3089-ACB8-1F43-CDC139F08AC1}"/>
              </a:ext>
            </a:extLst>
          </p:cNvPr>
          <p:cNvSpPr>
            <a:spLocks noGrp="1"/>
          </p:cNvSpPr>
          <p:nvPr>
            <p:ph type="ctrTitle"/>
          </p:nvPr>
        </p:nvSpPr>
        <p:spPr>
          <a:xfrm>
            <a:off x="3047802" y="2244726"/>
            <a:ext cx="18286810" cy="4775200"/>
          </a:xfrm>
        </p:spPr>
        <p:txBody>
          <a:bodyPr anchor="b"/>
          <a:lstStyle>
            <a:lvl1pPr algn="ctr">
              <a:defRPr sz="11999"/>
            </a:lvl1pPr>
          </a:lstStyle>
          <a:p>
            <a:r>
              <a:rPr lang="en-US"/>
              <a:t>Click to edit Master title style</a:t>
            </a:r>
            <a:endParaRPr lang="en-GB"/>
          </a:p>
        </p:txBody>
      </p:sp>
      <p:sp>
        <p:nvSpPr>
          <p:cNvPr id="3" name="Subtitle 2">
            <a:extLst>
              <a:ext uri="{FF2B5EF4-FFF2-40B4-BE49-F238E27FC236}">
                <a16:creationId xmlns:a16="http://schemas.microsoft.com/office/drawing/2014/main" id="{B2AE788E-7D7C-A5AF-8B83-B2932476E913}"/>
              </a:ext>
            </a:extLst>
          </p:cNvPr>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5CAEEFF-68D4-106A-420B-8C9A5192004E}"/>
              </a:ext>
            </a:extLst>
          </p:cNvPr>
          <p:cNvSpPr>
            <a:spLocks noGrp="1"/>
          </p:cNvSpPr>
          <p:nvPr>
            <p:ph type="dt" sz="half" idx="10"/>
          </p:nvPr>
        </p:nvSpPr>
        <p:spPr/>
        <p:txBody>
          <a:bodyPr/>
          <a:lstStyle/>
          <a:p>
            <a:fld id="{37DAC503-D8CF-49C2-8AD3-18BA030DFB11}" type="datetimeFigureOut">
              <a:rPr lang="en-GB" smtClean="0"/>
              <a:t>07/04/2026</a:t>
            </a:fld>
            <a:endParaRPr lang="en-GB" dirty="0"/>
          </a:p>
        </p:txBody>
      </p:sp>
      <p:sp>
        <p:nvSpPr>
          <p:cNvPr id="5" name="Footer Placeholder 4">
            <a:extLst>
              <a:ext uri="{FF2B5EF4-FFF2-40B4-BE49-F238E27FC236}">
                <a16:creationId xmlns:a16="http://schemas.microsoft.com/office/drawing/2014/main" id="{E94E6160-ADFB-52D5-F451-36CEE6F855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30FA5C-C279-6D0A-CCC2-524B140DB39D}"/>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119337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3266-D328-6BDE-2B36-BA50B38076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D5E8D9-5E5E-4E11-71CE-15FBF22C37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D1106-8918-FA64-822B-0617EE13891F}"/>
              </a:ext>
            </a:extLst>
          </p:cNvPr>
          <p:cNvSpPr>
            <a:spLocks noGrp="1"/>
          </p:cNvSpPr>
          <p:nvPr>
            <p:ph type="dt" sz="half" idx="10"/>
          </p:nvPr>
        </p:nvSpPr>
        <p:spPr/>
        <p:txBody>
          <a:bodyPr/>
          <a:lstStyle/>
          <a:p>
            <a:fld id="{37DAC503-D8CF-49C2-8AD3-18BA030DFB11}" type="datetimeFigureOut">
              <a:rPr lang="en-GB" smtClean="0"/>
              <a:t>07/04/2026</a:t>
            </a:fld>
            <a:endParaRPr lang="en-GB" dirty="0"/>
          </a:p>
        </p:txBody>
      </p:sp>
      <p:sp>
        <p:nvSpPr>
          <p:cNvPr id="5" name="Footer Placeholder 4">
            <a:extLst>
              <a:ext uri="{FF2B5EF4-FFF2-40B4-BE49-F238E27FC236}">
                <a16:creationId xmlns:a16="http://schemas.microsoft.com/office/drawing/2014/main" id="{13D09CC0-7C2A-1F44-4AAB-9A48B3E1645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45688B-E141-457D-987F-9DDC3DE879AC}"/>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2973651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707857"/>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69" r:id="rId3"/>
    <p:sldLayoutId id="2147483666" r:id="rId4"/>
    <p:sldLayoutId id="2147483667" r:id="rId5"/>
    <p:sldLayoutId id="2147483670" r:id="rId6"/>
    <p:sldLayoutId id="2147483671" r:id="rId7"/>
  </p:sldLayoutIdLst>
  <p:txStyles>
    <p:titleStyle>
      <a:lvl1pPr algn="l" defTabSz="1828526" rtl="0" eaLnBrk="1" latinLnBrk="0" hangingPunct="1">
        <a:lnSpc>
          <a:spcPct val="90000"/>
        </a:lnSpc>
        <a:spcBef>
          <a:spcPct val="0"/>
        </a:spcBef>
        <a:buNone/>
        <a:defRPr sz="8799" b="1" kern="1200">
          <a:solidFill>
            <a:srgbClr val="08314C"/>
          </a:solidFill>
          <a:latin typeface="Arial" panose="020B0604020202020204" pitchFamily="34" charset="0"/>
          <a:ea typeface="+mj-ea"/>
          <a:cs typeface="Arial" panose="020B0604020202020204" pitchFamily="34" charset="0"/>
        </a:defRPr>
      </a:lvl1pPr>
    </p:titleStyle>
    <p:bodyStyle>
      <a:lvl1pPr marL="457132" indent="-457132" algn="l" defTabSz="1828526" rtl="0" eaLnBrk="1" latinLnBrk="0" hangingPunct="1">
        <a:lnSpc>
          <a:spcPct val="90000"/>
        </a:lnSpc>
        <a:spcBef>
          <a:spcPts val="2000"/>
        </a:spcBef>
        <a:buFont typeface="Arial" panose="020B0604020202020204" pitchFamily="34" charset="0"/>
        <a:buChar char="•"/>
        <a:defRPr sz="5599" kern="1200">
          <a:solidFill>
            <a:srgbClr val="08314C"/>
          </a:solidFill>
          <a:latin typeface="Arial" panose="020B0604020202020204" pitchFamily="34" charset="0"/>
          <a:ea typeface="+mn-ea"/>
          <a:cs typeface="Arial" panose="020B0604020202020204" pitchFamily="34" charset="0"/>
        </a:defRPr>
      </a:lvl1pPr>
      <a:lvl2pPr marL="1371394" indent="-457132" algn="l" defTabSz="1828526"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658" indent="-457132" algn="l" defTabSz="1828526"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199920"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183"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446"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708"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972"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233"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526" rtl="0" eaLnBrk="1" latinLnBrk="0" hangingPunct="1">
        <a:defRPr sz="3600" kern="1200">
          <a:solidFill>
            <a:schemeClr val="tx1"/>
          </a:solidFill>
          <a:latin typeface="+mn-lt"/>
          <a:ea typeface="+mn-ea"/>
          <a:cs typeface="+mn-cs"/>
        </a:defRPr>
      </a:lvl1pPr>
      <a:lvl2pPr marL="914263" algn="l" defTabSz="1828526" rtl="0" eaLnBrk="1" latinLnBrk="0" hangingPunct="1">
        <a:defRPr sz="3600" kern="1200">
          <a:solidFill>
            <a:schemeClr val="tx1"/>
          </a:solidFill>
          <a:latin typeface="+mn-lt"/>
          <a:ea typeface="+mn-ea"/>
          <a:cs typeface="+mn-cs"/>
        </a:defRPr>
      </a:lvl2pPr>
      <a:lvl3pPr marL="1828526" algn="l" defTabSz="1828526" rtl="0" eaLnBrk="1" latinLnBrk="0" hangingPunct="1">
        <a:defRPr sz="3600" kern="1200">
          <a:solidFill>
            <a:schemeClr val="tx1"/>
          </a:solidFill>
          <a:latin typeface="+mn-lt"/>
          <a:ea typeface="+mn-ea"/>
          <a:cs typeface="+mn-cs"/>
        </a:defRPr>
      </a:lvl3pPr>
      <a:lvl4pPr marL="2742788" algn="l" defTabSz="1828526" rtl="0" eaLnBrk="1" latinLnBrk="0" hangingPunct="1">
        <a:defRPr sz="3600" kern="1200">
          <a:solidFill>
            <a:schemeClr val="tx1"/>
          </a:solidFill>
          <a:latin typeface="+mn-lt"/>
          <a:ea typeface="+mn-ea"/>
          <a:cs typeface="+mn-cs"/>
        </a:defRPr>
      </a:lvl4pPr>
      <a:lvl5pPr marL="3657052" algn="l" defTabSz="1828526" rtl="0" eaLnBrk="1" latinLnBrk="0" hangingPunct="1">
        <a:defRPr sz="3600" kern="1200">
          <a:solidFill>
            <a:schemeClr val="tx1"/>
          </a:solidFill>
          <a:latin typeface="+mn-lt"/>
          <a:ea typeface="+mn-ea"/>
          <a:cs typeface="+mn-cs"/>
        </a:defRPr>
      </a:lvl5pPr>
      <a:lvl6pPr marL="4571313" algn="l" defTabSz="1828526" rtl="0" eaLnBrk="1" latinLnBrk="0" hangingPunct="1">
        <a:defRPr sz="3600" kern="1200">
          <a:solidFill>
            <a:schemeClr val="tx1"/>
          </a:solidFill>
          <a:latin typeface="+mn-lt"/>
          <a:ea typeface="+mn-ea"/>
          <a:cs typeface="+mn-cs"/>
        </a:defRPr>
      </a:lvl6pPr>
      <a:lvl7pPr marL="5485578" algn="l" defTabSz="1828526" rtl="0" eaLnBrk="1" latinLnBrk="0" hangingPunct="1">
        <a:defRPr sz="3600" kern="1200">
          <a:solidFill>
            <a:schemeClr val="tx1"/>
          </a:solidFill>
          <a:latin typeface="+mn-lt"/>
          <a:ea typeface="+mn-ea"/>
          <a:cs typeface="+mn-cs"/>
        </a:defRPr>
      </a:lvl7pPr>
      <a:lvl8pPr marL="6399840" algn="l" defTabSz="1828526" rtl="0" eaLnBrk="1" latinLnBrk="0" hangingPunct="1">
        <a:defRPr sz="3600" kern="1200">
          <a:solidFill>
            <a:schemeClr val="tx1"/>
          </a:solidFill>
          <a:latin typeface="+mn-lt"/>
          <a:ea typeface="+mn-ea"/>
          <a:cs typeface="+mn-cs"/>
        </a:defRPr>
      </a:lvl8pPr>
      <a:lvl9pPr marL="7314103" algn="l" defTabSz="1828526"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hyperlink" Target="https://www.mind.org.uk/information-support/guides-to-support-and-services/abuse/all-types-of-abuse/"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napac.org.uk/" TargetMode="External"/><Relationship Id="rId10" Type="http://schemas.openxmlformats.org/officeDocument/2006/relationships/image" Target="../media/image8.jpeg"/><Relationship Id="rId4" Type="http://schemas.openxmlformats.org/officeDocument/2006/relationships/image" Target="../media/image5.png"/><Relationship Id="rId9" Type="http://schemas.openxmlformats.org/officeDocument/2006/relationships/hyperlink" Target="https://www.nhs.uk/conditions/stress-anxiety-depression/mental-health-helplin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hyperlink" Target="mailto:EandIsafeguarding@hants.gov.uk" TargetMode="External"/><Relationship Id="rId4" Type="http://schemas.openxmlformats.org/officeDocument/2006/relationships/hyperlink" Target="mailto:cindy.Pritchard@hants.gov.uk"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hampshirescp.event-booking.org.uk/event-detail/%3DQTN0UzM/PROVISIONAL-BOOKING-PAGE---HSCP-Designated-Safeguarding-Leads-Conference-2026"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hyperlink" Target="https://hampshirescp.event-booking.org.uk/events-list" TargetMode="External"/><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hyperlink" Target="https://www.hampshirescp.org.uk/documents/multi-agency-safeguarding-practice-development-brochure-2026-27/" TargetMode="External"/><Relationship Id="rId10" Type="http://schemas.openxmlformats.org/officeDocument/2006/relationships/image" Target="../media/image17.png"/><Relationship Id="rId4" Type="http://schemas.openxmlformats.org/officeDocument/2006/relationships/image" Target="../media/image9.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hyperlink" Target="https://www.suzylamplugh.org/national-personal-safety-day-2021-campaign" TargetMode="External"/><Relationship Id="rId3" Type="http://schemas.openxmlformats.org/officeDocument/2006/relationships/image" Target="../media/image9.png"/><Relationship Id="rId7" Type="http://schemas.openxmlformats.org/officeDocument/2006/relationships/hyperlink" Target="https://www.standup-international.com/gb/en/fact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suzylamplugh.org/anti-harassment-training"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hyperlink" Target="https://www.cafcass.gov.uk/new-animated-film-seeks-help-children-young-people-who-are-involved-family-court-proceeding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www.youtube.com/watch?v=9jwH1JjwkSE" TargetMode="External"/><Relationship Id="rId4" Type="http://schemas.openxmlformats.org/officeDocument/2006/relationships/hyperlink" Target="https://www.youtube.com/watch?v=kNWF7woGqoY"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hyperlink" Target="https://www.youtube.com/watch?v=Oz8cI3-S7vw" TargetMode="External"/><Relationship Id="rId5" Type="http://schemas.openxmlformats.org/officeDocument/2006/relationships/hyperlink" Target="https://learning.nspcc.org.uk/news/2026/march/podcast-contextual-safeguarding?utm_campaign=2026-03-25-March-newsletter&amp;utm_content=Listen%20now&amp;utm_medium=email&amp;utm_source=Adestra" TargetMode="Externa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hyperlink" Target="https://mollyrosefoundation.org/campaigns/molly-vs-the-machines/"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hyperlink" Target="https://mollyrosefoundation.org/education/" TargetMode="Externa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lgfl.net/safeguarding/kcsie/web-filtering?_hsmi=407314697" TargetMode="External"/><Relationship Id="rId5" Type="http://schemas.openxmlformats.org/officeDocument/2006/relationships/image" Target="../media/image9.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hyperlink" Target="https://viewonline.lgfl.net/hubfs/Artificial%20Intelligence%20Policy%20Toolkit%E2%80%93%202026.pdf?utm_campaign=LGfL%20Newsletter&amp;utm_medium=email&amp;_hsenc=p2ANqtz-8XW5NfRTYzruUGaY8DZCL8cxnkCvbxYCWMtydbV24zuxqL3Ts1y_sR7Q2S7XT7fEOTpweffOd8psY9Fwk64CFkl41qFKTGlCrKRH2GMi1YyGRymGU&amp;_hsmi=406413437&amp;utm_content=406413437&amp;utm_source=hs_emai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hyperlink" Target="https://linktr.ee/londonrpec?es_c=A15362EEE6992462556501FE3A155CE9&amp;es_cl=465429952A30DD8E245C9A65760C53A3&amp;es_id=ph7%c2%a322"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34.png"/><Relationship Id="rId4" Type="http://schemas.openxmlformats.org/officeDocument/2006/relationships/hyperlink" Target="https://www.gov.uk/guidance/regional-prevent-education-coordinators?es_c=A15362EEE6992462556501FE3A155CE9&amp;es_cl=2FE3111C31A13B8602065EA2C0E916E5&amp;es_id=ph7%c2%a322#virtual-training-session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educateagainsthate.com/resources/support-your-pupils-to-stay-safe-online/?es_c=A15362EEE6992462556501FE3A155CE9&amp;es_cl=06534A526F2D007525DDC1F36B29E122&amp;es_id=ph7%c2%a322"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hyperlink" Target="https://learning.nspcc.org.uk/media/ypfbps3l/working-together-2026-caspar-briefing.pdf" TargetMode="External"/><Relationship Id="rId4" Type="http://schemas.openxmlformats.org/officeDocument/2006/relationships/hyperlink" Target="https://learning.nspcc.org.uk/research-resources/2026/working-together-to-safeguard-children-2026-summary-of-changes?utm_campaign=20260330_KIS_CASPAR_March30&amp;utm_content=Key%20changes%20introduced%20in%20Working%20together%20to%20safeguard%20children%202026&amp;utm_medium=email&amp;utm_source=Adestr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hyperlink" Target="https://www.childrenscommissioner.gov.uk/resource/a-healthy-influence-childrens-exposure-to-appearance-changing-products-onlin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internetmatters.org/hub/press-release/screen-time-soars-as-real-world-connection-declines-for-uk-children/"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43.png"/><Relationship Id="rId4" Type="http://schemas.openxmlformats.org/officeDocument/2006/relationships/hyperlink" Target="https://www.iwf.org.uk/about-us/why-we-exist/our-research/how-ai-is-being-abused-to-create-child-sexual-abuse-imagery/"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kidsonlinesafety.campaign.gov.uk/" TargetMode="External"/><Relationship Id="rId5" Type="http://schemas.openxmlformats.org/officeDocument/2006/relationships/image" Target="../media/image45.png"/><Relationship Id="rId4" Type="http://schemas.openxmlformats.org/officeDocument/2006/relationships/hyperlink" Target="https://www.gov.uk/government/news/is-your-child-influenced-by-toxic-content-new-government-campaign-supports-parents-to-talk-about-harmful-online-content"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about.fb.com/news/2026/02/new-meta-alerts-let-parents-know-if-teen-may-need-support/" TargetMode="External"/><Relationship Id="rId4" Type="http://schemas.openxmlformats.org/officeDocument/2006/relationships/hyperlink" Target="https://swgfl.org.uk/magazine/instagram-releases-alerts-for-parents-when-teens-search-for-self-harm-suicide-term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bbc.com/news/articles/cly2m5e5ke4o"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youthendowmentfund.org.uk/reports/youth-work-and-violence-preventio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youthendowmentfund.org.uk/yef-toolkit-what-works-to-prevent-youth-violence/"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hyperlink" Target="https://actearly.uk/what-you-share-leaves-a-trace/?es_c=A15362EEE6992462556501FE3A155CE9&amp;es_cl=83C16FCA0E34E3A1BC59DD2FD69664A9&amp;es_id=ph7%c2%a322"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s://learning.nspcc.org.uk/news/why-language-matters/safe-adults" TargetMode="External"/><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hyperlink" Target="https://www.nspcc.org.uk/about-us/news-opinion/2026/childline-delivering-over-50-suicide-counselling-sessions-a-day/?utm_campaign=20260216_KIS_CASPAR_February16&amp;utm_content=Childline%20delivering%20over%2050%20suicide%20counselling%20sessions%20a%20day&amp;utm_medium=email&amp;utm_source=Adestra"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www.gov.uk/government/news/understanding-harmful-sexual-behaviour-violence-and-misogyny-by-children-what-the-evidence-show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www.gov.uk/government/news/new-register-for-people-convicted-of-child-cruelty-offence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hyperlink" Target="https://www.hants.gov.uk/socialcareandhealth/childrenandfamilies/beststartinlife/hampshirebeststartplan"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hyperlink" Target="https://www.gov.uk/government/publications/family-routes-exploring-the-needs-and-experiences-of-young-people"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www.gov.uk/government/publications/improving-the-attendance-of-children-with-a-social-worker"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www.gov.uk/government/publications/how-schools-and-colleges-support-the-academic-and-personal-progress-of-children-in-care/how-schools-and-colleges-support-the-academic-and-personal-progress-of-children-in-c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9FA5-E325-F21E-DC7B-B0CA83B8A20C}"/>
              </a:ext>
            </a:extLst>
          </p:cNvPr>
          <p:cNvSpPr>
            <a:spLocks noGrp="1"/>
          </p:cNvSpPr>
          <p:nvPr>
            <p:ph type="ctrTitle"/>
          </p:nvPr>
        </p:nvSpPr>
        <p:spPr>
          <a:xfrm>
            <a:off x="1399337" y="10981674"/>
            <a:ext cx="13923237" cy="2318249"/>
          </a:xfrm>
        </p:spPr>
        <p:txBody>
          <a:bodyPr anchor="ctr">
            <a:normAutofit/>
          </a:bodyPr>
          <a:lstStyle/>
          <a:p>
            <a:pPr algn="l"/>
            <a:r>
              <a:rPr lang="en-GB" sz="8000" dirty="0">
                <a:solidFill>
                  <a:srgbClr val="FFFFFF"/>
                </a:solidFill>
              </a:rPr>
              <a:t>Safeguarding: June update</a:t>
            </a:r>
          </a:p>
        </p:txBody>
      </p:sp>
      <p:sp>
        <p:nvSpPr>
          <p:cNvPr id="3" name="Oval 2">
            <a:extLst>
              <a:ext uri="{FF2B5EF4-FFF2-40B4-BE49-F238E27FC236}">
                <a16:creationId xmlns:a16="http://schemas.microsoft.com/office/drawing/2014/main" id="{975E0C78-8CBD-FC51-EDA7-9787094B346C}"/>
              </a:ext>
            </a:extLst>
          </p:cNvPr>
          <p:cNvSpPr/>
          <p:nvPr/>
        </p:nvSpPr>
        <p:spPr>
          <a:xfrm>
            <a:off x="18137499" y="416076"/>
            <a:ext cx="5677786" cy="34236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dirty="0"/>
              <a:t>Safeguarding Update</a:t>
            </a:r>
          </a:p>
        </p:txBody>
      </p:sp>
      <p:pic>
        <p:nvPicPr>
          <p:cNvPr id="5" name="Picture 4">
            <a:extLst>
              <a:ext uri="{FF2B5EF4-FFF2-40B4-BE49-F238E27FC236}">
                <a16:creationId xmlns:a16="http://schemas.microsoft.com/office/drawing/2014/main" id="{7BAAB358-ACF8-CD93-DA5D-E192C71F5F27}"/>
              </a:ext>
            </a:extLst>
          </p:cNvPr>
          <p:cNvPicPr>
            <a:picLocks noChangeAspect="1"/>
          </p:cNvPicPr>
          <p:nvPr/>
        </p:nvPicPr>
        <p:blipFill>
          <a:blip r:embed="rId3"/>
          <a:stretch>
            <a:fillRect/>
          </a:stretch>
        </p:blipFill>
        <p:spPr>
          <a:xfrm>
            <a:off x="837523" y="2127918"/>
            <a:ext cx="16144191" cy="8849805"/>
          </a:xfrm>
          <a:prstGeom prst="rect">
            <a:avLst/>
          </a:prstGeom>
        </p:spPr>
      </p:pic>
      <p:pic>
        <p:nvPicPr>
          <p:cNvPr id="7" name="Picture 6">
            <a:extLst>
              <a:ext uri="{FF2B5EF4-FFF2-40B4-BE49-F238E27FC236}">
                <a16:creationId xmlns:a16="http://schemas.microsoft.com/office/drawing/2014/main" id="{844E6B42-AA85-BD45-B8E4-03F269A0FDA7}"/>
              </a:ext>
            </a:extLst>
          </p:cNvPr>
          <p:cNvPicPr>
            <a:picLocks noChangeAspect="1"/>
          </p:cNvPicPr>
          <p:nvPr/>
        </p:nvPicPr>
        <p:blipFill>
          <a:blip r:embed="rId4"/>
          <a:stretch>
            <a:fillRect/>
          </a:stretch>
        </p:blipFill>
        <p:spPr>
          <a:xfrm>
            <a:off x="17700172" y="4838595"/>
            <a:ext cx="6115114" cy="3429641"/>
          </a:xfrm>
          <a:prstGeom prst="rect">
            <a:avLst/>
          </a:prstGeom>
        </p:spPr>
      </p:pic>
    </p:spTree>
    <p:extLst>
      <p:ext uri="{BB962C8B-B14F-4D97-AF65-F5344CB8AC3E}">
        <p14:creationId xmlns:p14="http://schemas.microsoft.com/office/powerpoint/2010/main" val="354308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1B99-BCF4-BA26-7BB7-23C9D7C27994}"/>
              </a:ext>
            </a:extLst>
          </p:cNvPr>
          <p:cNvSpPr>
            <a:spLocks noGrp="1"/>
          </p:cNvSpPr>
          <p:nvPr>
            <p:ph type="title"/>
          </p:nvPr>
        </p:nvSpPr>
        <p:spPr/>
        <p:txBody>
          <a:bodyPr/>
          <a:lstStyle/>
          <a:p>
            <a:br>
              <a:rPr lang="en-GB" dirty="0"/>
            </a:br>
            <a:r>
              <a:rPr lang="en-GB" dirty="0"/>
              <a:t>	</a:t>
            </a:r>
          </a:p>
        </p:txBody>
      </p:sp>
      <p:pic>
        <p:nvPicPr>
          <p:cNvPr id="8" name="Content Placeholder 7">
            <a:extLst>
              <a:ext uri="{FF2B5EF4-FFF2-40B4-BE49-F238E27FC236}">
                <a16:creationId xmlns:a16="http://schemas.microsoft.com/office/drawing/2014/main" id="{D9C9AE7D-2966-1837-4703-63CE4EB7224B}"/>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676292" y="3953338"/>
            <a:ext cx="5352701" cy="1161974"/>
          </a:xfrm>
          <a:prstGeom prst="rect">
            <a:avLst/>
          </a:prstGeom>
        </p:spPr>
      </p:pic>
      <p:sp>
        <p:nvSpPr>
          <p:cNvPr id="13" name="TextBox 12">
            <a:extLst>
              <a:ext uri="{FF2B5EF4-FFF2-40B4-BE49-F238E27FC236}">
                <a16:creationId xmlns:a16="http://schemas.microsoft.com/office/drawing/2014/main" id="{BD8BA4CE-9B1E-3691-7163-FD243872FC58}"/>
              </a:ext>
            </a:extLst>
          </p:cNvPr>
          <p:cNvSpPr txBox="1"/>
          <p:nvPr/>
        </p:nvSpPr>
        <p:spPr>
          <a:xfrm>
            <a:off x="7679370" y="3873993"/>
            <a:ext cx="12191206" cy="1200329"/>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HCC Employee Assistance</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Freephone: 0800 028 0199 </a:t>
            </a:r>
          </a:p>
        </p:txBody>
      </p:sp>
      <p:pic>
        <p:nvPicPr>
          <p:cNvPr id="14" name="Picture 13">
            <a:extLst>
              <a:ext uri="{FF2B5EF4-FFF2-40B4-BE49-F238E27FC236}">
                <a16:creationId xmlns:a16="http://schemas.microsoft.com/office/drawing/2014/main" id="{6C184662-01C3-EBF6-3B09-C5638623D8D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61862" y="6200818"/>
            <a:ext cx="3790703" cy="1314364"/>
          </a:xfrm>
          <a:prstGeom prst="rect">
            <a:avLst/>
          </a:prstGeom>
        </p:spPr>
      </p:pic>
      <p:sp>
        <p:nvSpPr>
          <p:cNvPr id="16" name="TextBox 15">
            <a:extLst>
              <a:ext uri="{FF2B5EF4-FFF2-40B4-BE49-F238E27FC236}">
                <a16:creationId xmlns:a16="http://schemas.microsoft.com/office/drawing/2014/main" id="{CA602754-5F47-61E6-38A8-3B38570392A5}"/>
              </a:ext>
            </a:extLst>
          </p:cNvPr>
          <p:cNvSpPr txBox="1"/>
          <p:nvPr/>
        </p:nvSpPr>
        <p:spPr>
          <a:xfrm>
            <a:off x="6095603" y="6309292"/>
            <a:ext cx="12191206" cy="1015663"/>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National Assoc. for People Abused in Childhood</a:t>
            </a:r>
          </a:p>
          <a:p>
            <a:pPr defTabSz="1828709" eaLnBrk="0" fontAlgn="base" hangingPunct="0">
              <a:spcBef>
                <a:spcPct val="0"/>
              </a:spcBef>
              <a:spcAft>
                <a:spcPct val="0"/>
              </a:spcAft>
              <a:defRPr/>
            </a:pPr>
            <a:r>
              <a:rPr lang="en-GB" sz="2400" dirty="0">
                <a:solidFill>
                  <a:prstClr val="black"/>
                </a:solidFill>
                <a:latin typeface="Arial" panose="020B0604020202020204" pitchFamily="34" charset="0"/>
                <a:cs typeface="Arial" panose="020B0604020202020204" pitchFamily="34" charset="0"/>
                <a:hlinkClick r:id="rId5"/>
              </a:rPr>
              <a:t>https://napac.org.uk/</a:t>
            </a:r>
            <a:r>
              <a:rPr lang="en-GB" sz="2400" dirty="0">
                <a:solidFill>
                  <a:prstClr val="black"/>
                </a:solidFill>
                <a:latin typeface="Arial" panose="020B0604020202020204" pitchFamily="34" charset="0"/>
                <a:cs typeface="Arial" panose="020B0604020202020204" pitchFamily="34" charset="0"/>
              </a:rPr>
              <a:t> </a:t>
            </a:r>
          </a:p>
        </p:txBody>
      </p:sp>
      <p:pic>
        <p:nvPicPr>
          <p:cNvPr id="17" name="Picture 16">
            <a:extLst>
              <a:ext uri="{FF2B5EF4-FFF2-40B4-BE49-F238E27FC236}">
                <a16:creationId xmlns:a16="http://schemas.microsoft.com/office/drawing/2014/main" id="{2ECA907A-AC84-A18E-358F-C8F9973F855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76292" y="8434882"/>
            <a:ext cx="3635145" cy="1704347"/>
          </a:xfrm>
          <a:prstGeom prst="rect">
            <a:avLst/>
          </a:prstGeom>
        </p:spPr>
      </p:pic>
      <p:sp>
        <p:nvSpPr>
          <p:cNvPr id="19" name="TextBox 18">
            <a:extLst>
              <a:ext uri="{FF2B5EF4-FFF2-40B4-BE49-F238E27FC236}">
                <a16:creationId xmlns:a16="http://schemas.microsoft.com/office/drawing/2014/main" id="{E1217EE7-D48B-6986-E446-A83AA89995EE}"/>
              </a:ext>
            </a:extLst>
          </p:cNvPr>
          <p:cNvSpPr txBox="1"/>
          <p:nvPr/>
        </p:nvSpPr>
        <p:spPr>
          <a:xfrm>
            <a:off x="6098327" y="7779047"/>
            <a:ext cx="10952724" cy="2923877"/>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charity in England and Wales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7"/>
              </a:rPr>
              <a:t>https://www.mind.org.uk/information-support/guides-to-support-and-services/abuse/all-types-of-abuse/</a:t>
            </a:r>
            <a:r>
              <a:rPr lang="en-GB" sz="3600" dirty="0">
                <a:solidFill>
                  <a:prstClr val="black"/>
                </a:solidFill>
                <a:latin typeface="Arial" panose="020B0604020202020204" pitchFamily="34" charset="0"/>
                <a:cs typeface="Arial" panose="020B0604020202020204" pitchFamily="34" charset="0"/>
              </a:rPr>
              <a:t> </a:t>
            </a:r>
          </a:p>
        </p:txBody>
      </p:sp>
      <p:pic>
        <p:nvPicPr>
          <p:cNvPr id="20" name="Picture 19">
            <a:extLst>
              <a:ext uri="{FF2B5EF4-FFF2-40B4-BE49-F238E27FC236}">
                <a16:creationId xmlns:a16="http://schemas.microsoft.com/office/drawing/2014/main" id="{619D7778-62BD-EC84-124C-4C43253E5B6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671396" y="11309618"/>
            <a:ext cx="3371630" cy="1523901"/>
          </a:xfrm>
          <a:prstGeom prst="rect">
            <a:avLst/>
          </a:prstGeom>
        </p:spPr>
      </p:pic>
      <p:sp>
        <p:nvSpPr>
          <p:cNvPr id="22" name="TextBox 21">
            <a:extLst>
              <a:ext uri="{FF2B5EF4-FFF2-40B4-BE49-F238E27FC236}">
                <a16:creationId xmlns:a16="http://schemas.microsoft.com/office/drawing/2014/main" id="{580E9A6F-3D03-E245-43C7-449B77967781}"/>
              </a:ext>
            </a:extLst>
          </p:cNvPr>
          <p:cNvSpPr txBox="1"/>
          <p:nvPr/>
        </p:nvSpPr>
        <p:spPr>
          <a:xfrm>
            <a:off x="6098327" y="10679224"/>
            <a:ext cx="12188482" cy="2062103"/>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helplines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9"/>
              </a:rPr>
              <a:t>https://www.nhs.uk/conditions/stress-anxiety-depression/mental-health-helplines/</a:t>
            </a:r>
            <a:r>
              <a:rPr lang="en-GB" sz="3600" dirty="0">
                <a:solidFill>
                  <a:prstClr val="black"/>
                </a:solidFill>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63146691-BC43-1842-A475-2217D85C90DF}"/>
              </a:ext>
            </a:extLst>
          </p:cNvPr>
          <p:cNvSpPr txBox="1"/>
          <p:nvPr/>
        </p:nvSpPr>
        <p:spPr>
          <a:xfrm>
            <a:off x="1461862" y="643767"/>
            <a:ext cx="12197302" cy="1446550"/>
          </a:xfrm>
          <a:prstGeom prst="rect">
            <a:avLst/>
          </a:prstGeom>
          <a:noFill/>
        </p:spPr>
        <p:txBody>
          <a:bodyPr wrap="square">
            <a:spAutoFit/>
          </a:bodyPr>
          <a:lstStyle/>
          <a:p>
            <a:r>
              <a:rPr lang="en-GB" sz="8800" b="1" dirty="0"/>
              <a:t>Your Welfare</a:t>
            </a:r>
          </a:p>
        </p:txBody>
      </p:sp>
      <p:pic>
        <p:nvPicPr>
          <p:cNvPr id="1026" name="Picture 2" descr="Look after Yourself | thortful">
            <a:extLst>
              <a:ext uri="{FF2B5EF4-FFF2-40B4-BE49-F238E27FC236}">
                <a16:creationId xmlns:a16="http://schemas.microsoft.com/office/drawing/2014/main" id="{8ECE11E4-13D6-3E9F-FB7D-CDAB187B200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472953" y="2090317"/>
            <a:ext cx="6096000" cy="862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983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5AFFD0-3A51-D9E6-9A0F-21FC1836C526}"/>
              </a:ext>
            </a:extLst>
          </p:cNvPr>
          <p:cNvSpPr txBox="1"/>
          <p:nvPr/>
        </p:nvSpPr>
        <p:spPr>
          <a:xfrm>
            <a:off x="881744" y="558624"/>
            <a:ext cx="15544800" cy="8925520"/>
          </a:xfrm>
          <a:prstGeom prst="rect">
            <a:avLst/>
          </a:prstGeom>
          <a:solidFill>
            <a:srgbClr val="FFFFF3"/>
          </a:solidFill>
          <a:ln>
            <a:solidFill>
              <a:srgbClr val="002060"/>
            </a:solidFill>
          </a:ln>
        </p:spPr>
        <p:txBody>
          <a:bodyPr wrap="square" rtlCol="0">
            <a:spAutoFit/>
          </a:bodyPr>
          <a:lstStyle/>
          <a:p>
            <a:r>
              <a:rPr lang="en-GB" sz="5400" dirty="0">
                <a:latin typeface="Comic Sans MS" panose="030F0702030302020204" pitchFamily="66" charset="0"/>
              </a:rPr>
              <a:t>Please check the contents pages if you haven’t got time to read all of this…it is a lot! </a:t>
            </a:r>
            <a:r>
              <a:rPr lang="en-GB" sz="5400" dirty="0">
                <a:latin typeface="Comic Sans MS" panose="030F0702030302020204" pitchFamily="66" charset="0"/>
                <a:sym typeface="Wingdings" panose="05000000000000000000" pitchFamily="2" charset="2"/>
              </a:rPr>
              <a:t> I’ve put it in sections to hopefully help make navigation a bit easier. </a:t>
            </a:r>
            <a:endParaRPr lang="en-GB" sz="5400" dirty="0">
              <a:latin typeface="Comic Sans MS" panose="030F0702030302020204" pitchFamily="66" charset="0"/>
            </a:endParaRPr>
          </a:p>
          <a:p>
            <a:endParaRPr lang="en-GB" sz="4000" dirty="0">
              <a:latin typeface="Comic Sans MS" panose="030F0702030302020204" pitchFamily="66" charset="0"/>
            </a:endParaRPr>
          </a:p>
          <a:p>
            <a:r>
              <a:rPr lang="en-GB" sz="5400" dirty="0">
                <a:latin typeface="Comic Sans MS" panose="030F0702030302020204" pitchFamily="66" charset="0"/>
              </a:rPr>
              <a:t>There are some free training opportunities which I’ve put this sign on.</a:t>
            </a:r>
          </a:p>
          <a:p>
            <a:endParaRPr lang="en-GB" sz="4800" dirty="0">
              <a:latin typeface="Comic Sans MS" panose="030F0702030302020204" pitchFamily="66" charset="0"/>
            </a:endParaRPr>
          </a:p>
          <a:p>
            <a:r>
              <a:rPr lang="en-GB" sz="5400" dirty="0">
                <a:latin typeface="Comic Sans MS" panose="030F0702030302020204" pitchFamily="66" charset="0"/>
              </a:rPr>
              <a:t>And free resources </a:t>
            </a:r>
          </a:p>
          <a:p>
            <a:r>
              <a:rPr lang="en-GB" sz="5400" dirty="0">
                <a:latin typeface="Comic Sans MS" panose="030F0702030302020204" pitchFamily="66" charset="0"/>
              </a:rPr>
              <a:t>I’ve also tried to identify age range that may be appropriate for each slide. </a:t>
            </a:r>
          </a:p>
        </p:txBody>
      </p:sp>
      <p:cxnSp>
        <p:nvCxnSpPr>
          <p:cNvPr id="6" name="Straight Arrow Connector 5">
            <a:extLst>
              <a:ext uri="{FF2B5EF4-FFF2-40B4-BE49-F238E27FC236}">
                <a16:creationId xmlns:a16="http://schemas.microsoft.com/office/drawing/2014/main" id="{0862B941-F69E-C603-AD48-9EBFE5FB3797}"/>
              </a:ext>
            </a:extLst>
          </p:cNvPr>
          <p:cNvCxnSpPr>
            <a:cxnSpLocks/>
          </p:cNvCxnSpPr>
          <p:nvPr/>
        </p:nvCxnSpPr>
        <p:spPr>
          <a:xfrm flipV="1">
            <a:off x="12540343" y="5878286"/>
            <a:ext cx="4651774" cy="489856"/>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2" descr="Capacity Building Training Courses for Belfast based groups - Volunteer Now">
            <a:extLst>
              <a:ext uri="{FF2B5EF4-FFF2-40B4-BE49-F238E27FC236}">
                <a16:creationId xmlns:a16="http://schemas.microsoft.com/office/drawing/2014/main" id="{F1F05E9A-6582-851A-8CD5-81C2A8309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1686" y="0"/>
            <a:ext cx="7008983" cy="69720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963D2C-6F4D-D89B-844C-ABA4FD9D3ED3}"/>
              </a:ext>
            </a:extLst>
          </p:cNvPr>
          <p:cNvSpPr txBox="1"/>
          <p:nvPr/>
        </p:nvSpPr>
        <p:spPr>
          <a:xfrm>
            <a:off x="1240973" y="9773065"/>
            <a:ext cx="9895115" cy="3046988"/>
          </a:xfrm>
          <a:prstGeom prst="rect">
            <a:avLst/>
          </a:prstGeom>
          <a:noFill/>
        </p:spPr>
        <p:txBody>
          <a:bodyPr wrap="square" rtlCol="0">
            <a:spAutoFit/>
          </a:bodyPr>
          <a:lstStyle/>
          <a:p>
            <a:r>
              <a:rPr lang="en-GB" sz="4800" dirty="0"/>
              <a:t>Contact methods: </a:t>
            </a:r>
          </a:p>
          <a:p>
            <a:r>
              <a:rPr lang="en-GB" sz="4800" dirty="0">
                <a:hlinkClick r:id="rId4"/>
              </a:rPr>
              <a:t>cindy.pritchard@hants.gov.uk</a:t>
            </a:r>
            <a:endParaRPr lang="en-GB" sz="4800" dirty="0"/>
          </a:p>
          <a:p>
            <a:r>
              <a:rPr lang="en-GB" sz="4800" dirty="0">
                <a:hlinkClick r:id="rId5"/>
              </a:rPr>
              <a:t>EandIsafeguarding@hants.gov.uk</a:t>
            </a:r>
            <a:endParaRPr lang="en-GB" sz="4800" dirty="0"/>
          </a:p>
          <a:p>
            <a:r>
              <a:rPr lang="en-GB" sz="4800" dirty="0"/>
              <a:t>Mobile: 07703 944343</a:t>
            </a:r>
          </a:p>
        </p:txBody>
      </p:sp>
      <p:pic>
        <p:nvPicPr>
          <p:cNvPr id="5" name="Picture 2" descr="Free Resources">
            <a:extLst>
              <a:ext uri="{FF2B5EF4-FFF2-40B4-BE49-F238E27FC236}">
                <a16:creationId xmlns:a16="http://schemas.microsoft.com/office/drawing/2014/main" id="{3871DC1D-236D-6633-D909-76DF6741F5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41902" y="6368142"/>
            <a:ext cx="7008983" cy="373205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915AACB4-C17E-474B-7D49-E9F7E5677F09}"/>
              </a:ext>
            </a:extLst>
          </p:cNvPr>
          <p:cNvCxnSpPr>
            <a:cxnSpLocks/>
          </p:cNvCxnSpPr>
          <p:nvPr/>
        </p:nvCxnSpPr>
        <p:spPr>
          <a:xfrm flipV="1">
            <a:off x="8654144" y="7249868"/>
            <a:ext cx="8537973" cy="59547"/>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3623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2F2C6-D347-CD5D-D9EF-FC5EC7030923}"/>
              </a:ext>
            </a:extLst>
          </p:cNvPr>
          <p:cNvSpPr>
            <a:spLocks noGrp="1"/>
          </p:cNvSpPr>
          <p:nvPr>
            <p:ph type="ctrTitle"/>
          </p:nvPr>
        </p:nvSpPr>
        <p:spPr>
          <a:xfrm>
            <a:off x="1333302" y="946389"/>
            <a:ext cx="20078899" cy="1492011"/>
          </a:xfrm>
        </p:spPr>
        <p:txBody>
          <a:bodyPr/>
          <a:lstStyle/>
          <a:p>
            <a:r>
              <a:rPr lang="en-GB" sz="9600" dirty="0"/>
              <a:t>DSL Conference – booking open</a:t>
            </a:r>
          </a:p>
        </p:txBody>
      </p:sp>
      <p:sp>
        <p:nvSpPr>
          <p:cNvPr id="3" name="Subtitle 2">
            <a:extLst>
              <a:ext uri="{FF2B5EF4-FFF2-40B4-BE49-F238E27FC236}">
                <a16:creationId xmlns:a16="http://schemas.microsoft.com/office/drawing/2014/main" id="{CB11BFF7-A59C-514E-86E4-AD44F4FC9778}"/>
              </a:ext>
            </a:extLst>
          </p:cNvPr>
          <p:cNvSpPr>
            <a:spLocks noGrp="1"/>
          </p:cNvSpPr>
          <p:nvPr>
            <p:ph type="subTitle" idx="1"/>
          </p:nvPr>
        </p:nvSpPr>
        <p:spPr>
          <a:xfrm>
            <a:off x="914400" y="2781300"/>
            <a:ext cx="16421100" cy="3311524"/>
          </a:xfrm>
        </p:spPr>
        <p:txBody>
          <a:bodyPr/>
          <a:lstStyle/>
          <a:p>
            <a:pPr algn="l"/>
            <a:r>
              <a:rPr lang="en-GB" b="1" dirty="0"/>
              <a:t>Hampshire Safeguarding Children Partnership (HSCP) are pleased to announce that bookings are now open for the </a:t>
            </a:r>
            <a:r>
              <a:rPr lang="en-GB" b="1" dirty="0">
                <a:hlinkClick r:id="rId3" tooltip="https://hampshirescp.event-booking.org.uk/event-detail/%3DQTN0UzM/PROVISIONAL-BOOKING-PAGE---HSCP-Designated-Safeguarding-Leads-Conference-2026"/>
              </a:rPr>
              <a:t>HSCP Designated Safeguarding Leads (DSL) Conference</a:t>
            </a:r>
            <a:r>
              <a:rPr lang="en-GB" b="1" dirty="0"/>
              <a:t> on 18 June 2026. This event is open to all Designated Safeguarding Leads in education settings (including early years settings, nurseries and post-16 settings) in the Hampshire local authority area.</a:t>
            </a:r>
            <a:endParaRPr lang="en-GB" dirty="0"/>
          </a:p>
        </p:txBody>
      </p:sp>
      <p:pic>
        <p:nvPicPr>
          <p:cNvPr id="6" name="Picture 5">
            <a:extLst>
              <a:ext uri="{FF2B5EF4-FFF2-40B4-BE49-F238E27FC236}">
                <a16:creationId xmlns:a16="http://schemas.microsoft.com/office/drawing/2014/main" id="{09F00DFF-ED17-7348-3308-44F736C592A3}"/>
              </a:ext>
            </a:extLst>
          </p:cNvPr>
          <p:cNvPicPr>
            <a:picLocks noChangeAspect="1"/>
          </p:cNvPicPr>
          <p:nvPr/>
        </p:nvPicPr>
        <p:blipFill>
          <a:blip r:embed="rId4"/>
          <a:stretch>
            <a:fillRect/>
          </a:stretch>
        </p:blipFill>
        <p:spPr>
          <a:xfrm>
            <a:off x="914400" y="7623176"/>
            <a:ext cx="10675231" cy="4568823"/>
          </a:xfrm>
          <a:prstGeom prst="rect">
            <a:avLst/>
          </a:prstGeom>
          <a:ln>
            <a:solidFill>
              <a:srgbClr val="002060"/>
            </a:solidFill>
          </a:ln>
        </p:spPr>
      </p:pic>
      <p:sp>
        <p:nvSpPr>
          <p:cNvPr id="7" name="TextBox 6">
            <a:extLst>
              <a:ext uri="{FF2B5EF4-FFF2-40B4-BE49-F238E27FC236}">
                <a16:creationId xmlns:a16="http://schemas.microsoft.com/office/drawing/2014/main" id="{5AC4668B-F51E-E393-E34E-8FA6A7E0BC2E}"/>
              </a:ext>
            </a:extLst>
          </p:cNvPr>
          <p:cNvSpPr txBox="1"/>
          <p:nvPr/>
        </p:nvSpPr>
        <p:spPr>
          <a:xfrm>
            <a:off x="12191205" y="7623176"/>
            <a:ext cx="11276807" cy="4247317"/>
          </a:xfrm>
          <a:prstGeom prst="rect">
            <a:avLst/>
          </a:prstGeom>
          <a:solidFill>
            <a:schemeClr val="accent1">
              <a:lumMod val="20000"/>
              <a:lumOff val="80000"/>
            </a:schemeClr>
          </a:solidFill>
        </p:spPr>
        <p:txBody>
          <a:bodyPr wrap="square" rtlCol="0">
            <a:spAutoFit/>
          </a:bodyPr>
          <a:lstStyle/>
          <a:p>
            <a:r>
              <a:rPr lang="en-GB" sz="5400" dirty="0"/>
              <a:t>If you are booking external trainers for your Annual Update training in September, don’t forget that the HIAS team can deliver this, as well as the L&amp;D team. </a:t>
            </a:r>
            <a:r>
              <a:rPr lang="en-GB" sz="5400" dirty="0">
                <a:sym typeface="Wingdings" panose="05000000000000000000" pitchFamily="2" charset="2"/>
              </a:rPr>
              <a:t></a:t>
            </a:r>
            <a:endParaRPr lang="en-GB" sz="5400" dirty="0"/>
          </a:p>
        </p:txBody>
      </p:sp>
      <p:pic>
        <p:nvPicPr>
          <p:cNvPr id="1026" name="Picture 2" descr="Contact | Connect with Us Now — get booked.">
            <a:extLst>
              <a:ext uri="{FF2B5EF4-FFF2-40B4-BE49-F238E27FC236}">
                <a16:creationId xmlns:a16="http://schemas.microsoft.com/office/drawing/2014/main" id="{6448CF38-B039-2D39-5F72-A6BFD2F457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91616" y="2581942"/>
            <a:ext cx="4425282" cy="442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230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4A833-B97B-1FC3-A9B2-E699A106F44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A274564-FCE7-C62D-8AE5-D206CFB275E0}"/>
              </a:ext>
            </a:extLst>
          </p:cNvPr>
          <p:cNvSpPr>
            <a:spLocks noGrp="1"/>
          </p:cNvSpPr>
          <p:nvPr>
            <p:ph idx="1"/>
          </p:nvPr>
        </p:nvSpPr>
        <p:spPr/>
        <p:txBody>
          <a:bodyPr/>
          <a:lstStyle/>
          <a:p>
            <a:pPr marL="0" indent="0">
              <a:buNone/>
            </a:pPr>
            <a:r>
              <a:rPr lang="en-GB" dirty="0"/>
              <a:t>Contents</a:t>
            </a:r>
          </a:p>
        </p:txBody>
      </p:sp>
      <p:sp>
        <p:nvSpPr>
          <p:cNvPr id="2" name="TextBox 1">
            <a:extLst>
              <a:ext uri="{FF2B5EF4-FFF2-40B4-BE49-F238E27FC236}">
                <a16:creationId xmlns:a16="http://schemas.microsoft.com/office/drawing/2014/main" id="{DA966805-4464-2C2D-91A5-4710BA02888D}"/>
              </a:ext>
            </a:extLst>
          </p:cNvPr>
          <p:cNvSpPr txBox="1"/>
          <p:nvPr/>
        </p:nvSpPr>
        <p:spPr>
          <a:xfrm>
            <a:off x="369321" y="820162"/>
            <a:ext cx="23643770" cy="11910953"/>
          </a:xfrm>
          <a:prstGeom prst="rect">
            <a:avLst/>
          </a:prstGeom>
          <a:solidFill>
            <a:srgbClr val="FFFFF3"/>
          </a:solidFill>
          <a:ln>
            <a:solidFill>
              <a:schemeClr val="tx2"/>
            </a:solidFill>
          </a:ln>
        </p:spPr>
        <p:txBody>
          <a:bodyPr wrap="square" rtlCol="0">
            <a:spAutoFit/>
          </a:bodyPr>
          <a:lstStyle/>
          <a:p>
            <a:r>
              <a:rPr lang="en-GB" sz="3200" b="1" u="sng" dirty="0">
                <a:latin typeface="Comic Sans MS" panose="030F0702030302020204" pitchFamily="66" charset="0"/>
              </a:rPr>
              <a:t>Training &amp; Resources:</a:t>
            </a:r>
          </a:p>
          <a:p>
            <a:r>
              <a:rPr lang="en-GB" sz="3200" dirty="0">
                <a:latin typeface="Comic Sans MS" panose="030F0702030302020204" pitchFamily="66" charset="0"/>
              </a:rPr>
              <a:t>Slide 7: HSCP training </a:t>
            </a:r>
          </a:p>
          <a:p>
            <a:r>
              <a:rPr lang="en-GB" sz="3200" dirty="0">
                <a:latin typeface="Comic Sans MS" panose="030F0702030302020204" pitchFamily="66" charset="0"/>
              </a:rPr>
              <a:t>Slide 8: Suzy Lamplugh training (1/2 hour) on Standing up to </a:t>
            </a:r>
            <a:r>
              <a:rPr lang="en-GB" sz="3200" dirty="0" err="1">
                <a:latin typeface="Comic Sans MS" panose="030F0702030302020204" pitchFamily="66" charset="0"/>
              </a:rPr>
              <a:t>Harrassment</a:t>
            </a:r>
            <a:r>
              <a:rPr lang="en-GB" sz="3200" dirty="0">
                <a:latin typeface="Comic Sans MS" panose="030F0702030302020204" pitchFamily="66" charset="0"/>
              </a:rPr>
              <a:t> (really good </a:t>
            </a:r>
            <a:r>
              <a:rPr lang="en-GB" sz="3200" dirty="0">
                <a:latin typeface="Comic Sans MS" panose="030F0702030302020204" pitchFamily="66" charset="0"/>
                <a:sym typeface="Wingdings" panose="05000000000000000000" pitchFamily="2" charset="2"/>
              </a:rPr>
              <a:t> for all &amp; could be used for KS4/5)</a:t>
            </a:r>
          </a:p>
          <a:p>
            <a:r>
              <a:rPr lang="en-GB" sz="3200" dirty="0">
                <a:latin typeface="Comic Sans MS" panose="030F0702030302020204" pitchFamily="66" charset="0"/>
                <a:sym typeface="Wingdings" panose="05000000000000000000" pitchFamily="2" charset="2"/>
              </a:rPr>
              <a:t>Slide 9: </a:t>
            </a:r>
            <a:r>
              <a:rPr lang="en-GB" sz="3200" dirty="0" err="1">
                <a:latin typeface="Comic Sans MS" panose="030F0702030302020204" pitchFamily="66" charset="0"/>
                <a:sym typeface="Wingdings" panose="05000000000000000000" pitchFamily="2" charset="2"/>
              </a:rPr>
              <a:t>CafCass</a:t>
            </a:r>
            <a:r>
              <a:rPr lang="en-GB" sz="3200" dirty="0">
                <a:latin typeface="Comic Sans MS" panose="030F0702030302020204" pitchFamily="66" charset="0"/>
                <a:sym typeface="Wingdings" panose="05000000000000000000" pitchFamily="2" charset="2"/>
              </a:rPr>
              <a:t> videos for children and young people on the Cafcass process (All)</a:t>
            </a:r>
          </a:p>
          <a:p>
            <a:r>
              <a:rPr lang="en-GB" sz="3200" dirty="0">
                <a:latin typeface="Comic Sans MS" panose="030F0702030302020204" pitchFamily="66" charset="0"/>
                <a:sym typeface="Wingdings" panose="05000000000000000000" pitchFamily="2" charset="2"/>
              </a:rPr>
              <a:t>Slide 10: NSPCC Podcast on contextual safeguarding (All)</a:t>
            </a:r>
          </a:p>
          <a:p>
            <a:r>
              <a:rPr lang="en-GB" sz="3200" dirty="0">
                <a:latin typeface="Comic Sans MS" panose="030F0702030302020204" pitchFamily="66" charset="0"/>
                <a:sym typeface="Wingdings" panose="05000000000000000000" pitchFamily="2" charset="2"/>
              </a:rPr>
              <a:t>Slide 11: Molly Rose Foundation resources about suicide prevention and online safety (All)</a:t>
            </a:r>
          </a:p>
          <a:p>
            <a:r>
              <a:rPr lang="en-GB" sz="3200" dirty="0">
                <a:latin typeface="Comic Sans MS" panose="030F0702030302020204" pitchFamily="66" charset="0"/>
                <a:sym typeface="Wingdings" panose="05000000000000000000" pitchFamily="2" charset="2"/>
              </a:rPr>
              <a:t>Slide 12: NSPCC training (CHEAP NOT FREE): Neglect Masterclass (All)</a:t>
            </a:r>
          </a:p>
          <a:p>
            <a:r>
              <a:rPr lang="en-GB" sz="3200" dirty="0">
                <a:latin typeface="Comic Sans MS" panose="030F0702030302020204" pitchFamily="66" charset="0"/>
                <a:sym typeface="Wingdings" panose="05000000000000000000" pitchFamily="2" charset="2"/>
              </a:rPr>
              <a:t>Slide 13: LGFL resources for DSLs and governors regarding safe filtering and monitoring (All)</a:t>
            </a:r>
          </a:p>
          <a:p>
            <a:r>
              <a:rPr lang="en-GB" sz="3200" dirty="0">
                <a:latin typeface="Comic Sans MS" panose="030F0702030302020204" pitchFamily="66" charset="0"/>
                <a:sym typeface="Wingdings" panose="05000000000000000000" pitchFamily="2" charset="2"/>
              </a:rPr>
              <a:t>Slide 14: LGFL: AI Policy Toolkit (All)</a:t>
            </a:r>
          </a:p>
          <a:p>
            <a:r>
              <a:rPr lang="en-GB" sz="3200" dirty="0">
                <a:latin typeface="Comic Sans MS" panose="030F0702030302020204" pitchFamily="66" charset="0"/>
                <a:sym typeface="Wingdings" panose="05000000000000000000" pitchFamily="2" charset="2"/>
              </a:rPr>
              <a:t>Slide 15: Prevent Training (Independent Schools, Early Years providers and everyone else )</a:t>
            </a:r>
          </a:p>
          <a:p>
            <a:r>
              <a:rPr lang="en-GB" sz="3200" dirty="0">
                <a:latin typeface="Comic Sans MS" panose="030F0702030302020204" pitchFamily="66" charset="0"/>
                <a:sym typeface="Wingdings" panose="05000000000000000000" pitchFamily="2" charset="2"/>
              </a:rPr>
              <a:t>Slide 16: Educate Against Hate – free posters for KS3, KS4 and staff re radicalisation and online content. (Secondary)</a:t>
            </a:r>
          </a:p>
          <a:p>
            <a:r>
              <a:rPr lang="en-GB" sz="3200" dirty="0">
                <a:latin typeface="Comic Sans MS" panose="030F0702030302020204" pitchFamily="66" charset="0"/>
              </a:rPr>
              <a:t>Slide 17: NSPCC guidance on key changes to WTSC. </a:t>
            </a:r>
          </a:p>
          <a:p>
            <a:r>
              <a:rPr lang="en-GB" sz="3200" b="1" u="sng" dirty="0">
                <a:latin typeface="Comic Sans MS" panose="030F0702030302020204" pitchFamily="66" charset="0"/>
              </a:rPr>
              <a:t>AI and online: </a:t>
            </a:r>
          </a:p>
          <a:p>
            <a:r>
              <a:rPr lang="en-GB" sz="3200" dirty="0">
                <a:latin typeface="Comic Sans MS" panose="030F0702030302020204" pitchFamily="66" charset="0"/>
              </a:rPr>
              <a:t>Slide 18: Children’s Commissioner report on children’s exposure to ads re appearance changing produces (All)</a:t>
            </a:r>
          </a:p>
          <a:p>
            <a:r>
              <a:rPr lang="en-GB" sz="3200" dirty="0">
                <a:latin typeface="Comic Sans MS" panose="030F0702030302020204" pitchFamily="66" charset="0"/>
              </a:rPr>
              <a:t>Slide 19: Internet Matters Digital Wellbeing Index – screen time vs real world (All)</a:t>
            </a:r>
          </a:p>
          <a:p>
            <a:r>
              <a:rPr lang="en-GB" sz="3200" dirty="0">
                <a:latin typeface="Comic Sans MS" panose="030F0702030302020204" pitchFamily="66" charset="0"/>
              </a:rPr>
              <a:t>Slide 20: Internet Watch Foundation report on AI generated child sexual abuse material (All)</a:t>
            </a:r>
          </a:p>
          <a:p>
            <a:r>
              <a:rPr lang="en-GB" sz="3200" dirty="0">
                <a:latin typeface="Comic Sans MS" panose="030F0702030302020204" pitchFamily="66" charset="0"/>
              </a:rPr>
              <a:t>Slide 21: Gov.UK: new campaign and advice for parents on talking to children and YP about harmful online content (All)</a:t>
            </a:r>
          </a:p>
          <a:p>
            <a:r>
              <a:rPr lang="en-GB" sz="3200" dirty="0">
                <a:latin typeface="Comic Sans MS" panose="030F0702030302020204" pitchFamily="66" charset="0"/>
              </a:rPr>
              <a:t>Slide 22: SWGFL article on Instagram and parent alerts re suicide searching (All)</a:t>
            </a:r>
          </a:p>
          <a:p>
            <a:r>
              <a:rPr lang="en-GB" sz="3200" dirty="0">
                <a:latin typeface="Comic Sans MS" panose="030F0702030302020204" pitchFamily="66" charset="0"/>
              </a:rPr>
              <a:t>Slide 23: BBC report on TikTok – who have opted not to use E2EE (All)</a:t>
            </a:r>
          </a:p>
          <a:p>
            <a:endParaRPr lang="en-GB" sz="3200" b="1" u="sng" dirty="0">
              <a:latin typeface="Comic Sans MS" panose="030F0702030302020204" pitchFamily="66" charset="0"/>
            </a:endParaRPr>
          </a:p>
          <a:p>
            <a:r>
              <a:rPr lang="en-GB" sz="3200" b="1" u="sng" dirty="0">
                <a:latin typeface="Comic Sans MS" panose="030F0702030302020204" pitchFamily="66" charset="0"/>
              </a:rPr>
              <a:t>Serious Violence (Secondary Schools and Colleges): </a:t>
            </a:r>
          </a:p>
          <a:p>
            <a:r>
              <a:rPr lang="en-GB" sz="3200" dirty="0">
                <a:latin typeface="Comic Sans MS" panose="030F0702030302020204" pitchFamily="66" charset="0"/>
              </a:rPr>
              <a:t>Slide 24: Youth Endowment Fund: Guidance on youth work and violence prevention (for youth services, but good to read given the KCSIE 2026 consult which is strengthened around this) (Secondary and Colleges)</a:t>
            </a:r>
          </a:p>
          <a:p>
            <a:r>
              <a:rPr lang="en-GB" sz="3200" dirty="0">
                <a:latin typeface="Comic Sans MS" panose="030F0702030302020204" pitchFamily="66" charset="0"/>
              </a:rPr>
              <a:t>Slide 25: Youth Endowment Fund Toolkit on youth violence prevention programs. (Secondary and colleges)</a:t>
            </a:r>
          </a:p>
        </p:txBody>
      </p:sp>
    </p:spTree>
    <p:extLst>
      <p:ext uri="{BB962C8B-B14F-4D97-AF65-F5344CB8AC3E}">
        <p14:creationId xmlns:p14="http://schemas.microsoft.com/office/powerpoint/2010/main" val="3922236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C3CFCC0-E80D-EBFB-009C-02BB750BE29F}"/>
              </a:ext>
            </a:extLst>
          </p:cNvPr>
          <p:cNvSpPr>
            <a:spLocks noGrp="1"/>
          </p:cNvSpPr>
          <p:nvPr>
            <p:ph idx="1"/>
          </p:nvPr>
        </p:nvSpPr>
        <p:spPr/>
        <p:txBody>
          <a:bodyPr/>
          <a:lstStyle/>
          <a:p>
            <a:pPr marL="0" indent="0">
              <a:buNone/>
            </a:pPr>
            <a:r>
              <a:rPr lang="en-GB" dirty="0"/>
              <a:t>Contents continued: </a:t>
            </a:r>
          </a:p>
        </p:txBody>
      </p:sp>
      <p:sp>
        <p:nvSpPr>
          <p:cNvPr id="3" name="TextBox 2">
            <a:extLst>
              <a:ext uri="{FF2B5EF4-FFF2-40B4-BE49-F238E27FC236}">
                <a16:creationId xmlns:a16="http://schemas.microsoft.com/office/drawing/2014/main" id="{F6659FAD-F1BE-15B8-6C93-B6ACC5A5FD2F}"/>
              </a:ext>
            </a:extLst>
          </p:cNvPr>
          <p:cNvSpPr txBox="1"/>
          <p:nvPr/>
        </p:nvSpPr>
        <p:spPr>
          <a:xfrm>
            <a:off x="228600" y="807958"/>
            <a:ext cx="23807057" cy="7848302"/>
          </a:xfrm>
          <a:prstGeom prst="rect">
            <a:avLst/>
          </a:prstGeom>
          <a:solidFill>
            <a:srgbClr val="FFFFF3"/>
          </a:solidFill>
          <a:ln>
            <a:solidFill>
              <a:schemeClr val="tx2"/>
            </a:solidFill>
          </a:ln>
        </p:spPr>
        <p:txBody>
          <a:bodyPr wrap="square" rtlCol="0">
            <a:spAutoFit/>
          </a:bodyPr>
          <a:lstStyle/>
          <a:p>
            <a:r>
              <a:rPr lang="en-GB" sz="3600" b="1" u="sng" dirty="0">
                <a:latin typeface="Comic Sans MS" panose="030F0702030302020204" pitchFamily="66" charset="0"/>
              </a:rPr>
              <a:t>Miscellaneous</a:t>
            </a:r>
          </a:p>
          <a:p>
            <a:r>
              <a:rPr lang="en-GB" sz="3600" dirty="0">
                <a:latin typeface="Comic Sans MS" panose="030F0702030302020204" pitchFamily="66" charset="0"/>
              </a:rPr>
              <a:t>Slide 26: ACT (Counter Terrorism) police campaign aimed at boys re sharing terrorist content (Sec/College)</a:t>
            </a:r>
          </a:p>
          <a:p>
            <a:r>
              <a:rPr lang="en-GB" sz="3600" dirty="0">
                <a:latin typeface="Comic Sans MS" panose="030F0702030302020204" pitchFamily="66" charset="0"/>
              </a:rPr>
              <a:t>Slide 27: NSPCC article on using language – use of ‘safe’ instead of ‘trusted’ adult (All)</a:t>
            </a:r>
          </a:p>
          <a:p>
            <a:r>
              <a:rPr lang="en-GB" sz="3600" dirty="0">
                <a:latin typeface="Comic Sans MS" panose="030F0702030302020204" pitchFamily="66" charset="0"/>
              </a:rPr>
              <a:t>Slide 28: NSPCC article on the number of counselling sessions from Childline regarding suicide and advice (All)</a:t>
            </a:r>
          </a:p>
          <a:p>
            <a:r>
              <a:rPr lang="en-GB" sz="3600" dirty="0">
                <a:latin typeface="Comic Sans MS" panose="030F0702030302020204" pitchFamily="66" charset="0"/>
              </a:rPr>
              <a:t>Slide 29: Gov.UK press release on HSB, violence and misogyny (All)</a:t>
            </a:r>
          </a:p>
          <a:p>
            <a:r>
              <a:rPr lang="en-GB" sz="3600" dirty="0">
                <a:latin typeface="Comic Sans MS" panose="030F0702030302020204" pitchFamily="66" charset="0"/>
              </a:rPr>
              <a:t>Slide 30: Gov.UK article on new register for people convicted of Child Cruelty Offences (All)</a:t>
            </a:r>
          </a:p>
          <a:p>
            <a:r>
              <a:rPr lang="en-GB" sz="3600" dirty="0">
                <a:latin typeface="Comic Sans MS" panose="030F0702030302020204" pitchFamily="66" charset="0"/>
              </a:rPr>
              <a:t>Slide 31: Hampshire Best Start Plan (what the next steps are) (Early Years and primary)</a:t>
            </a:r>
          </a:p>
          <a:p>
            <a:endParaRPr lang="en-GB" sz="3600" dirty="0">
              <a:latin typeface="Comic Sans MS" panose="030F0702030302020204" pitchFamily="66" charset="0"/>
            </a:endParaRPr>
          </a:p>
          <a:p>
            <a:r>
              <a:rPr lang="en-GB" sz="3600" b="1" u="sng" dirty="0">
                <a:latin typeface="Comic Sans MS" panose="030F0702030302020204" pitchFamily="66" charset="0"/>
              </a:rPr>
              <a:t>Children Looked After: </a:t>
            </a:r>
          </a:p>
          <a:p>
            <a:r>
              <a:rPr lang="en-GB" sz="3600" dirty="0">
                <a:latin typeface="Comic Sans MS" panose="030F0702030302020204" pitchFamily="66" charset="0"/>
              </a:rPr>
              <a:t>Slide 32: Gov.UK article on young people in adopted and special guardianships (All)</a:t>
            </a:r>
          </a:p>
          <a:p>
            <a:r>
              <a:rPr lang="en-GB" sz="3600" dirty="0">
                <a:latin typeface="Comic Sans MS" panose="030F0702030302020204" pitchFamily="66" charset="0"/>
              </a:rPr>
              <a:t>Slide 33: Gov.UK guidance on the impact social workers can have on school attendance for children with a social worker – this is written for social care, Virtual School Heads etc, but possibly a useful read if you have children who are looked after. </a:t>
            </a:r>
          </a:p>
          <a:p>
            <a:r>
              <a:rPr lang="en-GB" sz="3600">
                <a:latin typeface="Comic Sans MS" panose="030F0702030302020204" pitchFamily="66" charset="0"/>
              </a:rPr>
              <a:t>Slide 3</a:t>
            </a:r>
            <a:r>
              <a:rPr lang="en-GB" sz="3600" dirty="0">
                <a:latin typeface="Comic Sans MS" panose="030F0702030302020204" pitchFamily="66" charset="0"/>
              </a:rPr>
              <a:t>4</a:t>
            </a:r>
            <a:r>
              <a:rPr lang="en-GB" sz="3600">
                <a:latin typeface="Comic Sans MS" panose="030F0702030302020204" pitchFamily="66" charset="0"/>
              </a:rPr>
              <a:t>: </a:t>
            </a:r>
            <a:r>
              <a:rPr lang="en-GB" sz="3600" dirty="0">
                <a:latin typeface="Comic Sans MS" panose="030F0702030302020204" pitchFamily="66" charset="0"/>
              </a:rPr>
              <a:t>Gov.UK research on how schools and colleges support academic and personal progress of CLA. </a:t>
            </a:r>
          </a:p>
        </p:txBody>
      </p:sp>
    </p:spTree>
    <p:extLst>
      <p:ext uri="{BB962C8B-B14F-4D97-AF65-F5344CB8AC3E}">
        <p14:creationId xmlns:p14="http://schemas.microsoft.com/office/powerpoint/2010/main" val="997501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A29071-8F7A-0AC4-1BF7-E61C86B3701F}"/>
              </a:ext>
            </a:extLst>
          </p:cNvPr>
          <p:cNvSpPr txBox="1"/>
          <p:nvPr/>
        </p:nvSpPr>
        <p:spPr>
          <a:xfrm>
            <a:off x="11740754" y="104041"/>
            <a:ext cx="4186871" cy="1631216"/>
          </a:xfrm>
          <a:prstGeom prst="rect">
            <a:avLst/>
          </a:prstGeom>
          <a:noFill/>
        </p:spPr>
        <p:txBody>
          <a:bodyPr wrap="square" rtlCol="0">
            <a:spAutoFit/>
          </a:bodyPr>
          <a:lstStyle/>
          <a:p>
            <a:r>
              <a:rPr lang="en-GB" sz="6000" dirty="0"/>
              <a:t>HSCP</a:t>
            </a:r>
            <a:r>
              <a:rPr lang="en-GB" sz="4000" dirty="0"/>
              <a:t> training: </a:t>
            </a:r>
          </a:p>
        </p:txBody>
      </p:sp>
      <p:sp>
        <p:nvSpPr>
          <p:cNvPr id="27" name="TextBox 26">
            <a:extLst>
              <a:ext uri="{FF2B5EF4-FFF2-40B4-BE49-F238E27FC236}">
                <a16:creationId xmlns:a16="http://schemas.microsoft.com/office/drawing/2014/main" id="{ACF78DCC-F3AD-3992-8084-0B8661AE084D}"/>
              </a:ext>
            </a:extLst>
          </p:cNvPr>
          <p:cNvSpPr txBox="1"/>
          <p:nvPr/>
        </p:nvSpPr>
        <p:spPr>
          <a:xfrm>
            <a:off x="14786928" y="76791"/>
            <a:ext cx="15659100" cy="1015663"/>
          </a:xfrm>
          <a:prstGeom prst="rect">
            <a:avLst/>
          </a:prstGeom>
          <a:noFill/>
        </p:spPr>
        <p:txBody>
          <a:bodyPr wrap="square">
            <a:spAutoFit/>
          </a:bodyPr>
          <a:lstStyle/>
          <a:p>
            <a:r>
              <a:rPr lang="en-GB" sz="6000" dirty="0">
                <a:hlinkClick r:id="rId3"/>
              </a:rPr>
              <a:t>Events List</a:t>
            </a:r>
            <a:endParaRPr lang="en-GB" sz="6000" dirty="0"/>
          </a:p>
        </p:txBody>
      </p:sp>
      <p:pic>
        <p:nvPicPr>
          <p:cNvPr id="45" name="Picture 2" descr="Capacity Building Training Courses for Belfast based groups - Volunteer Now">
            <a:extLst>
              <a:ext uri="{FF2B5EF4-FFF2-40B4-BE49-F238E27FC236}">
                <a16:creationId xmlns:a16="http://schemas.microsoft.com/office/drawing/2014/main" id="{5F400DF5-4062-494D-52AA-5054B3F285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65141" y="-134181"/>
            <a:ext cx="2961820" cy="29462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9E6EB9D-6BCA-476C-5E32-16C8D4D3DCA3}"/>
              </a:ext>
            </a:extLst>
          </p:cNvPr>
          <p:cNvSpPr txBox="1"/>
          <p:nvPr/>
        </p:nvSpPr>
        <p:spPr>
          <a:xfrm>
            <a:off x="685730" y="13008114"/>
            <a:ext cx="21917025" cy="707886"/>
          </a:xfrm>
          <a:prstGeom prst="rect">
            <a:avLst/>
          </a:prstGeom>
          <a:noFill/>
        </p:spPr>
        <p:txBody>
          <a:bodyPr wrap="square">
            <a:spAutoFit/>
          </a:bodyPr>
          <a:lstStyle/>
          <a:p>
            <a:r>
              <a:rPr lang="en-GB" sz="4000" b="0" i="0" dirty="0">
                <a:solidFill>
                  <a:srgbClr val="242424"/>
                </a:solidFill>
                <a:effectLst/>
                <a:latin typeface="Aptos" panose="020B0004020202020204" pitchFamily="34" charset="0"/>
              </a:rPr>
              <a:t> </a:t>
            </a:r>
            <a:r>
              <a:rPr lang="en-GB" sz="3600" b="0" i="0" u="sng" dirty="0">
                <a:solidFill>
                  <a:srgbClr val="467886"/>
                </a:solidFill>
                <a:effectLst/>
                <a:latin typeface="Aptos" panose="020B0004020202020204" pitchFamily="34" charset="0"/>
                <a:hlinkClick r:id="rId5" tooltip="https://www.hampshirescp.org.uk/documents/multi-agency-safeguarding-practice-development-brochure-2026-27/"/>
              </a:rPr>
              <a:t>HSCP Multi-Agency Safeguarding Practice Development Brochure for 2026 to 2027</a:t>
            </a:r>
            <a:r>
              <a:rPr lang="en-GB" sz="3600" b="0" i="0" dirty="0">
                <a:solidFill>
                  <a:srgbClr val="242424"/>
                </a:solidFill>
                <a:effectLst/>
                <a:latin typeface="Aptos" panose="020B0004020202020204" pitchFamily="34" charset="0"/>
              </a:rPr>
              <a:t>.</a:t>
            </a:r>
            <a:endParaRPr lang="en-GB" sz="4000" dirty="0"/>
          </a:p>
        </p:txBody>
      </p:sp>
      <p:pic>
        <p:nvPicPr>
          <p:cNvPr id="5" name="Picture 4">
            <a:extLst>
              <a:ext uri="{FF2B5EF4-FFF2-40B4-BE49-F238E27FC236}">
                <a16:creationId xmlns:a16="http://schemas.microsoft.com/office/drawing/2014/main" id="{1D8B8146-0865-4344-EE4A-FA4808C1A8D2}"/>
              </a:ext>
            </a:extLst>
          </p:cNvPr>
          <p:cNvPicPr>
            <a:picLocks noChangeAspect="1"/>
          </p:cNvPicPr>
          <p:nvPr/>
        </p:nvPicPr>
        <p:blipFill>
          <a:blip r:embed="rId6"/>
          <a:srcRect b="69924"/>
          <a:stretch>
            <a:fillRect/>
          </a:stretch>
        </p:blipFill>
        <p:spPr>
          <a:xfrm>
            <a:off x="357698" y="76791"/>
            <a:ext cx="9798673" cy="1527786"/>
          </a:xfrm>
          <a:prstGeom prst="rect">
            <a:avLst/>
          </a:prstGeom>
        </p:spPr>
      </p:pic>
      <p:pic>
        <p:nvPicPr>
          <p:cNvPr id="7" name="Picture 6">
            <a:extLst>
              <a:ext uri="{FF2B5EF4-FFF2-40B4-BE49-F238E27FC236}">
                <a16:creationId xmlns:a16="http://schemas.microsoft.com/office/drawing/2014/main" id="{A5BC2AAE-DAB0-5E6A-2CC6-944398166E19}"/>
              </a:ext>
            </a:extLst>
          </p:cNvPr>
          <p:cNvPicPr>
            <a:picLocks noChangeAspect="1"/>
          </p:cNvPicPr>
          <p:nvPr/>
        </p:nvPicPr>
        <p:blipFill>
          <a:blip r:embed="rId6"/>
          <a:srcRect t="77552"/>
          <a:stretch>
            <a:fillRect/>
          </a:stretch>
        </p:blipFill>
        <p:spPr>
          <a:xfrm>
            <a:off x="357698" y="1473100"/>
            <a:ext cx="9798673" cy="1140277"/>
          </a:xfrm>
          <a:prstGeom prst="rect">
            <a:avLst/>
          </a:prstGeom>
        </p:spPr>
      </p:pic>
      <p:pic>
        <p:nvPicPr>
          <p:cNvPr id="9" name="Picture 8">
            <a:extLst>
              <a:ext uri="{FF2B5EF4-FFF2-40B4-BE49-F238E27FC236}">
                <a16:creationId xmlns:a16="http://schemas.microsoft.com/office/drawing/2014/main" id="{B13E324B-0AC5-2567-36DC-EF6FED221F93}"/>
              </a:ext>
            </a:extLst>
          </p:cNvPr>
          <p:cNvPicPr>
            <a:picLocks noChangeAspect="1"/>
          </p:cNvPicPr>
          <p:nvPr/>
        </p:nvPicPr>
        <p:blipFill>
          <a:blip r:embed="rId7"/>
          <a:srcRect b="72701"/>
          <a:stretch>
            <a:fillRect/>
          </a:stretch>
        </p:blipFill>
        <p:spPr>
          <a:xfrm>
            <a:off x="357698" y="2613377"/>
            <a:ext cx="10190559" cy="1396309"/>
          </a:xfrm>
          <a:prstGeom prst="rect">
            <a:avLst/>
          </a:prstGeom>
        </p:spPr>
      </p:pic>
      <p:pic>
        <p:nvPicPr>
          <p:cNvPr id="11" name="Picture 10">
            <a:extLst>
              <a:ext uri="{FF2B5EF4-FFF2-40B4-BE49-F238E27FC236}">
                <a16:creationId xmlns:a16="http://schemas.microsoft.com/office/drawing/2014/main" id="{2EA1F3DD-8603-8E50-0D12-D378BA2F88DF}"/>
              </a:ext>
            </a:extLst>
          </p:cNvPr>
          <p:cNvPicPr>
            <a:picLocks noChangeAspect="1"/>
          </p:cNvPicPr>
          <p:nvPr/>
        </p:nvPicPr>
        <p:blipFill>
          <a:blip r:embed="rId7"/>
          <a:srcRect t="73891"/>
          <a:stretch>
            <a:fillRect/>
          </a:stretch>
        </p:blipFill>
        <p:spPr>
          <a:xfrm>
            <a:off x="370862" y="4009686"/>
            <a:ext cx="10190558" cy="1335447"/>
          </a:xfrm>
          <a:prstGeom prst="rect">
            <a:avLst/>
          </a:prstGeom>
        </p:spPr>
      </p:pic>
      <p:pic>
        <p:nvPicPr>
          <p:cNvPr id="13" name="Picture 12">
            <a:extLst>
              <a:ext uri="{FF2B5EF4-FFF2-40B4-BE49-F238E27FC236}">
                <a16:creationId xmlns:a16="http://schemas.microsoft.com/office/drawing/2014/main" id="{62B2D73D-72A5-E2CB-A679-9704FAA7B816}"/>
              </a:ext>
            </a:extLst>
          </p:cNvPr>
          <p:cNvPicPr>
            <a:picLocks noChangeAspect="1"/>
          </p:cNvPicPr>
          <p:nvPr/>
        </p:nvPicPr>
        <p:blipFill>
          <a:blip r:embed="rId8"/>
          <a:srcRect t="3349" b="71445"/>
          <a:stretch>
            <a:fillRect/>
          </a:stretch>
        </p:blipFill>
        <p:spPr>
          <a:xfrm>
            <a:off x="384025" y="5405995"/>
            <a:ext cx="10177395" cy="1335447"/>
          </a:xfrm>
          <a:prstGeom prst="rect">
            <a:avLst/>
          </a:prstGeom>
        </p:spPr>
      </p:pic>
      <p:pic>
        <p:nvPicPr>
          <p:cNvPr id="15" name="Picture 14">
            <a:extLst>
              <a:ext uri="{FF2B5EF4-FFF2-40B4-BE49-F238E27FC236}">
                <a16:creationId xmlns:a16="http://schemas.microsoft.com/office/drawing/2014/main" id="{7398B89E-8A0A-052C-F0D0-A3BF536E3CBA}"/>
              </a:ext>
            </a:extLst>
          </p:cNvPr>
          <p:cNvPicPr>
            <a:picLocks noChangeAspect="1"/>
          </p:cNvPicPr>
          <p:nvPr/>
        </p:nvPicPr>
        <p:blipFill>
          <a:blip r:embed="rId8"/>
          <a:srcRect t="72060"/>
          <a:stretch>
            <a:fillRect/>
          </a:stretch>
        </p:blipFill>
        <p:spPr>
          <a:xfrm>
            <a:off x="384025" y="6741442"/>
            <a:ext cx="10164232" cy="1478352"/>
          </a:xfrm>
          <a:prstGeom prst="rect">
            <a:avLst/>
          </a:prstGeom>
        </p:spPr>
      </p:pic>
      <p:pic>
        <p:nvPicPr>
          <p:cNvPr id="17" name="Picture 16">
            <a:extLst>
              <a:ext uri="{FF2B5EF4-FFF2-40B4-BE49-F238E27FC236}">
                <a16:creationId xmlns:a16="http://schemas.microsoft.com/office/drawing/2014/main" id="{D4CC1CE0-2CCA-2C1E-3963-43E321810A55}"/>
              </a:ext>
            </a:extLst>
          </p:cNvPr>
          <p:cNvPicPr>
            <a:picLocks noChangeAspect="1"/>
          </p:cNvPicPr>
          <p:nvPr/>
        </p:nvPicPr>
        <p:blipFill>
          <a:blip r:embed="rId9"/>
          <a:srcRect b="72852"/>
          <a:stretch>
            <a:fillRect/>
          </a:stretch>
        </p:blipFill>
        <p:spPr>
          <a:xfrm>
            <a:off x="384025" y="8316506"/>
            <a:ext cx="10529263" cy="1335447"/>
          </a:xfrm>
          <a:prstGeom prst="rect">
            <a:avLst/>
          </a:prstGeom>
        </p:spPr>
      </p:pic>
      <p:pic>
        <p:nvPicPr>
          <p:cNvPr id="19" name="Picture 18">
            <a:extLst>
              <a:ext uri="{FF2B5EF4-FFF2-40B4-BE49-F238E27FC236}">
                <a16:creationId xmlns:a16="http://schemas.microsoft.com/office/drawing/2014/main" id="{86D1DA29-5C06-0F1C-29E3-788E06A9F570}"/>
              </a:ext>
            </a:extLst>
          </p:cNvPr>
          <p:cNvPicPr>
            <a:picLocks noChangeAspect="1"/>
          </p:cNvPicPr>
          <p:nvPr/>
        </p:nvPicPr>
        <p:blipFill>
          <a:blip r:embed="rId9"/>
          <a:srcRect t="73195"/>
          <a:stretch>
            <a:fillRect/>
          </a:stretch>
        </p:blipFill>
        <p:spPr>
          <a:xfrm>
            <a:off x="384025" y="9852715"/>
            <a:ext cx="10664055" cy="1335447"/>
          </a:xfrm>
          <a:prstGeom prst="rect">
            <a:avLst/>
          </a:prstGeom>
        </p:spPr>
      </p:pic>
      <p:pic>
        <p:nvPicPr>
          <p:cNvPr id="21" name="Picture 20">
            <a:extLst>
              <a:ext uri="{FF2B5EF4-FFF2-40B4-BE49-F238E27FC236}">
                <a16:creationId xmlns:a16="http://schemas.microsoft.com/office/drawing/2014/main" id="{F538DF4D-4A36-59FA-2CE6-CE12083CA198}"/>
              </a:ext>
            </a:extLst>
          </p:cNvPr>
          <p:cNvPicPr>
            <a:picLocks noChangeAspect="1"/>
          </p:cNvPicPr>
          <p:nvPr/>
        </p:nvPicPr>
        <p:blipFill>
          <a:blip r:embed="rId10"/>
          <a:srcRect b="77176"/>
          <a:stretch>
            <a:fillRect/>
          </a:stretch>
        </p:blipFill>
        <p:spPr>
          <a:xfrm>
            <a:off x="385127" y="11253381"/>
            <a:ext cx="9771244" cy="1156166"/>
          </a:xfrm>
          <a:prstGeom prst="rect">
            <a:avLst/>
          </a:prstGeom>
        </p:spPr>
      </p:pic>
      <p:pic>
        <p:nvPicPr>
          <p:cNvPr id="23" name="Picture 22">
            <a:extLst>
              <a:ext uri="{FF2B5EF4-FFF2-40B4-BE49-F238E27FC236}">
                <a16:creationId xmlns:a16="http://schemas.microsoft.com/office/drawing/2014/main" id="{E01FCBFE-43E7-8840-8DA2-8DE982020973}"/>
              </a:ext>
            </a:extLst>
          </p:cNvPr>
          <p:cNvPicPr>
            <a:picLocks noChangeAspect="1"/>
          </p:cNvPicPr>
          <p:nvPr/>
        </p:nvPicPr>
        <p:blipFill>
          <a:blip r:embed="rId10"/>
          <a:srcRect t="74514"/>
          <a:stretch>
            <a:fillRect/>
          </a:stretch>
        </p:blipFill>
        <p:spPr>
          <a:xfrm>
            <a:off x="11427372" y="1836299"/>
            <a:ext cx="9729656" cy="1478352"/>
          </a:xfrm>
          <a:prstGeom prst="rect">
            <a:avLst/>
          </a:prstGeom>
        </p:spPr>
      </p:pic>
      <p:pic>
        <p:nvPicPr>
          <p:cNvPr id="25" name="Picture 24">
            <a:extLst>
              <a:ext uri="{FF2B5EF4-FFF2-40B4-BE49-F238E27FC236}">
                <a16:creationId xmlns:a16="http://schemas.microsoft.com/office/drawing/2014/main" id="{B31F6448-157E-E808-827D-E2FCBEFAA5BD}"/>
              </a:ext>
            </a:extLst>
          </p:cNvPr>
          <p:cNvPicPr>
            <a:picLocks noChangeAspect="1"/>
          </p:cNvPicPr>
          <p:nvPr/>
        </p:nvPicPr>
        <p:blipFill>
          <a:blip r:embed="rId11"/>
          <a:srcRect b="74424"/>
          <a:stretch>
            <a:fillRect/>
          </a:stretch>
        </p:blipFill>
        <p:spPr>
          <a:xfrm>
            <a:off x="11385784" y="3178863"/>
            <a:ext cx="10190558" cy="1298185"/>
          </a:xfrm>
          <a:prstGeom prst="rect">
            <a:avLst/>
          </a:prstGeom>
        </p:spPr>
      </p:pic>
      <p:pic>
        <p:nvPicPr>
          <p:cNvPr id="28" name="Picture 27">
            <a:extLst>
              <a:ext uri="{FF2B5EF4-FFF2-40B4-BE49-F238E27FC236}">
                <a16:creationId xmlns:a16="http://schemas.microsoft.com/office/drawing/2014/main" id="{07738475-C2BB-956A-5EE0-4AAC24DDB777}"/>
              </a:ext>
            </a:extLst>
          </p:cNvPr>
          <p:cNvPicPr>
            <a:picLocks noChangeAspect="1"/>
          </p:cNvPicPr>
          <p:nvPr/>
        </p:nvPicPr>
        <p:blipFill>
          <a:blip r:embed="rId11"/>
          <a:srcRect t="74321"/>
          <a:stretch>
            <a:fillRect/>
          </a:stretch>
        </p:blipFill>
        <p:spPr>
          <a:xfrm>
            <a:off x="11385784" y="4394620"/>
            <a:ext cx="10648857" cy="1361989"/>
          </a:xfrm>
          <a:prstGeom prst="rect">
            <a:avLst/>
          </a:prstGeom>
        </p:spPr>
      </p:pic>
      <p:pic>
        <p:nvPicPr>
          <p:cNvPr id="30" name="Picture 29">
            <a:extLst>
              <a:ext uri="{FF2B5EF4-FFF2-40B4-BE49-F238E27FC236}">
                <a16:creationId xmlns:a16="http://schemas.microsoft.com/office/drawing/2014/main" id="{71189A9B-ACFB-AC61-0D6C-54289A0D9BED}"/>
              </a:ext>
            </a:extLst>
          </p:cNvPr>
          <p:cNvPicPr>
            <a:picLocks noChangeAspect="1"/>
          </p:cNvPicPr>
          <p:nvPr/>
        </p:nvPicPr>
        <p:blipFill>
          <a:blip r:embed="rId12"/>
          <a:srcRect t="4922" b="69323"/>
          <a:stretch>
            <a:fillRect/>
          </a:stretch>
        </p:blipFill>
        <p:spPr>
          <a:xfrm>
            <a:off x="11427372" y="5819612"/>
            <a:ext cx="10736446" cy="1329515"/>
          </a:xfrm>
          <a:prstGeom prst="rect">
            <a:avLst/>
          </a:prstGeom>
        </p:spPr>
      </p:pic>
      <p:pic>
        <p:nvPicPr>
          <p:cNvPr id="32" name="Picture 31">
            <a:extLst>
              <a:ext uri="{FF2B5EF4-FFF2-40B4-BE49-F238E27FC236}">
                <a16:creationId xmlns:a16="http://schemas.microsoft.com/office/drawing/2014/main" id="{DEC4A79B-949E-CB89-E56F-A2F07658C49D}"/>
              </a:ext>
            </a:extLst>
          </p:cNvPr>
          <p:cNvPicPr>
            <a:picLocks noChangeAspect="1"/>
          </p:cNvPicPr>
          <p:nvPr/>
        </p:nvPicPr>
        <p:blipFill>
          <a:blip r:embed="rId12"/>
          <a:srcRect t="75691"/>
          <a:stretch>
            <a:fillRect/>
          </a:stretch>
        </p:blipFill>
        <p:spPr>
          <a:xfrm>
            <a:off x="11427372" y="7212130"/>
            <a:ext cx="11604845" cy="1356352"/>
          </a:xfrm>
          <a:prstGeom prst="rect">
            <a:avLst/>
          </a:prstGeom>
        </p:spPr>
      </p:pic>
      <p:pic>
        <p:nvPicPr>
          <p:cNvPr id="34" name="Picture 33">
            <a:extLst>
              <a:ext uri="{FF2B5EF4-FFF2-40B4-BE49-F238E27FC236}">
                <a16:creationId xmlns:a16="http://schemas.microsoft.com/office/drawing/2014/main" id="{3BEE0F11-F4FC-CBD0-E725-9AC9B07399FA}"/>
              </a:ext>
            </a:extLst>
          </p:cNvPr>
          <p:cNvPicPr>
            <a:picLocks noChangeAspect="1"/>
          </p:cNvPicPr>
          <p:nvPr/>
        </p:nvPicPr>
        <p:blipFill>
          <a:blip r:embed="rId13"/>
          <a:srcRect t="70306"/>
          <a:stretch>
            <a:fillRect/>
          </a:stretch>
        </p:blipFill>
        <p:spPr>
          <a:xfrm>
            <a:off x="11385784" y="10250613"/>
            <a:ext cx="11604845" cy="1875097"/>
          </a:xfrm>
          <a:prstGeom prst="rect">
            <a:avLst/>
          </a:prstGeom>
        </p:spPr>
      </p:pic>
      <p:pic>
        <p:nvPicPr>
          <p:cNvPr id="36" name="Picture 35">
            <a:extLst>
              <a:ext uri="{FF2B5EF4-FFF2-40B4-BE49-F238E27FC236}">
                <a16:creationId xmlns:a16="http://schemas.microsoft.com/office/drawing/2014/main" id="{8632B690-CCA9-4437-DA00-3C1EC3482CA3}"/>
              </a:ext>
            </a:extLst>
          </p:cNvPr>
          <p:cNvPicPr>
            <a:picLocks noChangeAspect="1"/>
          </p:cNvPicPr>
          <p:nvPr/>
        </p:nvPicPr>
        <p:blipFill>
          <a:blip r:embed="rId13"/>
          <a:srcRect t="5506" b="65622"/>
          <a:stretch>
            <a:fillRect/>
          </a:stretch>
        </p:blipFill>
        <p:spPr>
          <a:xfrm>
            <a:off x="11385784" y="8669417"/>
            <a:ext cx="11216971" cy="1762248"/>
          </a:xfrm>
          <a:prstGeom prst="rect">
            <a:avLst/>
          </a:prstGeom>
        </p:spPr>
      </p:pic>
    </p:spTree>
    <p:extLst>
      <p:ext uri="{BB962C8B-B14F-4D97-AF65-F5344CB8AC3E}">
        <p14:creationId xmlns:p14="http://schemas.microsoft.com/office/powerpoint/2010/main" val="1188404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apacity Building Training Courses for Belfast based groups - Volunteer Now">
            <a:extLst>
              <a:ext uri="{FF2B5EF4-FFF2-40B4-BE49-F238E27FC236}">
                <a16:creationId xmlns:a16="http://schemas.microsoft.com/office/drawing/2014/main" id="{88FDB279-47F9-E32D-5368-F97A470CC6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64641" y="90490"/>
            <a:ext cx="4174872" cy="415289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0B91735-7745-86A2-2F4B-987C188F59FD}"/>
              </a:ext>
            </a:extLst>
          </p:cNvPr>
          <p:cNvPicPr>
            <a:picLocks noChangeAspect="1"/>
          </p:cNvPicPr>
          <p:nvPr/>
        </p:nvPicPr>
        <p:blipFill>
          <a:blip r:embed="rId4"/>
          <a:stretch>
            <a:fillRect/>
          </a:stretch>
        </p:blipFill>
        <p:spPr>
          <a:xfrm>
            <a:off x="946941" y="381881"/>
            <a:ext cx="10711660" cy="5760764"/>
          </a:xfrm>
          <a:prstGeom prst="rect">
            <a:avLst/>
          </a:prstGeom>
        </p:spPr>
      </p:pic>
      <p:pic>
        <p:nvPicPr>
          <p:cNvPr id="7" name="Picture 6">
            <a:extLst>
              <a:ext uri="{FF2B5EF4-FFF2-40B4-BE49-F238E27FC236}">
                <a16:creationId xmlns:a16="http://schemas.microsoft.com/office/drawing/2014/main" id="{3E40D692-1C45-D154-3295-E42FD60AE54F}"/>
              </a:ext>
            </a:extLst>
          </p:cNvPr>
          <p:cNvPicPr>
            <a:picLocks noChangeAspect="1"/>
          </p:cNvPicPr>
          <p:nvPr/>
        </p:nvPicPr>
        <p:blipFill>
          <a:blip r:embed="rId5"/>
          <a:stretch>
            <a:fillRect/>
          </a:stretch>
        </p:blipFill>
        <p:spPr>
          <a:xfrm>
            <a:off x="946941" y="6740874"/>
            <a:ext cx="11244265" cy="5707706"/>
          </a:xfrm>
          <a:prstGeom prst="rect">
            <a:avLst/>
          </a:prstGeom>
        </p:spPr>
      </p:pic>
      <p:sp>
        <p:nvSpPr>
          <p:cNvPr id="10" name="TextBox 9">
            <a:extLst>
              <a:ext uri="{FF2B5EF4-FFF2-40B4-BE49-F238E27FC236}">
                <a16:creationId xmlns:a16="http://schemas.microsoft.com/office/drawing/2014/main" id="{C82CA023-C577-CCEC-B973-F90D225CBBED}"/>
              </a:ext>
            </a:extLst>
          </p:cNvPr>
          <p:cNvSpPr txBox="1"/>
          <p:nvPr/>
        </p:nvSpPr>
        <p:spPr>
          <a:xfrm>
            <a:off x="12723813" y="631763"/>
            <a:ext cx="12197442" cy="707886"/>
          </a:xfrm>
          <a:prstGeom prst="rect">
            <a:avLst/>
          </a:prstGeom>
          <a:noFill/>
        </p:spPr>
        <p:txBody>
          <a:bodyPr wrap="square">
            <a:spAutoFit/>
          </a:bodyPr>
          <a:lstStyle/>
          <a:p>
            <a:r>
              <a:rPr lang="en-GB" sz="4000" dirty="0">
                <a:hlinkClick r:id="rId6"/>
              </a:rPr>
              <a:t>Anti-Harassment training</a:t>
            </a:r>
            <a:endParaRPr lang="en-GB" sz="4000" dirty="0"/>
          </a:p>
        </p:txBody>
      </p:sp>
      <p:sp>
        <p:nvSpPr>
          <p:cNvPr id="11" name="TextBox 10">
            <a:extLst>
              <a:ext uri="{FF2B5EF4-FFF2-40B4-BE49-F238E27FC236}">
                <a16:creationId xmlns:a16="http://schemas.microsoft.com/office/drawing/2014/main" id="{9E02E2BA-3D25-01C3-0DEF-829D0C97D176}"/>
              </a:ext>
            </a:extLst>
          </p:cNvPr>
          <p:cNvSpPr txBox="1"/>
          <p:nvPr/>
        </p:nvSpPr>
        <p:spPr>
          <a:xfrm>
            <a:off x="12475029" y="5712989"/>
            <a:ext cx="10711660" cy="6494085"/>
          </a:xfrm>
          <a:prstGeom prst="rect">
            <a:avLst/>
          </a:prstGeom>
          <a:solidFill>
            <a:schemeClr val="accent1">
              <a:lumMod val="20000"/>
              <a:lumOff val="80000"/>
            </a:schemeClr>
          </a:solidFill>
        </p:spPr>
        <p:txBody>
          <a:bodyPr wrap="square" rtlCol="0">
            <a:spAutoFit/>
          </a:bodyPr>
          <a:lstStyle/>
          <a:p>
            <a:r>
              <a:rPr lang="en-GB" sz="3200" dirty="0"/>
              <a:t>This training is designed to empower delegates to be active bystanders when they see harassment taking place, without putting their own personal safety at risk.</a:t>
            </a:r>
          </a:p>
          <a:p>
            <a:r>
              <a:rPr lang="en-GB" sz="3200" dirty="0"/>
              <a:t>Research from both L’Oréal Paris and the Suzy Lamplugh Trust has found that </a:t>
            </a:r>
            <a:r>
              <a:rPr lang="en-GB" sz="3200" b="1" dirty="0">
                <a:hlinkClick r:id="rId7"/>
              </a:rPr>
              <a:t>80% of women in the UK</a:t>
            </a:r>
            <a:r>
              <a:rPr lang="en-GB" sz="3200" dirty="0"/>
              <a:t> have reported experiencing harassment in public spaces and </a:t>
            </a:r>
            <a:r>
              <a:rPr lang="en-GB" sz="3200" b="1" dirty="0">
                <a:hlinkClick r:id="rId8"/>
              </a:rPr>
              <a:t>88% of people in the UK</a:t>
            </a:r>
            <a:r>
              <a:rPr lang="en-GB" sz="3200" dirty="0"/>
              <a:t> have experienced some form of unwanted behaviour on public transport in the past five years despite reduced footfall during the pandemic, with the most common behaviours being staring, intimidatingly sitting or standing right by someone, and verbal abuse. However, 84% of people said it improved the situation when someone intervened.</a:t>
            </a:r>
          </a:p>
        </p:txBody>
      </p:sp>
      <p:sp>
        <p:nvSpPr>
          <p:cNvPr id="12" name="TextBox 11">
            <a:extLst>
              <a:ext uri="{FF2B5EF4-FFF2-40B4-BE49-F238E27FC236}">
                <a16:creationId xmlns:a16="http://schemas.microsoft.com/office/drawing/2014/main" id="{789211F5-475C-948A-5D74-B96A92D8953A}"/>
              </a:ext>
            </a:extLst>
          </p:cNvPr>
          <p:cNvSpPr txBox="1"/>
          <p:nvPr/>
        </p:nvSpPr>
        <p:spPr>
          <a:xfrm>
            <a:off x="12475029" y="1808090"/>
            <a:ext cx="7389612" cy="3170099"/>
          </a:xfrm>
          <a:prstGeom prst="rect">
            <a:avLst/>
          </a:prstGeom>
          <a:solidFill>
            <a:srgbClr val="FFFFF3"/>
          </a:solidFill>
          <a:ln>
            <a:solidFill>
              <a:schemeClr val="tx2"/>
            </a:solidFill>
          </a:ln>
        </p:spPr>
        <p:txBody>
          <a:bodyPr wrap="square" rtlCol="0">
            <a:spAutoFit/>
          </a:bodyPr>
          <a:lstStyle/>
          <a:p>
            <a:r>
              <a:rPr lang="en-GB" sz="4000" b="1" dirty="0"/>
              <a:t>Free ½ hour training that’s useful for all of us! Engaging and helpful – it could also potentially be used with KS4 and KS5 students. </a:t>
            </a:r>
          </a:p>
        </p:txBody>
      </p:sp>
    </p:spTree>
    <p:extLst>
      <p:ext uri="{BB962C8B-B14F-4D97-AF65-F5344CB8AC3E}">
        <p14:creationId xmlns:p14="http://schemas.microsoft.com/office/powerpoint/2010/main" val="2947099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036F0-28B9-2B42-A046-A7BDF8B0BE9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A5C6DF9-37E0-7B1B-80DC-05F380EA1503}"/>
              </a:ext>
            </a:extLst>
          </p:cNvPr>
          <p:cNvPicPr>
            <a:picLocks noChangeAspect="1"/>
          </p:cNvPicPr>
          <p:nvPr/>
        </p:nvPicPr>
        <p:blipFill>
          <a:blip r:embed="rId3"/>
          <a:stretch>
            <a:fillRect/>
          </a:stretch>
        </p:blipFill>
        <p:spPr>
          <a:xfrm>
            <a:off x="1312119" y="1871624"/>
            <a:ext cx="10879087" cy="7171461"/>
          </a:xfrm>
          <a:prstGeom prst="rect">
            <a:avLst/>
          </a:prstGeom>
        </p:spPr>
      </p:pic>
      <p:sp>
        <p:nvSpPr>
          <p:cNvPr id="5" name="TextBox 4">
            <a:extLst>
              <a:ext uri="{FF2B5EF4-FFF2-40B4-BE49-F238E27FC236}">
                <a16:creationId xmlns:a16="http://schemas.microsoft.com/office/drawing/2014/main" id="{560DD2E6-DC23-4A58-BABA-C52410F8C7F2}"/>
              </a:ext>
            </a:extLst>
          </p:cNvPr>
          <p:cNvSpPr txBox="1"/>
          <p:nvPr/>
        </p:nvSpPr>
        <p:spPr>
          <a:xfrm>
            <a:off x="14238514" y="730135"/>
            <a:ext cx="9274629" cy="11787842"/>
          </a:xfrm>
          <a:prstGeom prst="rect">
            <a:avLst/>
          </a:prstGeom>
          <a:solidFill>
            <a:schemeClr val="accent1">
              <a:lumMod val="20000"/>
              <a:lumOff val="80000"/>
            </a:schemeClr>
          </a:solidFill>
        </p:spPr>
        <p:txBody>
          <a:bodyPr wrap="square" rtlCol="0">
            <a:spAutoFit/>
          </a:bodyPr>
          <a:lstStyle/>
          <a:p>
            <a:r>
              <a:rPr lang="en-GB" sz="4000" dirty="0"/>
              <a:t>Cafcass has launched the third of a series of films for children about the Cafcass process. This one is entitled ‘Meeting your Cafcass Worker’, and intends to support children to feel as comfortable as they are able, when they are talking about their experiences, their hopes, wishes and feelings. Children are encouraged to think about what they want to say to their Cafcass worker when they meet. </a:t>
            </a:r>
          </a:p>
          <a:p>
            <a:endParaRPr lang="en-GB" sz="4000" dirty="0"/>
          </a:p>
          <a:p>
            <a:r>
              <a:rPr lang="en-GB" sz="4000" dirty="0"/>
              <a:t>Previous films in the same series, </a:t>
            </a:r>
            <a:r>
              <a:rPr lang="en-GB" sz="4000" dirty="0">
                <a:hlinkClick r:id="rId4" tooltip="‘Letting you know how we help’ (Opens in new window)"/>
              </a:rPr>
              <a:t>‘Letting you know how we help’</a:t>
            </a:r>
            <a:r>
              <a:rPr lang="en-GB" sz="4000" dirty="0"/>
              <a:t> and </a:t>
            </a:r>
            <a:r>
              <a:rPr lang="en-GB" sz="4000" dirty="0">
                <a:hlinkClick r:id="rId5" tooltip="‘Sharing our recommendations with you’ (Opens in new window)"/>
              </a:rPr>
              <a:t>‘Sharing our recommendations with you’</a:t>
            </a:r>
            <a:r>
              <a:rPr lang="en-GB" sz="4000" i="1" dirty="0"/>
              <a:t>. </a:t>
            </a:r>
          </a:p>
          <a:p>
            <a:endParaRPr lang="en-GB" sz="4000" i="1" dirty="0"/>
          </a:p>
          <a:p>
            <a:r>
              <a:rPr lang="en-GB" sz="4000" dirty="0"/>
              <a:t>There is also a BFL version on the website. </a:t>
            </a:r>
            <a:endParaRPr lang="en-GB" sz="4800" dirty="0"/>
          </a:p>
        </p:txBody>
      </p:sp>
      <p:pic>
        <p:nvPicPr>
          <p:cNvPr id="6" name="Picture 2" descr="Free Resources">
            <a:extLst>
              <a:ext uri="{FF2B5EF4-FFF2-40B4-BE49-F238E27FC236}">
                <a16:creationId xmlns:a16="http://schemas.microsoft.com/office/drawing/2014/main" id="{E8637EA6-2515-B086-3DF3-9F79053EED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8099" y="9402976"/>
            <a:ext cx="6384586" cy="3399585"/>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a:extLst>
              <a:ext uri="{FF2B5EF4-FFF2-40B4-BE49-F238E27FC236}">
                <a16:creationId xmlns:a16="http://schemas.microsoft.com/office/drawing/2014/main" id="{956FAA7E-AB5A-7295-3E6D-820F9C0CB389}"/>
              </a:ext>
            </a:extLst>
          </p:cNvPr>
          <p:cNvSpPr/>
          <p:nvPr/>
        </p:nvSpPr>
        <p:spPr>
          <a:xfrm>
            <a:off x="7579373" y="9437914"/>
            <a:ext cx="6267255" cy="29718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400" dirty="0"/>
              <a:t>For children</a:t>
            </a:r>
          </a:p>
        </p:txBody>
      </p:sp>
      <p:sp>
        <p:nvSpPr>
          <p:cNvPr id="9" name="TextBox 8">
            <a:extLst>
              <a:ext uri="{FF2B5EF4-FFF2-40B4-BE49-F238E27FC236}">
                <a16:creationId xmlns:a16="http://schemas.microsoft.com/office/drawing/2014/main" id="{F87B0B30-E16A-D75B-47F2-26D819F5592D}"/>
              </a:ext>
            </a:extLst>
          </p:cNvPr>
          <p:cNvSpPr txBox="1"/>
          <p:nvPr/>
        </p:nvSpPr>
        <p:spPr>
          <a:xfrm>
            <a:off x="693964" y="346342"/>
            <a:ext cx="12197442" cy="1200329"/>
          </a:xfrm>
          <a:prstGeom prst="rect">
            <a:avLst/>
          </a:prstGeom>
          <a:noFill/>
        </p:spPr>
        <p:txBody>
          <a:bodyPr wrap="square">
            <a:spAutoFit/>
          </a:bodyPr>
          <a:lstStyle/>
          <a:p>
            <a:r>
              <a:rPr lang="en-GB" sz="3600" dirty="0">
                <a:hlinkClick r:id="rId7"/>
              </a:rPr>
              <a:t>New animated film seeks to help children &amp; young people who are involved in family court proceedings | Cafcass</a:t>
            </a:r>
            <a:endParaRPr lang="en-GB" sz="3600" dirty="0"/>
          </a:p>
        </p:txBody>
      </p:sp>
    </p:spTree>
    <p:extLst>
      <p:ext uri="{BB962C8B-B14F-4D97-AF65-F5344CB8AC3E}">
        <p14:creationId xmlns:p14="http://schemas.microsoft.com/office/powerpoint/2010/main" val="1141100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apacity Building Training Courses for Belfast based groups - Volunteer Now">
            <a:extLst>
              <a:ext uri="{FF2B5EF4-FFF2-40B4-BE49-F238E27FC236}">
                <a16:creationId xmlns:a16="http://schemas.microsoft.com/office/drawing/2014/main" id="{1FEABE42-2F78-957B-3771-5767EA7E8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28821" y="548877"/>
            <a:ext cx="3289321" cy="327200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0BC6F96-9F11-3FA0-C09B-48F14A6B1E22}"/>
              </a:ext>
            </a:extLst>
          </p:cNvPr>
          <p:cNvPicPr>
            <a:picLocks noChangeAspect="1"/>
          </p:cNvPicPr>
          <p:nvPr/>
        </p:nvPicPr>
        <p:blipFill>
          <a:blip r:embed="rId4"/>
          <a:stretch>
            <a:fillRect/>
          </a:stretch>
        </p:blipFill>
        <p:spPr>
          <a:xfrm>
            <a:off x="564271" y="777477"/>
            <a:ext cx="17432186" cy="10175076"/>
          </a:xfrm>
          <a:prstGeom prst="rect">
            <a:avLst/>
          </a:prstGeom>
        </p:spPr>
      </p:pic>
      <p:sp>
        <p:nvSpPr>
          <p:cNvPr id="5" name="TextBox 4">
            <a:extLst>
              <a:ext uri="{FF2B5EF4-FFF2-40B4-BE49-F238E27FC236}">
                <a16:creationId xmlns:a16="http://schemas.microsoft.com/office/drawing/2014/main" id="{8A5C8D76-5B71-34E4-FD76-83C5263054D7}"/>
              </a:ext>
            </a:extLst>
          </p:cNvPr>
          <p:cNvSpPr txBox="1"/>
          <p:nvPr/>
        </p:nvSpPr>
        <p:spPr>
          <a:xfrm>
            <a:off x="564271" y="10926178"/>
            <a:ext cx="17969593" cy="707886"/>
          </a:xfrm>
          <a:prstGeom prst="rect">
            <a:avLst/>
          </a:prstGeom>
          <a:noFill/>
        </p:spPr>
        <p:txBody>
          <a:bodyPr wrap="square">
            <a:spAutoFit/>
          </a:bodyPr>
          <a:lstStyle/>
          <a:p>
            <a:r>
              <a:rPr lang="en-GB" sz="4000" dirty="0">
                <a:hlinkClick r:id="rId5"/>
              </a:rPr>
              <a:t>Podcast: An introduction to contextual safeguarding | NSPCC Learning</a:t>
            </a:r>
            <a:endParaRPr lang="en-GB" sz="4000" dirty="0"/>
          </a:p>
        </p:txBody>
      </p:sp>
      <p:sp>
        <p:nvSpPr>
          <p:cNvPr id="6" name="TextBox 5">
            <a:extLst>
              <a:ext uri="{FF2B5EF4-FFF2-40B4-BE49-F238E27FC236}">
                <a16:creationId xmlns:a16="http://schemas.microsoft.com/office/drawing/2014/main" id="{0C338698-DBDA-75C9-8F5D-5E5E36D4E96A}"/>
              </a:ext>
            </a:extLst>
          </p:cNvPr>
          <p:cNvSpPr txBox="1"/>
          <p:nvPr/>
        </p:nvSpPr>
        <p:spPr>
          <a:xfrm>
            <a:off x="17275629" y="4604657"/>
            <a:ext cx="6825342" cy="6309420"/>
          </a:xfrm>
          <a:prstGeom prst="rect">
            <a:avLst/>
          </a:prstGeom>
          <a:solidFill>
            <a:schemeClr val="accent1">
              <a:lumMod val="20000"/>
              <a:lumOff val="80000"/>
            </a:schemeClr>
          </a:solidFill>
        </p:spPr>
        <p:txBody>
          <a:bodyPr wrap="square" rtlCol="0">
            <a:spAutoFit/>
          </a:bodyPr>
          <a:lstStyle/>
          <a:p>
            <a:r>
              <a:rPr lang="en-GB" sz="2800" dirty="0"/>
              <a:t>Podcast with Professor Carlene Firmin about contextual safeguarding: </a:t>
            </a:r>
          </a:p>
          <a:p>
            <a:pPr marL="457200" indent="-457200">
              <a:buFont typeface="Arial" panose="020B0604020202020204" pitchFamily="34" charset="0"/>
              <a:buChar char="•"/>
            </a:pPr>
            <a:r>
              <a:rPr lang="en-GB" sz="2800" dirty="0"/>
              <a:t>what contextual safeguarding is</a:t>
            </a:r>
          </a:p>
          <a:p>
            <a:pPr marL="457200" indent="-457200">
              <a:buFont typeface="Arial" panose="020B0604020202020204" pitchFamily="34" charset="0"/>
              <a:buChar char="•"/>
            </a:pPr>
            <a:r>
              <a:rPr lang="en-GB" sz="2800" dirty="0"/>
              <a:t>how different contexts affect children’s risk of abuse</a:t>
            </a:r>
          </a:p>
          <a:p>
            <a:pPr marL="457200" indent="-457200">
              <a:buFont typeface="Arial" panose="020B0604020202020204" pitchFamily="34" charset="0"/>
              <a:buChar char="•"/>
            </a:pPr>
            <a:r>
              <a:rPr lang="en-GB" sz="2800" dirty="0"/>
              <a:t>how you can build partnerships that facilitate a contextual response</a:t>
            </a:r>
          </a:p>
          <a:p>
            <a:pPr marL="457200" indent="-457200">
              <a:buFont typeface="Arial" panose="020B0604020202020204" pitchFamily="34" charset="0"/>
              <a:buChar char="•"/>
            </a:pPr>
            <a:r>
              <a:rPr lang="en-GB" sz="2800" dirty="0"/>
              <a:t>how you can monitor outcomes of contextual safeguarding response</a:t>
            </a:r>
          </a:p>
          <a:p>
            <a:pPr marL="457200" indent="-457200">
              <a:buFont typeface="Arial" panose="020B0604020202020204" pitchFamily="34" charset="0"/>
              <a:buChar char="•"/>
            </a:pPr>
            <a:r>
              <a:rPr lang="en-GB" sz="2800" dirty="0"/>
              <a:t>examples of contextual safeguarding in practice.</a:t>
            </a:r>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4000" dirty="0"/>
              <a:t>25 minutes long </a:t>
            </a:r>
          </a:p>
          <a:p>
            <a:endParaRPr lang="en-GB" sz="2800" dirty="0"/>
          </a:p>
        </p:txBody>
      </p:sp>
      <p:sp>
        <p:nvSpPr>
          <p:cNvPr id="8" name="TextBox 7">
            <a:extLst>
              <a:ext uri="{FF2B5EF4-FFF2-40B4-BE49-F238E27FC236}">
                <a16:creationId xmlns:a16="http://schemas.microsoft.com/office/drawing/2014/main" id="{38A914F7-BB75-AD23-2DEB-8CCF653E6EC2}"/>
              </a:ext>
            </a:extLst>
          </p:cNvPr>
          <p:cNvSpPr txBox="1"/>
          <p:nvPr/>
        </p:nvSpPr>
        <p:spPr>
          <a:xfrm>
            <a:off x="564270" y="12141724"/>
            <a:ext cx="14980529" cy="646331"/>
          </a:xfrm>
          <a:prstGeom prst="rect">
            <a:avLst/>
          </a:prstGeom>
          <a:noFill/>
        </p:spPr>
        <p:txBody>
          <a:bodyPr wrap="square">
            <a:spAutoFit/>
          </a:bodyPr>
          <a:lstStyle/>
          <a:p>
            <a:r>
              <a:rPr lang="en-GB" sz="3600" dirty="0">
                <a:hlinkClick r:id="rId6"/>
              </a:rPr>
              <a:t>An introduction to contextual safeguarding | NSPCC Learning Podcast</a:t>
            </a:r>
            <a:endParaRPr lang="en-GB" sz="3600" dirty="0"/>
          </a:p>
        </p:txBody>
      </p:sp>
    </p:spTree>
    <p:extLst>
      <p:ext uri="{BB962C8B-B14F-4D97-AF65-F5344CB8AC3E}">
        <p14:creationId xmlns:p14="http://schemas.microsoft.com/office/powerpoint/2010/main" val="3050915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02B789-D6F1-1BA8-00EC-1BFD36D88C2A}"/>
              </a:ext>
            </a:extLst>
          </p:cNvPr>
          <p:cNvPicPr>
            <a:picLocks noChangeAspect="1"/>
          </p:cNvPicPr>
          <p:nvPr/>
        </p:nvPicPr>
        <p:blipFill>
          <a:blip r:embed="rId3"/>
          <a:stretch>
            <a:fillRect/>
          </a:stretch>
        </p:blipFill>
        <p:spPr>
          <a:xfrm>
            <a:off x="352176" y="579598"/>
            <a:ext cx="17413310" cy="4414642"/>
          </a:xfrm>
          <a:prstGeom prst="rect">
            <a:avLst/>
          </a:prstGeom>
        </p:spPr>
      </p:pic>
      <p:pic>
        <p:nvPicPr>
          <p:cNvPr id="7" name="Picture 6">
            <a:extLst>
              <a:ext uri="{FF2B5EF4-FFF2-40B4-BE49-F238E27FC236}">
                <a16:creationId xmlns:a16="http://schemas.microsoft.com/office/drawing/2014/main" id="{86115E46-63B4-F1D7-F70A-0B281C656C6A}"/>
              </a:ext>
            </a:extLst>
          </p:cNvPr>
          <p:cNvPicPr>
            <a:picLocks noChangeAspect="1"/>
          </p:cNvPicPr>
          <p:nvPr/>
        </p:nvPicPr>
        <p:blipFill>
          <a:blip r:embed="rId4"/>
          <a:stretch>
            <a:fillRect/>
          </a:stretch>
        </p:blipFill>
        <p:spPr>
          <a:xfrm>
            <a:off x="1037977" y="5832834"/>
            <a:ext cx="16727509" cy="6555375"/>
          </a:xfrm>
          <a:prstGeom prst="rect">
            <a:avLst/>
          </a:prstGeom>
        </p:spPr>
      </p:pic>
      <p:sp>
        <p:nvSpPr>
          <p:cNvPr id="9" name="TextBox 8">
            <a:extLst>
              <a:ext uri="{FF2B5EF4-FFF2-40B4-BE49-F238E27FC236}">
                <a16:creationId xmlns:a16="http://schemas.microsoft.com/office/drawing/2014/main" id="{D0788B91-5B63-E603-1E93-E372BDFCFF63}"/>
              </a:ext>
            </a:extLst>
          </p:cNvPr>
          <p:cNvSpPr txBox="1"/>
          <p:nvPr/>
        </p:nvSpPr>
        <p:spPr>
          <a:xfrm>
            <a:off x="18769693" y="579598"/>
            <a:ext cx="4678136" cy="3416320"/>
          </a:xfrm>
          <a:prstGeom prst="rect">
            <a:avLst/>
          </a:prstGeom>
          <a:noFill/>
        </p:spPr>
        <p:txBody>
          <a:bodyPr wrap="square">
            <a:spAutoFit/>
          </a:bodyPr>
          <a:lstStyle/>
          <a:p>
            <a:r>
              <a:rPr lang="en-GB" sz="5400" dirty="0">
                <a:hlinkClick r:id="rId5"/>
              </a:rPr>
              <a:t>Online Safety Education for Teachers &amp; Schools</a:t>
            </a:r>
            <a:endParaRPr lang="en-GB" sz="5400" dirty="0"/>
          </a:p>
        </p:txBody>
      </p:sp>
      <p:pic>
        <p:nvPicPr>
          <p:cNvPr id="10" name="Picture 2" descr="Free Resources">
            <a:extLst>
              <a:ext uri="{FF2B5EF4-FFF2-40B4-BE49-F238E27FC236}">
                <a16:creationId xmlns:a16="http://schemas.microsoft.com/office/drawing/2014/main" id="{96BAE768-B510-81F4-4F15-D6EE998C3D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68258" y="4427234"/>
            <a:ext cx="5279571" cy="28112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A767F10-558B-766B-D998-620388A0B70B}"/>
              </a:ext>
            </a:extLst>
          </p:cNvPr>
          <p:cNvSpPr txBox="1"/>
          <p:nvPr/>
        </p:nvSpPr>
        <p:spPr>
          <a:xfrm>
            <a:off x="18769693" y="7968343"/>
            <a:ext cx="4574743" cy="3046988"/>
          </a:xfrm>
          <a:prstGeom prst="rect">
            <a:avLst/>
          </a:prstGeom>
          <a:solidFill>
            <a:schemeClr val="accent1">
              <a:lumMod val="20000"/>
              <a:lumOff val="80000"/>
            </a:schemeClr>
          </a:solidFill>
        </p:spPr>
        <p:txBody>
          <a:bodyPr wrap="square" rtlCol="0">
            <a:spAutoFit/>
          </a:bodyPr>
          <a:lstStyle/>
          <a:p>
            <a:r>
              <a:rPr lang="en-GB" sz="4800" dirty="0"/>
              <a:t>Suicide prevention linked to online safety. </a:t>
            </a:r>
          </a:p>
        </p:txBody>
      </p:sp>
      <p:sp>
        <p:nvSpPr>
          <p:cNvPr id="12" name="TextBox 11">
            <a:extLst>
              <a:ext uri="{FF2B5EF4-FFF2-40B4-BE49-F238E27FC236}">
                <a16:creationId xmlns:a16="http://schemas.microsoft.com/office/drawing/2014/main" id="{1EB74318-1201-BE6E-294E-EFCEBF9C8DA4}"/>
              </a:ext>
            </a:extLst>
          </p:cNvPr>
          <p:cNvSpPr txBox="1"/>
          <p:nvPr/>
        </p:nvSpPr>
        <p:spPr>
          <a:xfrm>
            <a:off x="1037977" y="12490071"/>
            <a:ext cx="12197442" cy="646331"/>
          </a:xfrm>
          <a:prstGeom prst="rect">
            <a:avLst/>
          </a:prstGeom>
          <a:noFill/>
        </p:spPr>
        <p:txBody>
          <a:bodyPr wrap="square">
            <a:spAutoFit/>
          </a:bodyPr>
          <a:lstStyle/>
          <a:p>
            <a:r>
              <a:rPr lang="en-GB" sz="3600" dirty="0">
                <a:hlinkClick r:id="rId7"/>
              </a:rPr>
              <a:t>Live Long &amp; Stay Strong - Molly vs The Machines</a:t>
            </a:r>
            <a:endParaRPr lang="en-GB" sz="3600" dirty="0"/>
          </a:p>
        </p:txBody>
      </p:sp>
    </p:spTree>
    <p:extLst>
      <p:ext uri="{BB962C8B-B14F-4D97-AF65-F5344CB8AC3E}">
        <p14:creationId xmlns:p14="http://schemas.microsoft.com/office/powerpoint/2010/main" val="2858061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18EEB-3645-A51E-0D30-9D4B134DF9D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B26DA43-E1F4-08DD-50A0-E5F7A99B314A}"/>
              </a:ext>
            </a:extLst>
          </p:cNvPr>
          <p:cNvPicPr>
            <a:picLocks noChangeAspect="1"/>
          </p:cNvPicPr>
          <p:nvPr/>
        </p:nvPicPr>
        <p:blipFill>
          <a:blip r:embed="rId3"/>
          <a:stretch>
            <a:fillRect/>
          </a:stretch>
        </p:blipFill>
        <p:spPr>
          <a:xfrm>
            <a:off x="1943099" y="9293098"/>
            <a:ext cx="3581401" cy="3086100"/>
          </a:xfrm>
          <a:prstGeom prst="rect">
            <a:avLst/>
          </a:prstGeom>
        </p:spPr>
      </p:pic>
      <p:pic>
        <p:nvPicPr>
          <p:cNvPr id="10" name="Picture 9">
            <a:extLst>
              <a:ext uri="{FF2B5EF4-FFF2-40B4-BE49-F238E27FC236}">
                <a16:creationId xmlns:a16="http://schemas.microsoft.com/office/drawing/2014/main" id="{2E59E043-62A2-8DBB-F9CB-A7D2AE39C28F}"/>
              </a:ext>
            </a:extLst>
          </p:cNvPr>
          <p:cNvPicPr>
            <a:picLocks noChangeAspect="1"/>
          </p:cNvPicPr>
          <p:nvPr/>
        </p:nvPicPr>
        <p:blipFill>
          <a:blip r:embed="rId4"/>
          <a:stretch>
            <a:fillRect/>
          </a:stretch>
        </p:blipFill>
        <p:spPr>
          <a:xfrm>
            <a:off x="5933509" y="9163883"/>
            <a:ext cx="5736255" cy="3344529"/>
          </a:xfrm>
          <a:prstGeom prst="rect">
            <a:avLst/>
          </a:prstGeom>
        </p:spPr>
      </p:pic>
      <p:pic>
        <p:nvPicPr>
          <p:cNvPr id="3" name="Picture 2">
            <a:extLst>
              <a:ext uri="{FF2B5EF4-FFF2-40B4-BE49-F238E27FC236}">
                <a16:creationId xmlns:a16="http://schemas.microsoft.com/office/drawing/2014/main" id="{E8E4B2DB-1EDE-3C30-F889-817BA536E110}"/>
              </a:ext>
            </a:extLst>
          </p:cNvPr>
          <p:cNvPicPr>
            <a:picLocks noChangeAspect="1"/>
          </p:cNvPicPr>
          <p:nvPr/>
        </p:nvPicPr>
        <p:blipFill>
          <a:blip r:embed="rId5"/>
          <a:stretch>
            <a:fillRect/>
          </a:stretch>
        </p:blipFill>
        <p:spPr>
          <a:xfrm>
            <a:off x="1179540" y="711083"/>
            <a:ext cx="11249096" cy="7682068"/>
          </a:xfrm>
          <a:prstGeom prst="rect">
            <a:avLst/>
          </a:prstGeom>
        </p:spPr>
      </p:pic>
      <p:pic>
        <p:nvPicPr>
          <p:cNvPr id="5" name="Picture 4">
            <a:extLst>
              <a:ext uri="{FF2B5EF4-FFF2-40B4-BE49-F238E27FC236}">
                <a16:creationId xmlns:a16="http://schemas.microsoft.com/office/drawing/2014/main" id="{56C8F733-7E93-0365-BF49-91C1E2840E98}"/>
              </a:ext>
            </a:extLst>
          </p:cNvPr>
          <p:cNvPicPr>
            <a:picLocks noChangeAspect="1"/>
          </p:cNvPicPr>
          <p:nvPr/>
        </p:nvPicPr>
        <p:blipFill>
          <a:blip r:embed="rId6"/>
          <a:stretch>
            <a:fillRect/>
          </a:stretch>
        </p:blipFill>
        <p:spPr>
          <a:xfrm>
            <a:off x="13445243" y="758976"/>
            <a:ext cx="9757630" cy="8404907"/>
          </a:xfrm>
          <a:prstGeom prst="rect">
            <a:avLst/>
          </a:prstGeom>
        </p:spPr>
      </p:pic>
    </p:spTree>
    <p:extLst>
      <p:ext uri="{BB962C8B-B14F-4D97-AF65-F5344CB8AC3E}">
        <p14:creationId xmlns:p14="http://schemas.microsoft.com/office/powerpoint/2010/main" val="839114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788C9832-6B6B-D73E-449B-8C0CABA426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242" y="1032409"/>
            <a:ext cx="5279571" cy="2811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A34FBF5-6AA3-E2F6-335A-D85F88C4EE4A}"/>
              </a:ext>
            </a:extLst>
          </p:cNvPr>
          <p:cNvPicPr>
            <a:picLocks noChangeAspect="1"/>
          </p:cNvPicPr>
          <p:nvPr/>
        </p:nvPicPr>
        <p:blipFill>
          <a:blip r:embed="rId4"/>
          <a:stretch>
            <a:fillRect/>
          </a:stretch>
        </p:blipFill>
        <p:spPr>
          <a:xfrm>
            <a:off x="7187148" y="797235"/>
            <a:ext cx="15934107" cy="8796113"/>
          </a:xfrm>
          <a:prstGeom prst="rect">
            <a:avLst/>
          </a:prstGeom>
        </p:spPr>
      </p:pic>
      <p:pic>
        <p:nvPicPr>
          <p:cNvPr id="7" name="Picture 2" descr="Capacity Building Training Courses for Belfast based groups - Volunteer Now">
            <a:extLst>
              <a:ext uri="{FF2B5EF4-FFF2-40B4-BE49-F238E27FC236}">
                <a16:creationId xmlns:a16="http://schemas.microsoft.com/office/drawing/2014/main" id="{01B02F3E-F812-70DA-F001-FF3B88E53A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72269" y="9333649"/>
            <a:ext cx="3289321" cy="327200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2D07357-D664-BC90-F7AC-BB1AD65FEC4A}"/>
              </a:ext>
            </a:extLst>
          </p:cNvPr>
          <p:cNvSpPr txBox="1"/>
          <p:nvPr/>
        </p:nvSpPr>
        <p:spPr>
          <a:xfrm>
            <a:off x="967242" y="5195291"/>
            <a:ext cx="5279571" cy="3170099"/>
          </a:xfrm>
          <a:prstGeom prst="rect">
            <a:avLst/>
          </a:prstGeom>
          <a:noFill/>
        </p:spPr>
        <p:txBody>
          <a:bodyPr wrap="square" rtlCol="0">
            <a:spAutoFit/>
          </a:bodyPr>
          <a:lstStyle/>
          <a:p>
            <a:r>
              <a:rPr lang="en-GB" sz="4000" dirty="0"/>
              <a:t>A range of training and guidance for DSLs regarding filtering and monitoring from LGfL. </a:t>
            </a:r>
          </a:p>
        </p:txBody>
      </p:sp>
      <p:sp>
        <p:nvSpPr>
          <p:cNvPr id="10" name="TextBox 9">
            <a:extLst>
              <a:ext uri="{FF2B5EF4-FFF2-40B4-BE49-F238E27FC236}">
                <a16:creationId xmlns:a16="http://schemas.microsoft.com/office/drawing/2014/main" id="{E805910D-4C07-0227-4F14-ED7149EB4574}"/>
              </a:ext>
            </a:extLst>
          </p:cNvPr>
          <p:cNvSpPr txBox="1"/>
          <p:nvPr/>
        </p:nvSpPr>
        <p:spPr>
          <a:xfrm>
            <a:off x="7880988" y="10314691"/>
            <a:ext cx="12197442" cy="830997"/>
          </a:xfrm>
          <a:prstGeom prst="rect">
            <a:avLst/>
          </a:prstGeom>
          <a:noFill/>
        </p:spPr>
        <p:txBody>
          <a:bodyPr wrap="square">
            <a:spAutoFit/>
          </a:bodyPr>
          <a:lstStyle/>
          <a:p>
            <a:r>
              <a:rPr lang="en-GB" sz="4800" dirty="0">
                <a:hlinkClick r:id="rId6"/>
              </a:rPr>
              <a:t>Safe Filtering | LGFL</a:t>
            </a:r>
            <a:endParaRPr lang="en-GB" sz="4800" dirty="0"/>
          </a:p>
        </p:txBody>
      </p:sp>
    </p:spTree>
    <p:extLst>
      <p:ext uri="{BB962C8B-B14F-4D97-AF65-F5344CB8AC3E}">
        <p14:creationId xmlns:p14="http://schemas.microsoft.com/office/powerpoint/2010/main" val="2203966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87A5F747-DFF5-EEE9-4F93-C9519D9B2E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784" y="8533112"/>
            <a:ext cx="6512887" cy="34679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43AE5B5-D4E8-EEF9-8E9C-75DEBC506A68}"/>
              </a:ext>
            </a:extLst>
          </p:cNvPr>
          <p:cNvSpPr txBox="1"/>
          <p:nvPr/>
        </p:nvSpPr>
        <p:spPr>
          <a:xfrm>
            <a:off x="859950" y="533791"/>
            <a:ext cx="12197442" cy="830997"/>
          </a:xfrm>
          <a:prstGeom prst="rect">
            <a:avLst/>
          </a:prstGeom>
          <a:noFill/>
        </p:spPr>
        <p:txBody>
          <a:bodyPr wrap="square">
            <a:spAutoFit/>
          </a:bodyPr>
          <a:lstStyle/>
          <a:p>
            <a:r>
              <a:rPr lang="en-GB" sz="4800" dirty="0">
                <a:hlinkClick r:id="rId4"/>
              </a:rPr>
              <a:t>Artificial Intelligence Policy Toolkit– 2026.pdf</a:t>
            </a:r>
            <a:endParaRPr lang="en-GB" sz="4800" dirty="0"/>
          </a:p>
        </p:txBody>
      </p:sp>
      <p:pic>
        <p:nvPicPr>
          <p:cNvPr id="6" name="Picture 5">
            <a:extLst>
              <a:ext uri="{FF2B5EF4-FFF2-40B4-BE49-F238E27FC236}">
                <a16:creationId xmlns:a16="http://schemas.microsoft.com/office/drawing/2014/main" id="{A1141029-9CBD-1E6E-E43E-13DB4DA1C2BB}"/>
              </a:ext>
            </a:extLst>
          </p:cNvPr>
          <p:cNvPicPr>
            <a:picLocks noChangeAspect="1"/>
          </p:cNvPicPr>
          <p:nvPr/>
        </p:nvPicPr>
        <p:blipFill>
          <a:blip r:embed="rId5"/>
          <a:stretch>
            <a:fillRect/>
          </a:stretch>
        </p:blipFill>
        <p:spPr>
          <a:xfrm>
            <a:off x="1219179" y="1500291"/>
            <a:ext cx="21412221" cy="6230055"/>
          </a:xfrm>
          <a:prstGeom prst="rect">
            <a:avLst/>
          </a:prstGeom>
        </p:spPr>
      </p:pic>
      <p:sp>
        <p:nvSpPr>
          <p:cNvPr id="7" name="TextBox 6">
            <a:extLst>
              <a:ext uri="{FF2B5EF4-FFF2-40B4-BE49-F238E27FC236}">
                <a16:creationId xmlns:a16="http://schemas.microsoft.com/office/drawing/2014/main" id="{1951E0B0-4A27-3F08-BB08-7038B73FB7CE}"/>
              </a:ext>
            </a:extLst>
          </p:cNvPr>
          <p:cNvSpPr txBox="1"/>
          <p:nvPr/>
        </p:nvSpPr>
        <p:spPr>
          <a:xfrm>
            <a:off x="8817429" y="8533112"/>
            <a:ext cx="14434457" cy="3754874"/>
          </a:xfrm>
          <a:prstGeom prst="rect">
            <a:avLst/>
          </a:prstGeom>
          <a:solidFill>
            <a:schemeClr val="accent1">
              <a:lumMod val="20000"/>
              <a:lumOff val="80000"/>
            </a:schemeClr>
          </a:solidFill>
        </p:spPr>
        <p:txBody>
          <a:bodyPr wrap="square" rtlCol="0">
            <a:spAutoFit/>
          </a:bodyPr>
          <a:lstStyle/>
          <a:p>
            <a:r>
              <a:rPr lang="en-GB" sz="4400" dirty="0"/>
              <a:t>This toolkit has been created to support school leaders in developing an Artificial Intelligence (AI) Policy. It is not a policy template, but it offers suggestions for what to include in an AI policy and considerations for how to do so. </a:t>
            </a:r>
          </a:p>
          <a:p>
            <a:endParaRPr lang="en-GB" dirty="0"/>
          </a:p>
        </p:txBody>
      </p:sp>
    </p:spTree>
    <p:extLst>
      <p:ext uri="{BB962C8B-B14F-4D97-AF65-F5344CB8AC3E}">
        <p14:creationId xmlns:p14="http://schemas.microsoft.com/office/powerpoint/2010/main" val="637329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4CB05-2E5F-3161-2042-82F6535D958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63E88A7-C49A-6284-84D4-6796D2E4589C}"/>
              </a:ext>
            </a:extLst>
          </p:cNvPr>
          <p:cNvPicPr>
            <a:picLocks noChangeAspect="1"/>
          </p:cNvPicPr>
          <p:nvPr/>
        </p:nvPicPr>
        <p:blipFill>
          <a:blip r:embed="rId3"/>
          <a:stretch>
            <a:fillRect/>
          </a:stretch>
        </p:blipFill>
        <p:spPr>
          <a:xfrm>
            <a:off x="582079" y="581535"/>
            <a:ext cx="12023578" cy="10201406"/>
          </a:xfrm>
          <a:prstGeom prst="rect">
            <a:avLst/>
          </a:prstGeom>
        </p:spPr>
      </p:pic>
      <p:sp>
        <p:nvSpPr>
          <p:cNvPr id="10" name="TextBox 9">
            <a:extLst>
              <a:ext uri="{FF2B5EF4-FFF2-40B4-BE49-F238E27FC236}">
                <a16:creationId xmlns:a16="http://schemas.microsoft.com/office/drawing/2014/main" id="{1EDF9F1B-3AA6-93AD-0DC4-B999884DC211}"/>
              </a:ext>
            </a:extLst>
          </p:cNvPr>
          <p:cNvSpPr txBox="1"/>
          <p:nvPr/>
        </p:nvSpPr>
        <p:spPr>
          <a:xfrm>
            <a:off x="506672" y="11088660"/>
            <a:ext cx="21984007" cy="584775"/>
          </a:xfrm>
          <a:prstGeom prst="rect">
            <a:avLst/>
          </a:prstGeom>
          <a:noFill/>
        </p:spPr>
        <p:txBody>
          <a:bodyPr wrap="square">
            <a:spAutoFit/>
          </a:bodyPr>
          <a:lstStyle/>
          <a:p>
            <a:r>
              <a:rPr lang="en-GB" sz="3200" dirty="0">
                <a:hlinkClick r:id="rId4"/>
              </a:rPr>
              <a:t>Regional Prevent education co-ordinators - GOV.UK</a:t>
            </a:r>
            <a:endParaRPr lang="en-GB" sz="3200" dirty="0"/>
          </a:p>
        </p:txBody>
      </p:sp>
      <p:pic>
        <p:nvPicPr>
          <p:cNvPr id="12" name="Picture 11">
            <a:extLst>
              <a:ext uri="{FF2B5EF4-FFF2-40B4-BE49-F238E27FC236}">
                <a16:creationId xmlns:a16="http://schemas.microsoft.com/office/drawing/2014/main" id="{2C8190C4-233D-61F5-26C4-2CF7F6DF424F}"/>
              </a:ext>
            </a:extLst>
          </p:cNvPr>
          <p:cNvPicPr>
            <a:picLocks noChangeAspect="1"/>
          </p:cNvPicPr>
          <p:nvPr/>
        </p:nvPicPr>
        <p:blipFill>
          <a:blip r:embed="rId5"/>
          <a:stretch>
            <a:fillRect/>
          </a:stretch>
        </p:blipFill>
        <p:spPr>
          <a:xfrm>
            <a:off x="12191206" y="581535"/>
            <a:ext cx="10440194" cy="10945362"/>
          </a:xfrm>
          <a:prstGeom prst="rect">
            <a:avLst/>
          </a:prstGeom>
        </p:spPr>
      </p:pic>
      <p:pic>
        <p:nvPicPr>
          <p:cNvPr id="13" name="Picture 2" descr="Capacity Building Training Courses for Belfast based groups - Volunteer Now">
            <a:extLst>
              <a:ext uri="{FF2B5EF4-FFF2-40B4-BE49-F238E27FC236}">
                <a16:creationId xmlns:a16="http://schemas.microsoft.com/office/drawing/2014/main" id="{006E6D0A-30F0-6B5C-30B4-AE28E27CFD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477110" y="275816"/>
            <a:ext cx="3846820" cy="382657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BD99742A-3462-8F7C-D68B-67B49C64AF23}"/>
              </a:ext>
            </a:extLst>
          </p:cNvPr>
          <p:cNvSpPr txBox="1"/>
          <p:nvPr/>
        </p:nvSpPr>
        <p:spPr>
          <a:xfrm>
            <a:off x="12844349" y="11979154"/>
            <a:ext cx="12197442" cy="646331"/>
          </a:xfrm>
          <a:prstGeom prst="rect">
            <a:avLst/>
          </a:prstGeom>
          <a:noFill/>
        </p:spPr>
        <p:txBody>
          <a:bodyPr wrap="square">
            <a:spAutoFit/>
          </a:bodyPr>
          <a:lstStyle/>
          <a:p>
            <a:r>
              <a:rPr lang="en-GB" sz="3600" dirty="0">
                <a:hlinkClick r:id="rId7"/>
              </a:rPr>
              <a:t>DfE London RPEC Training Links | </a:t>
            </a:r>
            <a:r>
              <a:rPr lang="en-GB" sz="3600" dirty="0" err="1">
                <a:hlinkClick r:id="rId7"/>
              </a:rPr>
              <a:t>Linktree</a:t>
            </a:r>
            <a:endParaRPr lang="en-GB" sz="3600" dirty="0"/>
          </a:p>
        </p:txBody>
      </p:sp>
    </p:spTree>
    <p:extLst>
      <p:ext uri="{BB962C8B-B14F-4D97-AF65-F5344CB8AC3E}">
        <p14:creationId xmlns:p14="http://schemas.microsoft.com/office/powerpoint/2010/main" val="4224268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CDC5C-9D74-88D4-C171-877B42ADA6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8C975BB-570B-556A-246B-74CA4ED1E430}"/>
              </a:ext>
            </a:extLst>
          </p:cNvPr>
          <p:cNvSpPr txBox="1"/>
          <p:nvPr/>
        </p:nvSpPr>
        <p:spPr>
          <a:xfrm>
            <a:off x="1232807" y="11931134"/>
            <a:ext cx="20353563" cy="830997"/>
          </a:xfrm>
          <a:prstGeom prst="rect">
            <a:avLst/>
          </a:prstGeom>
          <a:noFill/>
        </p:spPr>
        <p:txBody>
          <a:bodyPr wrap="square">
            <a:spAutoFit/>
          </a:bodyPr>
          <a:lstStyle/>
          <a:p>
            <a:r>
              <a:rPr lang="en-GB" sz="4800" dirty="0">
                <a:hlinkClick r:id="rId3"/>
              </a:rPr>
              <a:t>Support Your Learners to Stay SAFE Online - Educate Against Hate</a:t>
            </a:r>
            <a:endParaRPr lang="en-GB" sz="4800" dirty="0"/>
          </a:p>
        </p:txBody>
      </p:sp>
      <p:sp>
        <p:nvSpPr>
          <p:cNvPr id="4" name="TextBox 3">
            <a:extLst>
              <a:ext uri="{FF2B5EF4-FFF2-40B4-BE49-F238E27FC236}">
                <a16:creationId xmlns:a16="http://schemas.microsoft.com/office/drawing/2014/main" id="{7F753253-8327-4111-4470-A0F3DEEE2483}"/>
              </a:ext>
            </a:extLst>
          </p:cNvPr>
          <p:cNvSpPr txBox="1"/>
          <p:nvPr/>
        </p:nvSpPr>
        <p:spPr>
          <a:xfrm>
            <a:off x="14597743" y="261257"/>
            <a:ext cx="8948057" cy="11172289"/>
          </a:xfrm>
          <a:prstGeom prst="rect">
            <a:avLst/>
          </a:prstGeom>
          <a:noFill/>
        </p:spPr>
        <p:txBody>
          <a:bodyPr wrap="square" rtlCol="0">
            <a:spAutoFit/>
          </a:bodyPr>
          <a:lstStyle/>
          <a:p>
            <a:pPr fontAlgn="base"/>
            <a:r>
              <a:rPr lang="en-GB" sz="4000"/>
              <a:t>Schools and colleges play a vital role in helping young people navigate the risks of harmful and extremist content online. With extremist narratives increasingly appearing in everyday digital spaces, gaming platforms, memes, influencer channels, and algorithm driven feeds, pupils may encounter harmful messages without seeking out or recognising them.</a:t>
            </a:r>
          </a:p>
          <a:p>
            <a:pPr fontAlgn="base"/>
            <a:r>
              <a:rPr lang="en-GB" sz="4000"/>
              <a:t>To help schools raise awareness, we have made available a set of clear, accessible posters designed for classrooms and staffrooms. These resources can help you start those important conversations and include a memorable SAFE mnemonic to support safer online behaviour.</a:t>
            </a:r>
          </a:p>
        </p:txBody>
      </p:sp>
      <p:pic>
        <p:nvPicPr>
          <p:cNvPr id="6" name="Picture 5">
            <a:extLst>
              <a:ext uri="{FF2B5EF4-FFF2-40B4-BE49-F238E27FC236}">
                <a16:creationId xmlns:a16="http://schemas.microsoft.com/office/drawing/2014/main" id="{4DBB9D7D-10D8-D3AF-103B-E825A02876F2}"/>
              </a:ext>
            </a:extLst>
          </p:cNvPr>
          <p:cNvPicPr>
            <a:picLocks noChangeAspect="1"/>
          </p:cNvPicPr>
          <p:nvPr/>
        </p:nvPicPr>
        <p:blipFill>
          <a:blip r:embed="rId4"/>
          <a:stretch>
            <a:fillRect/>
          </a:stretch>
        </p:blipFill>
        <p:spPr>
          <a:xfrm>
            <a:off x="9035709" y="502996"/>
            <a:ext cx="4747758" cy="1867538"/>
          </a:xfrm>
          <a:prstGeom prst="rect">
            <a:avLst/>
          </a:prstGeom>
        </p:spPr>
      </p:pic>
      <p:pic>
        <p:nvPicPr>
          <p:cNvPr id="9" name="Picture 8">
            <a:extLst>
              <a:ext uri="{FF2B5EF4-FFF2-40B4-BE49-F238E27FC236}">
                <a16:creationId xmlns:a16="http://schemas.microsoft.com/office/drawing/2014/main" id="{71E5E2DC-8A5E-1477-E2BD-21BD1542E940}"/>
              </a:ext>
            </a:extLst>
          </p:cNvPr>
          <p:cNvPicPr>
            <a:picLocks noChangeAspect="1"/>
          </p:cNvPicPr>
          <p:nvPr/>
        </p:nvPicPr>
        <p:blipFill>
          <a:blip r:embed="rId5"/>
          <a:stretch>
            <a:fillRect/>
          </a:stretch>
        </p:blipFill>
        <p:spPr>
          <a:xfrm>
            <a:off x="575356" y="647266"/>
            <a:ext cx="8460353" cy="5613048"/>
          </a:xfrm>
          <a:prstGeom prst="rect">
            <a:avLst/>
          </a:prstGeom>
        </p:spPr>
      </p:pic>
      <p:pic>
        <p:nvPicPr>
          <p:cNvPr id="14" name="Picture 13">
            <a:extLst>
              <a:ext uri="{FF2B5EF4-FFF2-40B4-BE49-F238E27FC236}">
                <a16:creationId xmlns:a16="http://schemas.microsoft.com/office/drawing/2014/main" id="{449A21B4-25AF-94A7-F373-2DD9104529EF}"/>
              </a:ext>
            </a:extLst>
          </p:cNvPr>
          <p:cNvPicPr>
            <a:picLocks noChangeAspect="1"/>
          </p:cNvPicPr>
          <p:nvPr/>
        </p:nvPicPr>
        <p:blipFill>
          <a:blip r:embed="rId6"/>
          <a:stretch>
            <a:fillRect/>
          </a:stretch>
        </p:blipFill>
        <p:spPr>
          <a:xfrm>
            <a:off x="4842964" y="6404584"/>
            <a:ext cx="9347641" cy="4895311"/>
          </a:xfrm>
          <a:prstGeom prst="rect">
            <a:avLst/>
          </a:prstGeom>
        </p:spPr>
      </p:pic>
    </p:spTree>
    <p:extLst>
      <p:ext uri="{BB962C8B-B14F-4D97-AF65-F5344CB8AC3E}">
        <p14:creationId xmlns:p14="http://schemas.microsoft.com/office/powerpoint/2010/main" val="1581303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5DB695-2607-38D8-ABB5-B1572DD9E614}"/>
              </a:ext>
            </a:extLst>
          </p:cNvPr>
          <p:cNvPicPr>
            <a:picLocks noChangeAspect="1"/>
          </p:cNvPicPr>
          <p:nvPr/>
        </p:nvPicPr>
        <p:blipFill>
          <a:blip r:embed="rId3"/>
          <a:stretch>
            <a:fillRect/>
          </a:stretch>
        </p:blipFill>
        <p:spPr>
          <a:xfrm>
            <a:off x="981126" y="500205"/>
            <a:ext cx="8456787" cy="11585571"/>
          </a:xfrm>
          <a:prstGeom prst="rect">
            <a:avLst/>
          </a:prstGeom>
        </p:spPr>
      </p:pic>
      <p:sp>
        <p:nvSpPr>
          <p:cNvPr id="6" name="TextBox 5">
            <a:extLst>
              <a:ext uri="{FF2B5EF4-FFF2-40B4-BE49-F238E27FC236}">
                <a16:creationId xmlns:a16="http://schemas.microsoft.com/office/drawing/2014/main" id="{0732CC88-C1D7-0C75-85DF-7603E8D586D6}"/>
              </a:ext>
            </a:extLst>
          </p:cNvPr>
          <p:cNvSpPr txBox="1"/>
          <p:nvPr/>
        </p:nvSpPr>
        <p:spPr>
          <a:xfrm>
            <a:off x="9666514" y="7946637"/>
            <a:ext cx="14528120" cy="1200329"/>
          </a:xfrm>
          <a:prstGeom prst="rect">
            <a:avLst/>
          </a:prstGeom>
          <a:noFill/>
        </p:spPr>
        <p:txBody>
          <a:bodyPr wrap="square">
            <a:spAutoFit/>
          </a:bodyPr>
          <a:lstStyle/>
          <a:p>
            <a:r>
              <a:rPr lang="en-GB" sz="3600" dirty="0">
                <a:hlinkClick r:id="rId4"/>
              </a:rPr>
              <a:t>Working together to safeguard children 2026 | Summary of changes | NSPCC Learning</a:t>
            </a:r>
            <a:endParaRPr lang="en-GB" sz="3600" dirty="0"/>
          </a:p>
        </p:txBody>
      </p:sp>
      <p:sp>
        <p:nvSpPr>
          <p:cNvPr id="8" name="TextBox 7">
            <a:extLst>
              <a:ext uri="{FF2B5EF4-FFF2-40B4-BE49-F238E27FC236}">
                <a16:creationId xmlns:a16="http://schemas.microsoft.com/office/drawing/2014/main" id="{ACF29F34-0A93-F188-6D6B-40E31790B814}"/>
              </a:ext>
            </a:extLst>
          </p:cNvPr>
          <p:cNvSpPr txBox="1"/>
          <p:nvPr/>
        </p:nvSpPr>
        <p:spPr>
          <a:xfrm>
            <a:off x="9666514" y="914400"/>
            <a:ext cx="13734773" cy="6863417"/>
          </a:xfrm>
          <a:prstGeom prst="rect">
            <a:avLst/>
          </a:prstGeom>
          <a:noFill/>
        </p:spPr>
        <p:txBody>
          <a:bodyPr wrap="square" rtlCol="0">
            <a:spAutoFit/>
          </a:bodyPr>
          <a:lstStyle/>
          <a:p>
            <a:r>
              <a:rPr lang="en-GB" sz="4000" dirty="0"/>
              <a:t>NSPCC Learning has published a CASPAR briefing summarising the changes to the Department for Education’s (DfE’s) statutory guidance for England, Working together to safeguard children 2026. Key additions to the guidance include: understanding and challenging racism and discrimination; recognising the specific needs and experiences of babies; understanding the impact of domestic abuse; awareness of children experiencing simultaneous harms or multiple harms; strengthened inclusion of children in care; and the link between online harm and harm experienced in person.</a:t>
            </a:r>
          </a:p>
        </p:txBody>
      </p:sp>
      <p:sp>
        <p:nvSpPr>
          <p:cNvPr id="11" name="TextBox 10">
            <a:extLst>
              <a:ext uri="{FF2B5EF4-FFF2-40B4-BE49-F238E27FC236}">
                <a16:creationId xmlns:a16="http://schemas.microsoft.com/office/drawing/2014/main" id="{08EC57F0-9897-54DB-5B56-E51FD49ACEB5}"/>
              </a:ext>
            </a:extLst>
          </p:cNvPr>
          <p:cNvSpPr txBox="1"/>
          <p:nvPr/>
        </p:nvSpPr>
        <p:spPr>
          <a:xfrm>
            <a:off x="9666513" y="9579820"/>
            <a:ext cx="14528119" cy="1200329"/>
          </a:xfrm>
          <a:prstGeom prst="rect">
            <a:avLst/>
          </a:prstGeom>
          <a:noFill/>
        </p:spPr>
        <p:txBody>
          <a:bodyPr wrap="square">
            <a:spAutoFit/>
          </a:bodyPr>
          <a:lstStyle/>
          <a:p>
            <a:r>
              <a:rPr lang="en-GB" sz="3600" dirty="0">
                <a:hlinkClick r:id="rId5"/>
              </a:rPr>
              <a:t>Key changes introduced in Working together to safeguard children 2026</a:t>
            </a:r>
            <a:endParaRPr lang="en-GB" sz="3600" dirty="0"/>
          </a:p>
        </p:txBody>
      </p:sp>
    </p:spTree>
    <p:extLst>
      <p:ext uri="{BB962C8B-B14F-4D97-AF65-F5344CB8AC3E}">
        <p14:creationId xmlns:p14="http://schemas.microsoft.com/office/powerpoint/2010/main" val="776439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578BF-1E1A-3134-89A2-9361EF27900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A16CCD8-0C82-EA63-F259-5689E8287DB0}"/>
              </a:ext>
            </a:extLst>
          </p:cNvPr>
          <p:cNvPicPr>
            <a:picLocks noChangeAspect="1"/>
          </p:cNvPicPr>
          <p:nvPr/>
        </p:nvPicPr>
        <p:blipFill>
          <a:blip r:embed="rId3"/>
          <a:stretch>
            <a:fillRect/>
          </a:stretch>
        </p:blipFill>
        <p:spPr>
          <a:xfrm>
            <a:off x="1371599" y="871677"/>
            <a:ext cx="14434458" cy="6631716"/>
          </a:xfrm>
          <a:prstGeom prst="rect">
            <a:avLst/>
          </a:prstGeom>
        </p:spPr>
      </p:pic>
      <p:sp>
        <p:nvSpPr>
          <p:cNvPr id="5" name="TextBox 4">
            <a:extLst>
              <a:ext uri="{FF2B5EF4-FFF2-40B4-BE49-F238E27FC236}">
                <a16:creationId xmlns:a16="http://schemas.microsoft.com/office/drawing/2014/main" id="{C5761904-6E55-29EA-5113-518065F32EFC}"/>
              </a:ext>
            </a:extLst>
          </p:cNvPr>
          <p:cNvSpPr txBox="1"/>
          <p:nvPr/>
        </p:nvSpPr>
        <p:spPr>
          <a:xfrm>
            <a:off x="685799" y="8012231"/>
            <a:ext cx="5812972" cy="4832092"/>
          </a:xfrm>
          <a:prstGeom prst="rect">
            <a:avLst/>
          </a:prstGeom>
          <a:noFill/>
        </p:spPr>
        <p:txBody>
          <a:bodyPr wrap="square">
            <a:spAutoFit/>
          </a:bodyPr>
          <a:lstStyle/>
          <a:p>
            <a:r>
              <a:rPr lang="en-GB" sz="4400" dirty="0">
                <a:hlinkClick r:id="rId4"/>
              </a:rPr>
              <a:t>A healthy influence? Children’s exposure to appearance-changing products online | Children's Commissioner for England</a:t>
            </a:r>
            <a:endParaRPr lang="en-GB" sz="4400" dirty="0"/>
          </a:p>
        </p:txBody>
      </p:sp>
      <p:sp>
        <p:nvSpPr>
          <p:cNvPr id="6" name="TextBox 5">
            <a:extLst>
              <a:ext uri="{FF2B5EF4-FFF2-40B4-BE49-F238E27FC236}">
                <a16:creationId xmlns:a16="http://schemas.microsoft.com/office/drawing/2014/main" id="{29789D38-ADE6-1CB2-B386-44D1FDC0A6AA}"/>
              </a:ext>
            </a:extLst>
          </p:cNvPr>
          <p:cNvSpPr txBox="1"/>
          <p:nvPr/>
        </p:nvSpPr>
        <p:spPr>
          <a:xfrm>
            <a:off x="16393886" y="1502229"/>
            <a:ext cx="6616928" cy="3785652"/>
          </a:xfrm>
          <a:prstGeom prst="rect">
            <a:avLst/>
          </a:prstGeom>
          <a:solidFill>
            <a:schemeClr val="accent1">
              <a:lumMod val="20000"/>
              <a:lumOff val="80000"/>
            </a:schemeClr>
          </a:solidFill>
        </p:spPr>
        <p:txBody>
          <a:bodyPr wrap="square" rtlCol="0">
            <a:spAutoFit/>
          </a:bodyPr>
          <a:lstStyle/>
          <a:p>
            <a:r>
              <a:rPr lang="en-GB" sz="4000" dirty="0"/>
              <a:t>This report explores the impact on children of exposure to appearance-changing products online from weight loss jabs to Botox and muscle-boosters. </a:t>
            </a:r>
          </a:p>
        </p:txBody>
      </p:sp>
      <p:pic>
        <p:nvPicPr>
          <p:cNvPr id="9" name="Picture 8">
            <a:extLst>
              <a:ext uri="{FF2B5EF4-FFF2-40B4-BE49-F238E27FC236}">
                <a16:creationId xmlns:a16="http://schemas.microsoft.com/office/drawing/2014/main" id="{DC501580-92C7-8B30-BDE1-FB62C7B09559}"/>
              </a:ext>
            </a:extLst>
          </p:cNvPr>
          <p:cNvPicPr>
            <a:picLocks noChangeAspect="1"/>
          </p:cNvPicPr>
          <p:nvPr/>
        </p:nvPicPr>
        <p:blipFill>
          <a:blip r:embed="rId5"/>
          <a:stretch>
            <a:fillRect/>
          </a:stretch>
        </p:blipFill>
        <p:spPr>
          <a:xfrm>
            <a:off x="7096610" y="6858000"/>
            <a:ext cx="16600004" cy="5048918"/>
          </a:xfrm>
          <a:prstGeom prst="rect">
            <a:avLst/>
          </a:prstGeom>
          <a:ln>
            <a:solidFill>
              <a:schemeClr val="accent1"/>
            </a:solidFill>
          </a:ln>
        </p:spPr>
      </p:pic>
    </p:spTree>
    <p:extLst>
      <p:ext uri="{BB962C8B-B14F-4D97-AF65-F5344CB8AC3E}">
        <p14:creationId xmlns:p14="http://schemas.microsoft.com/office/powerpoint/2010/main" val="3300706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6AD1C-A0F3-EAC1-6E75-74A42032548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AE64BE-7CAE-9FF5-86C4-561510067A2B}"/>
              </a:ext>
            </a:extLst>
          </p:cNvPr>
          <p:cNvSpPr txBox="1"/>
          <p:nvPr/>
        </p:nvSpPr>
        <p:spPr>
          <a:xfrm>
            <a:off x="1499442" y="8131629"/>
            <a:ext cx="21981044" cy="3970318"/>
          </a:xfrm>
          <a:prstGeom prst="rect">
            <a:avLst/>
          </a:prstGeom>
          <a:noFill/>
        </p:spPr>
        <p:txBody>
          <a:bodyPr wrap="square" rtlCol="0">
            <a:spAutoFit/>
          </a:bodyPr>
          <a:lstStyle/>
          <a:p>
            <a:r>
              <a:rPr lang="en-GB" sz="3600" dirty="0"/>
              <a:t>Internet Matters has published its annual ‘Digital wellbeing index’ report for children in the UK. The report evaluates and tracks the impact of digital technology on children’s physical, social, emotional, and developmental wellbeing. Results are based on a survey of 1,270 children aged 9- to 16-years-old, and their parents. Key findings include: time spent online continues to rise, with children spending on average 23 hours a week online; children are finding it hard to disconnect and regulate their time online; children are increasingly turning down real-world social opportunities to stay online; and positive and negative online experiences are rising in parallel.</a:t>
            </a:r>
          </a:p>
        </p:txBody>
      </p:sp>
      <p:pic>
        <p:nvPicPr>
          <p:cNvPr id="5" name="Picture 4">
            <a:extLst>
              <a:ext uri="{FF2B5EF4-FFF2-40B4-BE49-F238E27FC236}">
                <a16:creationId xmlns:a16="http://schemas.microsoft.com/office/drawing/2014/main" id="{DC27E9E3-CA86-5191-C798-16F11A618314}"/>
              </a:ext>
            </a:extLst>
          </p:cNvPr>
          <p:cNvPicPr>
            <a:picLocks noChangeAspect="1"/>
          </p:cNvPicPr>
          <p:nvPr/>
        </p:nvPicPr>
        <p:blipFill>
          <a:blip r:embed="rId3"/>
          <a:stretch>
            <a:fillRect/>
          </a:stretch>
        </p:blipFill>
        <p:spPr>
          <a:xfrm>
            <a:off x="1090396" y="620487"/>
            <a:ext cx="16476613" cy="7021284"/>
          </a:xfrm>
          <a:prstGeom prst="rect">
            <a:avLst/>
          </a:prstGeom>
        </p:spPr>
      </p:pic>
      <p:sp>
        <p:nvSpPr>
          <p:cNvPr id="7" name="TextBox 6">
            <a:extLst>
              <a:ext uri="{FF2B5EF4-FFF2-40B4-BE49-F238E27FC236}">
                <a16:creationId xmlns:a16="http://schemas.microsoft.com/office/drawing/2014/main" id="{0068B5D5-4F8A-62C5-7CD6-90B107820FA2}"/>
              </a:ext>
            </a:extLst>
          </p:cNvPr>
          <p:cNvSpPr txBox="1"/>
          <p:nvPr/>
        </p:nvSpPr>
        <p:spPr>
          <a:xfrm>
            <a:off x="17953265" y="1244721"/>
            <a:ext cx="4939392" cy="2554545"/>
          </a:xfrm>
          <a:prstGeom prst="rect">
            <a:avLst/>
          </a:prstGeom>
          <a:noFill/>
        </p:spPr>
        <p:txBody>
          <a:bodyPr wrap="square">
            <a:spAutoFit/>
          </a:bodyPr>
          <a:lstStyle/>
          <a:p>
            <a:r>
              <a:rPr lang="en-GB" sz="4000" dirty="0">
                <a:hlinkClick r:id="rId4"/>
              </a:rPr>
              <a:t>Screen time soars as offline connections decline | Internet Matters</a:t>
            </a:r>
            <a:endParaRPr lang="en-GB" sz="4000" dirty="0"/>
          </a:p>
        </p:txBody>
      </p:sp>
    </p:spTree>
    <p:extLst>
      <p:ext uri="{BB962C8B-B14F-4D97-AF65-F5344CB8AC3E}">
        <p14:creationId xmlns:p14="http://schemas.microsoft.com/office/powerpoint/2010/main" val="1356667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2AD3A8-B7C3-826B-F4CB-8F5B42E20281}"/>
              </a:ext>
            </a:extLst>
          </p:cNvPr>
          <p:cNvPicPr>
            <a:picLocks noChangeAspect="1"/>
          </p:cNvPicPr>
          <p:nvPr/>
        </p:nvPicPr>
        <p:blipFill>
          <a:blip r:embed="rId3"/>
          <a:stretch>
            <a:fillRect/>
          </a:stretch>
        </p:blipFill>
        <p:spPr>
          <a:xfrm>
            <a:off x="449077" y="493797"/>
            <a:ext cx="11742130" cy="7509803"/>
          </a:xfrm>
          <a:prstGeom prst="rect">
            <a:avLst/>
          </a:prstGeom>
        </p:spPr>
      </p:pic>
      <p:sp>
        <p:nvSpPr>
          <p:cNvPr id="5" name="TextBox 4">
            <a:extLst>
              <a:ext uri="{FF2B5EF4-FFF2-40B4-BE49-F238E27FC236}">
                <a16:creationId xmlns:a16="http://schemas.microsoft.com/office/drawing/2014/main" id="{D60035BA-70BD-72EF-C04F-386A64491BE3}"/>
              </a:ext>
            </a:extLst>
          </p:cNvPr>
          <p:cNvSpPr txBox="1"/>
          <p:nvPr/>
        </p:nvSpPr>
        <p:spPr>
          <a:xfrm>
            <a:off x="14630401" y="9710449"/>
            <a:ext cx="12197442" cy="584775"/>
          </a:xfrm>
          <a:prstGeom prst="rect">
            <a:avLst/>
          </a:prstGeom>
          <a:noFill/>
        </p:spPr>
        <p:txBody>
          <a:bodyPr wrap="square">
            <a:spAutoFit/>
          </a:bodyPr>
          <a:lstStyle/>
          <a:p>
            <a:r>
              <a:rPr lang="en-GB" sz="3200" dirty="0">
                <a:hlinkClick r:id="rId4"/>
              </a:rPr>
              <a:t>AI CSAM Report 2026: Harm Without Limits | IWF</a:t>
            </a:r>
            <a:endParaRPr lang="en-GB" sz="3200" dirty="0"/>
          </a:p>
        </p:txBody>
      </p:sp>
      <p:pic>
        <p:nvPicPr>
          <p:cNvPr id="7" name="Picture 6">
            <a:extLst>
              <a:ext uri="{FF2B5EF4-FFF2-40B4-BE49-F238E27FC236}">
                <a16:creationId xmlns:a16="http://schemas.microsoft.com/office/drawing/2014/main" id="{85516CCF-27D5-9D79-A5CE-13A1C706561C}"/>
              </a:ext>
            </a:extLst>
          </p:cNvPr>
          <p:cNvPicPr>
            <a:picLocks noChangeAspect="1"/>
          </p:cNvPicPr>
          <p:nvPr/>
        </p:nvPicPr>
        <p:blipFill>
          <a:blip r:embed="rId5"/>
          <a:stretch>
            <a:fillRect/>
          </a:stretch>
        </p:blipFill>
        <p:spPr>
          <a:xfrm>
            <a:off x="12573001" y="493797"/>
            <a:ext cx="11234846" cy="8638703"/>
          </a:xfrm>
          <a:prstGeom prst="rect">
            <a:avLst/>
          </a:prstGeom>
        </p:spPr>
      </p:pic>
      <p:sp>
        <p:nvSpPr>
          <p:cNvPr id="8" name="TextBox 7">
            <a:extLst>
              <a:ext uri="{FF2B5EF4-FFF2-40B4-BE49-F238E27FC236}">
                <a16:creationId xmlns:a16="http://schemas.microsoft.com/office/drawing/2014/main" id="{6C303681-EBBD-525E-519B-FEE3A835BB0A}"/>
              </a:ext>
            </a:extLst>
          </p:cNvPr>
          <p:cNvSpPr txBox="1"/>
          <p:nvPr/>
        </p:nvSpPr>
        <p:spPr>
          <a:xfrm>
            <a:off x="449076" y="8110010"/>
            <a:ext cx="12515809" cy="4832092"/>
          </a:xfrm>
          <a:prstGeom prst="rect">
            <a:avLst/>
          </a:prstGeom>
          <a:noFill/>
        </p:spPr>
        <p:txBody>
          <a:bodyPr wrap="square" rtlCol="0">
            <a:spAutoFit/>
          </a:bodyPr>
          <a:lstStyle/>
          <a:p>
            <a:r>
              <a:rPr lang="en-GB" sz="2800" dirty="0"/>
              <a:t>The Internet Watch Foundation (IWF) has published a report revealing the scale of AI-generated child sexual abuse material (AI CSAM) found online. The report includes the views of IWF analysts, insights from the IWF hotline, and excerpts from dark web offender communities. It looks at: how AI CSAM is generated; AI CSAM harms; developments in AI CSAM; nudify apps; and chatbots. Key insights on AI CSAM include that it is widespread and growing; increasingly extreme and sophisticated; and is highly gendered, most frequently depicting girls. The report concludes that governments, technology companies and institutions must recognise the harm of AI CSAM. Recommendations include that AI CSAM should be treated as seriously in criminal law as other forms of child sexual abuse material.  </a:t>
            </a:r>
          </a:p>
        </p:txBody>
      </p:sp>
    </p:spTree>
    <p:extLst>
      <p:ext uri="{BB962C8B-B14F-4D97-AF65-F5344CB8AC3E}">
        <p14:creationId xmlns:p14="http://schemas.microsoft.com/office/powerpoint/2010/main" val="2821514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098C2-8DB7-4602-0707-CE4817C099E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06F96F6-E278-2AA2-52A5-91649A452E7A}"/>
              </a:ext>
            </a:extLst>
          </p:cNvPr>
          <p:cNvPicPr>
            <a:picLocks noChangeAspect="1"/>
          </p:cNvPicPr>
          <p:nvPr/>
        </p:nvPicPr>
        <p:blipFill>
          <a:blip r:embed="rId3"/>
          <a:stretch>
            <a:fillRect/>
          </a:stretch>
        </p:blipFill>
        <p:spPr>
          <a:xfrm>
            <a:off x="718293" y="511496"/>
            <a:ext cx="11472913" cy="9287596"/>
          </a:xfrm>
          <a:prstGeom prst="rect">
            <a:avLst/>
          </a:prstGeom>
        </p:spPr>
      </p:pic>
      <p:sp>
        <p:nvSpPr>
          <p:cNvPr id="5" name="TextBox 4">
            <a:extLst>
              <a:ext uri="{FF2B5EF4-FFF2-40B4-BE49-F238E27FC236}">
                <a16:creationId xmlns:a16="http://schemas.microsoft.com/office/drawing/2014/main" id="{07927436-0EF8-8622-00E8-4633CF741DC1}"/>
              </a:ext>
            </a:extLst>
          </p:cNvPr>
          <p:cNvSpPr txBox="1"/>
          <p:nvPr/>
        </p:nvSpPr>
        <p:spPr>
          <a:xfrm>
            <a:off x="1134836" y="9799092"/>
            <a:ext cx="11472913" cy="1754326"/>
          </a:xfrm>
          <a:prstGeom prst="rect">
            <a:avLst/>
          </a:prstGeom>
          <a:noFill/>
        </p:spPr>
        <p:txBody>
          <a:bodyPr wrap="square">
            <a:spAutoFit/>
          </a:bodyPr>
          <a:lstStyle/>
          <a:p>
            <a:r>
              <a:rPr lang="en-GB" sz="3600" dirty="0">
                <a:hlinkClick r:id="rId4"/>
              </a:rPr>
              <a:t>Is your child influenced by toxic content? New government campaign supports parents to talk about harmful online content - GOV.UK</a:t>
            </a:r>
            <a:endParaRPr lang="en-GB" sz="3600" dirty="0"/>
          </a:p>
        </p:txBody>
      </p:sp>
      <p:pic>
        <p:nvPicPr>
          <p:cNvPr id="7" name="Picture 6">
            <a:extLst>
              <a:ext uri="{FF2B5EF4-FFF2-40B4-BE49-F238E27FC236}">
                <a16:creationId xmlns:a16="http://schemas.microsoft.com/office/drawing/2014/main" id="{E3B2B7A3-30DD-9677-A244-9E20B595D74C}"/>
              </a:ext>
            </a:extLst>
          </p:cNvPr>
          <p:cNvPicPr>
            <a:picLocks noChangeAspect="1"/>
          </p:cNvPicPr>
          <p:nvPr/>
        </p:nvPicPr>
        <p:blipFill>
          <a:blip r:embed="rId5"/>
          <a:stretch>
            <a:fillRect/>
          </a:stretch>
        </p:blipFill>
        <p:spPr>
          <a:xfrm>
            <a:off x="12607749" y="642125"/>
            <a:ext cx="11056371" cy="4958015"/>
          </a:xfrm>
          <a:prstGeom prst="rect">
            <a:avLst/>
          </a:prstGeom>
        </p:spPr>
      </p:pic>
      <p:sp>
        <p:nvSpPr>
          <p:cNvPr id="8" name="TextBox 7">
            <a:extLst>
              <a:ext uri="{FF2B5EF4-FFF2-40B4-BE49-F238E27FC236}">
                <a16:creationId xmlns:a16="http://schemas.microsoft.com/office/drawing/2014/main" id="{790D9647-4A1F-F6B8-3B81-E8514DB35125}"/>
              </a:ext>
            </a:extLst>
          </p:cNvPr>
          <p:cNvSpPr txBox="1"/>
          <p:nvPr/>
        </p:nvSpPr>
        <p:spPr>
          <a:xfrm>
            <a:off x="12607748" y="6130702"/>
            <a:ext cx="11056371" cy="3970318"/>
          </a:xfrm>
          <a:prstGeom prst="rect">
            <a:avLst/>
          </a:prstGeom>
          <a:solidFill>
            <a:srgbClr val="FFFFF3"/>
          </a:solidFill>
          <a:ln>
            <a:solidFill>
              <a:schemeClr val="accent1"/>
            </a:solidFill>
          </a:ln>
        </p:spPr>
        <p:txBody>
          <a:bodyPr wrap="square" rtlCol="0">
            <a:spAutoFit/>
          </a:bodyPr>
          <a:lstStyle/>
          <a:p>
            <a:r>
              <a:rPr lang="en-GB" sz="3600" dirty="0"/>
              <a:t>The Department for Science, Innovation, and Technology (DSIT) has launched the ‘</a:t>
            </a:r>
            <a:r>
              <a:rPr lang="en-GB" sz="3600" dirty="0">
                <a:hlinkClick r:id="rId6"/>
              </a:rPr>
              <a:t>You Won’t Know until You Ask</a:t>
            </a:r>
            <a:r>
              <a:rPr lang="en-GB" sz="3600" dirty="0"/>
              <a:t>’ campaign, providing parents with practical support they can use immediately and the confidence they need to have a conversation with their children about the content they see online. </a:t>
            </a:r>
          </a:p>
        </p:txBody>
      </p:sp>
    </p:spTree>
    <p:extLst>
      <p:ext uri="{BB962C8B-B14F-4D97-AF65-F5344CB8AC3E}">
        <p14:creationId xmlns:p14="http://schemas.microsoft.com/office/powerpoint/2010/main" val="2519735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CCD3B-4D4B-A530-0A5E-ED7D5EB185C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3BF373A-2F2A-156B-8A66-EB01BA5891FA}"/>
              </a:ext>
            </a:extLst>
          </p:cNvPr>
          <p:cNvPicPr>
            <a:picLocks noChangeAspect="1"/>
          </p:cNvPicPr>
          <p:nvPr/>
        </p:nvPicPr>
        <p:blipFill>
          <a:blip r:embed="rId3"/>
          <a:stretch>
            <a:fillRect/>
          </a:stretch>
        </p:blipFill>
        <p:spPr>
          <a:xfrm>
            <a:off x="0" y="207220"/>
            <a:ext cx="14776972" cy="9824904"/>
          </a:xfrm>
          <a:prstGeom prst="rect">
            <a:avLst/>
          </a:prstGeom>
        </p:spPr>
      </p:pic>
      <p:sp>
        <p:nvSpPr>
          <p:cNvPr id="6" name="TextBox 5">
            <a:extLst>
              <a:ext uri="{FF2B5EF4-FFF2-40B4-BE49-F238E27FC236}">
                <a16:creationId xmlns:a16="http://schemas.microsoft.com/office/drawing/2014/main" id="{2C72519D-928B-7B0C-989D-4864201856D5}"/>
              </a:ext>
            </a:extLst>
          </p:cNvPr>
          <p:cNvSpPr txBox="1"/>
          <p:nvPr/>
        </p:nvSpPr>
        <p:spPr>
          <a:xfrm>
            <a:off x="6098722" y="6673334"/>
            <a:ext cx="12197442" cy="369332"/>
          </a:xfrm>
          <a:prstGeom prst="rect">
            <a:avLst/>
          </a:prstGeom>
          <a:noFill/>
        </p:spPr>
        <p:txBody>
          <a:bodyPr wrap="square">
            <a:spAutoFit/>
          </a:bodyPr>
          <a:lstStyle/>
          <a:p>
            <a:r>
              <a:rPr lang="en-GB" dirty="0">
                <a:hlinkClick r:id="rId4"/>
              </a:rPr>
              <a:t>Instagram Releases Alerts for Parents When Teens Search for Self-Harm/ Suicide Terms</a:t>
            </a:r>
            <a:endParaRPr lang="en-GB" dirty="0"/>
          </a:p>
        </p:txBody>
      </p:sp>
      <p:sp>
        <p:nvSpPr>
          <p:cNvPr id="7" name="TextBox 6">
            <a:extLst>
              <a:ext uri="{FF2B5EF4-FFF2-40B4-BE49-F238E27FC236}">
                <a16:creationId xmlns:a16="http://schemas.microsoft.com/office/drawing/2014/main" id="{9A6E80ED-80F8-B216-6E97-5B8F35F0FFD1}"/>
              </a:ext>
            </a:extLst>
          </p:cNvPr>
          <p:cNvSpPr txBox="1"/>
          <p:nvPr/>
        </p:nvSpPr>
        <p:spPr>
          <a:xfrm>
            <a:off x="15642771" y="816429"/>
            <a:ext cx="7707086" cy="9941183"/>
          </a:xfrm>
          <a:prstGeom prst="rect">
            <a:avLst/>
          </a:prstGeom>
          <a:solidFill>
            <a:schemeClr val="accent1">
              <a:lumMod val="20000"/>
              <a:lumOff val="80000"/>
            </a:schemeClr>
          </a:solidFill>
        </p:spPr>
        <p:txBody>
          <a:bodyPr wrap="square" rtlCol="0">
            <a:spAutoFit/>
          </a:bodyPr>
          <a:lstStyle/>
          <a:p>
            <a:r>
              <a:rPr lang="en-GB" sz="4000" dirty="0"/>
              <a:t>Information to share with parents: </a:t>
            </a:r>
          </a:p>
          <a:p>
            <a:endParaRPr lang="en-GB" sz="4000" dirty="0"/>
          </a:p>
          <a:p>
            <a:r>
              <a:rPr lang="en-GB" sz="4000" dirty="0">
                <a:hlinkClick r:id="rId5"/>
              </a:rPr>
              <a:t>Instagram has announced a new feature</a:t>
            </a:r>
            <a:r>
              <a:rPr lang="en-GB" sz="4000" dirty="0"/>
              <a:t> that will notify parents if their teenager repeatedly searches for terms related to suicide or self-harm within a short period of time. The news from Meta details how alerts will be sent to parents who use Instagram’s parental supervision tools and will subsequently provide guidance and resources to help them approach sensitive conversations with their child.</a:t>
            </a:r>
          </a:p>
        </p:txBody>
      </p:sp>
      <p:sp>
        <p:nvSpPr>
          <p:cNvPr id="11" name="TextBox 10">
            <a:extLst>
              <a:ext uri="{FF2B5EF4-FFF2-40B4-BE49-F238E27FC236}">
                <a16:creationId xmlns:a16="http://schemas.microsoft.com/office/drawing/2014/main" id="{810B455E-0AC2-EFF4-EF13-F08AD3472072}"/>
              </a:ext>
            </a:extLst>
          </p:cNvPr>
          <p:cNvSpPr txBox="1"/>
          <p:nvPr/>
        </p:nvSpPr>
        <p:spPr>
          <a:xfrm>
            <a:off x="1032556" y="10366900"/>
            <a:ext cx="12197442" cy="1323439"/>
          </a:xfrm>
          <a:prstGeom prst="rect">
            <a:avLst/>
          </a:prstGeom>
          <a:noFill/>
        </p:spPr>
        <p:txBody>
          <a:bodyPr wrap="square">
            <a:spAutoFit/>
          </a:bodyPr>
          <a:lstStyle/>
          <a:p>
            <a:r>
              <a:rPr lang="en-GB" sz="4000" dirty="0">
                <a:hlinkClick r:id="rId4"/>
              </a:rPr>
              <a:t>Instagram Releases Alerts for Parents When Teens Search for Self-Harm/ Suicide Terms</a:t>
            </a:r>
            <a:endParaRPr lang="en-GB" sz="4000" dirty="0"/>
          </a:p>
        </p:txBody>
      </p:sp>
    </p:spTree>
    <p:extLst>
      <p:ext uri="{BB962C8B-B14F-4D97-AF65-F5344CB8AC3E}">
        <p14:creationId xmlns:p14="http://schemas.microsoft.com/office/powerpoint/2010/main" val="1578861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3C6FD4-5E1E-088E-0DCB-BF26CB7EF2A7}"/>
              </a:ext>
            </a:extLst>
          </p:cNvPr>
          <p:cNvPicPr>
            <a:picLocks noChangeAspect="1"/>
          </p:cNvPicPr>
          <p:nvPr/>
        </p:nvPicPr>
        <p:blipFill>
          <a:blip r:embed="rId3"/>
          <a:srcRect l="5634"/>
          <a:stretch>
            <a:fillRect/>
          </a:stretch>
        </p:blipFill>
        <p:spPr>
          <a:xfrm>
            <a:off x="494821" y="337368"/>
            <a:ext cx="15315461" cy="7043147"/>
          </a:xfrm>
          <a:prstGeom prst="rect">
            <a:avLst/>
          </a:prstGeom>
        </p:spPr>
      </p:pic>
      <p:sp>
        <p:nvSpPr>
          <p:cNvPr id="6" name="TextBox 5">
            <a:extLst>
              <a:ext uri="{FF2B5EF4-FFF2-40B4-BE49-F238E27FC236}">
                <a16:creationId xmlns:a16="http://schemas.microsoft.com/office/drawing/2014/main" id="{9D4747E4-B4B7-4738-7C7D-FD2F6C051481}"/>
              </a:ext>
            </a:extLst>
          </p:cNvPr>
          <p:cNvSpPr txBox="1"/>
          <p:nvPr/>
        </p:nvSpPr>
        <p:spPr>
          <a:xfrm>
            <a:off x="16229861" y="751114"/>
            <a:ext cx="7381253" cy="11726287"/>
          </a:xfrm>
          <a:prstGeom prst="rect">
            <a:avLst/>
          </a:prstGeom>
          <a:noFill/>
        </p:spPr>
        <p:txBody>
          <a:bodyPr wrap="square" rtlCol="0">
            <a:spAutoFit/>
          </a:bodyPr>
          <a:lstStyle/>
          <a:p>
            <a:pPr fontAlgn="base"/>
            <a:r>
              <a:rPr lang="en-GB" sz="3600" dirty="0"/>
              <a:t>TikTok will not introduce end-to-end encryption (E2EE) - the controversial privacy feature used by nearly all its rivals - arguing it makes users less safe.</a:t>
            </a:r>
          </a:p>
          <a:p>
            <a:pPr fontAlgn="base"/>
            <a:r>
              <a:rPr lang="en-GB" sz="3600" dirty="0"/>
              <a:t>E2EE means only the sender and recipient of a direct message can view its contents, making it the most secure form of communication available to the general public.</a:t>
            </a:r>
          </a:p>
          <a:p>
            <a:pPr fontAlgn="base"/>
            <a:r>
              <a:rPr lang="en-GB" sz="3600" dirty="0"/>
              <a:t>Platforms such as Facebook, Instagram, Messenger and X have embraced it because they say their priority is maximising user privacy.</a:t>
            </a:r>
          </a:p>
          <a:p>
            <a:pPr fontAlgn="base"/>
            <a:r>
              <a:rPr lang="en-GB" sz="3600" dirty="0"/>
              <a:t>But critics have said E2EE makes it harder to stop harmful content spreading online, because it means tech firms and law enforcement have no way of viewing any material sent in direct messages.</a:t>
            </a:r>
          </a:p>
        </p:txBody>
      </p:sp>
      <p:sp>
        <p:nvSpPr>
          <p:cNvPr id="7" name="TextBox 6">
            <a:extLst>
              <a:ext uri="{FF2B5EF4-FFF2-40B4-BE49-F238E27FC236}">
                <a16:creationId xmlns:a16="http://schemas.microsoft.com/office/drawing/2014/main" id="{8B03A26F-10C1-2AA4-3034-2BB6B0BA622B}"/>
              </a:ext>
            </a:extLst>
          </p:cNvPr>
          <p:cNvSpPr txBox="1"/>
          <p:nvPr/>
        </p:nvSpPr>
        <p:spPr>
          <a:xfrm>
            <a:off x="1077686" y="7805057"/>
            <a:ext cx="12703627" cy="1015663"/>
          </a:xfrm>
          <a:prstGeom prst="rect">
            <a:avLst/>
          </a:prstGeom>
          <a:solidFill>
            <a:schemeClr val="accent1">
              <a:lumMod val="20000"/>
              <a:lumOff val="80000"/>
            </a:schemeClr>
          </a:solidFill>
        </p:spPr>
        <p:txBody>
          <a:bodyPr wrap="square" rtlCol="0">
            <a:spAutoFit/>
          </a:bodyPr>
          <a:lstStyle/>
          <a:p>
            <a:r>
              <a:rPr lang="en-GB" sz="6000" dirty="0"/>
              <a:t>Positive news regarding TikTok</a:t>
            </a:r>
          </a:p>
        </p:txBody>
      </p:sp>
      <p:sp>
        <p:nvSpPr>
          <p:cNvPr id="9" name="TextBox 8">
            <a:extLst>
              <a:ext uri="{FF2B5EF4-FFF2-40B4-BE49-F238E27FC236}">
                <a16:creationId xmlns:a16="http://schemas.microsoft.com/office/drawing/2014/main" id="{6E0A8C93-9D08-EDAA-BCFF-8A3A323A89C5}"/>
              </a:ext>
            </a:extLst>
          </p:cNvPr>
          <p:cNvSpPr txBox="1"/>
          <p:nvPr/>
        </p:nvSpPr>
        <p:spPr>
          <a:xfrm>
            <a:off x="1330778" y="9645134"/>
            <a:ext cx="12197442" cy="1200329"/>
          </a:xfrm>
          <a:prstGeom prst="rect">
            <a:avLst/>
          </a:prstGeom>
          <a:noFill/>
        </p:spPr>
        <p:txBody>
          <a:bodyPr wrap="square">
            <a:spAutoFit/>
          </a:bodyPr>
          <a:lstStyle/>
          <a:p>
            <a:r>
              <a:rPr lang="en-GB" sz="3600" dirty="0">
                <a:hlinkClick r:id="rId4"/>
              </a:rPr>
              <a:t>TikTok says it won't encrypt DMs claiming it puts users at risk</a:t>
            </a:r>
            <a:endParaRPr lang="en-GB" sz="3600" dirty="0"/>
          </a:p>
        </p:txBody>
      </p:sp>
    </p:spTree>
    <p:extLst>
      <p:ext uri="{BB962C8B-B14F-4D97-AF65-F5344CB8AC3E}">
        <p14:creationId xmlns:p14="http://schemas.microsoft.com/office/powerpoint/2010/main" val="3537456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0AB6B-23F7-5F6C-CCEE-97365C7F1F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4431AC2-5600-4444-34AB-BCBF098DC425}"/>
              </a:ext>
            </a:extLst>
          </p:cNvPr>
          <p:cNvPicPr>
            <a:picLocks noChangeAspect="1"/>
          </p:cNvPicPr>
          <p:nvPr/>
        </p:nvPicPr>
        <p:blipFill>
          <a:blip r:embed="rId3"/>
          <a:stretch>
            <a:fillRect/>
          </a:stretch>
        </p:blipFill>
        <p:spPr>
          <a:xfrm>
            <a:off x="846290" y="421199"/>
            <a:ext cx="13947396" cy="9024786"/>
          </a:xfrm>
          <a:prstGeom prst="rect">
            <a:avLst/>
          </a:prstGeom>
        </p:spPr>
      </p:pic>
      <p:sp>
        <p:nvSpPr>
          <p:cNvPr id="5" name="TextBox 4">
            <a:extLst>
              <a:ext uri="{FF2B5EF4-FFF2-40B4-BE49-F238E27FC236}">
                <a16:creationId xmlns:a16="http://schemas.microsoft.com/office/drawing/2014/main" id="{A911B8E4-5509-69C1-5668-4B7FA81849B7}"/>
              </a:ext>
            </a:extLst>
          </p:cNvPr>
          <p:cNvSpPr txBox="1"/>
          <p:nvPr/>
        </p:nvSpPr>
        <p:spPr>
          <a:xfrm>
            <a:off x="15567780" y="548704"/>
            <a:ext cx="7968343" cy="9510296"/>
          </a:xfrm>
          <a:prstGeom prst="rect">
            <a:avLst/>
          </a:prstGeom>
          <a:noFill/>
        </p:spPr>
        <p:txBody>
          <a:bodyPr wrap="square" rtlCol="0">
            <a:spAutoFit/>
          </a:bodyPr>
          <a:lstStyle/>
          <a:p>
            <a:r>
              <a:rPr lang="en-GB" sz="3600" dirty="0"/>
              <a:t>The Youth Endowment Fund has published practice guidance on how to reduce children and young people’s involvement in violence in England and Wales. The guidance sets out eight evidence-based recommendations for local funders and commissioners of youth work, including local authorities, violence reduction units, and housing associations. The recommendations include: targeting support where the risk of violence is highest; increasing access to youth clubs; raising the standard and reach of mentoring; and equipping youth workers to safeguard children and young people.</a:t>
            </a:r>
          </a:p>
        </p:txBody>
      </p:sp>
      <p:sp>
        <p:nvSpPr>
          <p:cNvPr id="6" name="TextBox 5">
            <a:extLst>
              <a:ext uri="{FF2B5EF4-FFF2-40B4-BE49-F238E27FC236}">
                <a16:creationId xmlns:a16="http://schemas.microsoft.com/office/drawing/2014/main" id="{81278E32-714D-69F9-3BC1-A247E3C9CD9C}"/>
              </a:ext>
            </a:extLst>
          </p:cNvPr>
          <p:cNvSpPr txBox="1"/>
          <p:nvPr/>
        </p:nvSpPr>
        <p:spPr>
          <a:xfrm>
            <a:off x="783771" y="9797143"/>
            <a:ext cx="14075229" cy="2862322"/>
          </a:xfrm>
          <a:prstGeom prst="rect">
            <a:avLst/>
          </a:prstGeom>
          <a:solidFill>
            <a:srgbClr val="FFFFF3"/>
          </a:solidFill>
          <a:ln>
            <a:solidFill>
              <a:schemeClr val="tx2"/>
            </a:solidFill>
          </a:ln>
        </p:spPr>
        <p:txBody>
          <a:bodyPr wrap="square" rtlCol="0">
            <a:spAutoFit/>
          </a:bodyPr>
          <a:lstStyle/>
          <a:p>
            <a:r>
              <a:rPr lang="en-GB" sz="3600" dirty="0"/>
              <a:t>While this is mainly written for those responsible for funding and commissioning youth work, I think it’s helpful for secondary schools and colleges to think about the role education can play in reducing youth violence. Also, the KCSIE 2026 draft puts a bigger emphasis on serious violence, so worth thinking about </a:t>
            </a:r>
            <a:r>
              <a:rPr lang="en-GB" sz="3600" dirty="0">
                <a:sym typeface="Wingdings" panose="05000000000000000000" pitchFamily="2" charset="2"/>
              </a:rPr>
              <a:t></a:t>
            </a:r>
            <a:endParaRPr lang="en-GB" sz="3600" dirty="0"/>
          </a:p>
        </p:txBody>
      </p:sp>
      <p:sp>
        <p:nvSpPr>
          <p:cNvPr id="8" name="TextBox 7">
            <a:extLst>
              <a:ext uri="{FF2B5EF4-FFF2-40B4-BE49-F238E27FC236}">
                <a16:creationId xmlns:a16="http://schemas.microsoft.com/office/drawing/2014/main" id="{5779E117-F42F-590A-D299-F8C801591C26}"/>
              </a:ext>
            </a:extLst>
          </p:cNvPr>
          <p:cNvSpPr txBox="1"/>
          <p:nvPr/>
        </p:nvSpPr>
        <p:spPr>
          <a:xfrm>
            <a:off x="15567780" y="10455809"/>
            <a:ext cx="7674429" cy="2123658"/>
          </a:xfrm>
          <a:prstGeom prst="rect">
            <a:avLst/>
          </a:prstGeom>
          <a:noFill/>
        </p:spPr>
        <p:txBody>
          <a:bodyPr wrap="square">
            <a:spAutoFit/>
          </a:bodyPr>
          <a:lstStyle/>
          <a:p>
            <a:r>
              <a:rPr lang="en-GB" sz="4400" dirty="0">
                <a:hlinkClick r:id="rId4"/>
              </a:rPr>
              <a:t>Youth work and violence prevention | Youth Endowment Fund</a:t>
            </a:r>
            <a:endParaRPr lang="en-GB" sz="4400" dirty="0"/>
          </a:p>
        </p:txBody>
      </p:sp>
    </p:spTree>
    <p:extLst>
      <p:ext uri="{BB962C8B-B14F-4D97-AF65-F5344CB8AC3E}">
        <p14:creationId xmlns:p14="http://schemas.microsoft.com/office/powerpoint/2010/main" val="3142461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67186-B08D-1C63-E7CB-88802B35879B}"/>
              </a:ext>
            </a:extLst>
          </p:cNvPr>
          <p:cNvSpPr>
            <a:spLocks noGrp="1"/>
          </p:cNvSpPr>
          <p:nvPr>
            <p:ph type="title"/>
          </p:nvPr>
        </p:nvSpPr>
        <p:spPr/>
        <p:txBody>
          <a:bodyPr/>
          <a:lstStyle/>
          <a:p>
            <a:r>
              <a:rPr lang="en-GB" dirty="0"/>
              <a:t>Serious violence – following on from the last slide</a:t>
            </a:r>
          </a:p>
        </p:txBody>
      </p:sp>
      <p:pic>
        <p:nvPicPr>
          <p:cNvPr id="5" name="Picture 4">
            <a:extLst>
              <a:ext uri="{FF2B5EF4-FFF2-40B4-BE49-F238E27FC236}">
                <a16:creationId xmlns:a16="http://schemas.microsoft.com/office/drawing/2014/main" id="{B9D96F16-2068-3547-068E-D2F1050FF9F6}"/>
              </a:ext>
            </a:extLst>
          </p:cNvPr>
          <p:cNvPicPr>
            <a:picLocks noChangeAspect="1"/>
          </p:cNvPicPr>
          <p:nvPr/>
        </p:nvPicPr>
        <p:blipFill>
          <a:blip r:embed="rId3"/>
          <a:stretch>
            <a:fillRect/>
          </a:stretch>
        </p:blipFill>
        <p:spPr>
          <a:xfrm>
            <a:off x="1371602" y="3381377"/>
            <a:ext cx="12578525" cy="8704172"/>
          </a:xfrm>
          <a:prstGeom prst="rect">
            <a:avLst/>
          </a:prstGeom>
        </p:spPr>
      </p:pic>
      <p:sp>
        <p:nvSpPr>
          <p:cNvPr id="7" name="TextBox 6">
            <a:extLst>
              <a:ext uri="{FF2B5EF4-FFF2-40B4-BE49-F238E27FC236}">
                <a16:creationId xmlns:a16="http://schemas.microsoft.com/office/drawing/2014/main" id="{2416A429-C71B-2D28-A8F5-AFDDBFAFF13F}"/>
              </a:ext>
            </a:extLst>
          </p:cNvPr>
          <p:cNvSpPr txBox="1"/>
          <p:nvPr/>
        </p:nvSpPr>
        <p:spPr>
          <a:xfrm>
            <a:off x="15601950" y="3196711"/>
            <a:ext cx="8074479" cy="2308324"/>
          </a:xfrm>
          <a:prstGeom prst="rect">
            <a:avLst/>
          </a:prstGeom>
          <a:noFill/>
        </p:spPr>
        <p:txBody>
          <a:bodyPr wrap="square">
            <a:spAutoFit/>
          </a:bodyPr>
          <a:lstStyle/>
          <a:p>
            <a:r>
              <a:rPr lang="en-GB" sz="4800" dirty="0">
                <a:hlinkClick r:id="rId4"/>
              </a:rPr>
              <a:t>Youth Crime Prevention Strategies | About the YEF Toolkit</a:t>
            </a:r>
            <a:endParaRPr lang="en-GB" sz="4800" dirty="0"/>
          </a:p>
        </p:txBody>
      </p:sp>
      <p:sp>
        <p:nvSpPr>
          <p:cNvPr id="8" name="TextBox 7">
            <a:extLst>
              <a:ext uri="{FF2B5EF4-FFF2-40B4-BE49-F238E27FC236}">
                <a16:creationId xmlns:a16="http://schemas.microsoft.com/office/drawing/2014/main" id="{A4F1F876-B65D-C022-9023-916A3E67F7D0}"/>
              </a:ext>
            </a:extLst>
          </p:cNvPr>
          <p:cNvSpPr txBox="1"/>
          <p:nvPr/>
        </p:nvSpPr>
        <p:spPr>
          <a:xfrm>
            <a:off x="15087600" y="6139543"/>
            <a:ext cx="8074479" cy="5632311"/>
          </a:xfrm>
          <a:prstGeom prst="rect">
            <a:avLst/>
          </a:prstGeom>
          <a:noFill/>
        </p:spPr>
        <p:txBody>
          <a:bodyPr wrap="square" rtlCol="0">
            <a:spAutoFit/>
          </a:bodyPr>
          <a:lstStyle/>
          <a:p>
            <a:r>
              <a:rPr lang="en-GB" sz="4000" b="1" dirty="0"/>
              <a:t>Understanding what works to prevent youth violence</a:t>
            </a:r>
          </a:p>
          <a:p>
            <a:r>
              <a:rPr lang="en-GB" sz="4000" dirty="0"/>
              <a:t>The YEF Toolkit summarises the best available research on youth violence prevention programmes, drawing on real life data to show what has happened when different approaches have been used in practice.</a:t>
            </a:r>
          </a:p>
        </p:txBody>
      </p:sp>
    </p:spTree>
    <p:extLst>
      <p:ext uri="{BB962C8B-B14F-4D97-AF65-F5344CB8AC3E}">
        <p14:creationId xmlns:p14="http://schemas.microsoft.com/office/powerpoint/2010/main" val="2697360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7CFB1-C3A5-BE1B-7125-81D1AC7542B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F801A31-6D42-3050-B2AB-883B8DCE638F}"/>
              </a:ext>
            </a:extLst>
          </p:cNvPr>
          <p:cNvPicPr>
            <a:picLocks noChangeAspect="1"/>
          </p:cNvPicPr>
          <p:nvPr/>
        </p:nvPicPr>
        <p:blipFill>
          <a:blip r:embed="rId3"/>
          <a:stretch>
            <a:fillRect/>
          </a:stretch>
        </p:blipFill>
        <p:spPr>
          <a:xfrm>
            <a:off x="1058482" y="0"/>
            <a:ext cx="16478403" cy="7189899"/>
          </a:xfrm>
          <a:prstGeom prst="rect">
            <a:avLst/>
          </a:prstGeom>
        </p:spPr>
      </p:pic>
      <p:sp>
        <p:nvSpPr>
          <p:cNvPr id="4" name="TextBox 3">
            <a:extLst>
              <a:ext uri="{FF2B5EF4-FFF2-40B4-BE49-F238E27FC236}">
                <a16:creationId xmlns:a16="http://schemas.microsoft.com/office/drawing/2014/main" id="{0F2001EC-3F45-C35B-DB1C-52BE7DF0A7C0}"/>
              </a:ext>
            </a:extLst>
          </p:cNvPr>
          <p:cNvSpPr txBox="1"/>
          <p:nvPr/>
        </p:nvSpPr>
        <p:spPr>
          <a:xfrm>
            <a:off x="17994086" y="774152"/>
            <a:ext cx="5329844" cy="11172289"/>
          </a:xfrm>
          <a:prstGeom prst="rect">
            <a:avLst/>
          </a:prstGeom>
          <a:solidFill>
            <a:schemeClr val="accent1">
              <a:lumMod val="20000"/>
              <a:lumOff val="80000"/>
            </a:schemeClr>
          </a:solidFill>
          <a:ln>
            <a:solidFill>
              <a:schemeClr val="tx2"/>
            </a:solidFill>
          </a:ln>
        </p:spPr>
        <p:txBody>
          <a:bodyPr wrap="square" rtlCol="0">
            <a:spAutoFit/>
          </a:bodyPr>
          <a:lstStyle/>
          <a:p>
            <a:r>
              <a:rPr lang="en-GB" sz="4800" dirty="0"/>
              <a:t>A counter terrorism police initiative that ran during February and March aimed at boys and young men which warns of the impact of sharing terrorist content – could be used with KS3 and KS4 pupils if teaching about radicalisation and Prevent. </a:t>
            </a:r>
          </a:p>
        </p:txBody>
      </p:sp>
      <p:sp>
        <p:nvSpPr>
          <p:cNvPr id="6" name="TextBox 5">
            <a:extLst>
              <a:ext uri="{FF2B5EF4-FFF2-40B4-BE49-F238E27FC236}">
                <a16:creationId xmlns:a16="http://schemas.microsoft.com/office/drawing/2014/main" id="{13D28019-119C-6B5E-7347-24FEC242ECAA}"/>
              </a:ext>
            </a:extLst>
          </p:cNvPr>
          <p:cNvSpPr txBox="1"/>
          <p:nvPr/>
        </p:nvSpPr>
        <p:spPr>
          <a:xfrm>
            <a:off x="1058482" y="7883790"/>
            <a:ext cx="12197442" cy="1754326"/>
          </a:xfrm>
          <a:prstGeom prst="rect">
            <a:avLst/>
          </a:prstGeom>
          <a:noFill/>
        </p:spPr>
        <p:txBody>
          <a:bodyPr wrap="square">
            <a:spAutoFit/>
          </a:bodyPr>
          <a:lstStyle/>
          <a:p>
            <a:r>
              <a:rPr lang="en-GB" sz="5400" dirty="0">
                <a:hlinkClick r:id="rId4"/>
              </a:rPr>
              <a:t>What you share leaves a trace – Counter Terrorism Policing</a:t>
            </a:r>
            <a:endParaRPr lang="en-GB" sz="5400" dirty="0"/>
          </a:p>
        </p:txBody>
      </p:sp>
    </p:spTree>
    <p:extLst>
      <p:ext uri="{BB962C8B-B14F-4D97-AF65-F5344CB8AC3E}">
        <p14:creationId xmlns:p14="http://schemas.microsoft.com/office/powerpoint/2010/main" val="236420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6A6936-1481-8307-A8CE-B46832934D19}"/>
              </a:ext>
            </a:extLst>
          </p:cNvPr>
          <p:cNvPicPr>
            <a:picLocks noChangeAspect="1"/>
          </p:cNvPicPr>
          <p:nvPr/>
        </p:nvPicPr>
        <p:blipFill>
          <a:blip r:embed="rId3"/>
          <a:stretch>
            <a:fillRect/>
          </a:stretch>
        </p:blipFill>
        <p:spPr>
          <a:xfrm>
            <a:off x="108063" y="251346"/>
            <a:ext cx="12083143" cy="8544986"/>
          </a:xfrm>
          <a:prstGeom prst="rect">
            <a:avLst/>
          </a:prstGeom>
        </p:spPr>
      </p:pic>
      <p:pic>
        <p:nvPicPr>
          <p:cNvPr id="6" name="Picture 5">
            <a:extLst>
              <a:ext uri="{FF2B5EF4-FFF2-40B4-BE49-F238E27FC236}">
                <a16:creationId xmlns:a16="http://schemas.microsoft.com/office/drawing/2014/main" id="{60BAD46B-6ECA-B7A9-E529-520B12B98D67}"/>
              </a:ext>
            </a:extLst>
          </p:cNvPr>
          <p:cNvPicPr>
            <a:picLocks noChangeAspect="1"/>
          </p:cNvPicPr>
          <p:nvPr/>
        </p:nvPicPr>
        <p:blipFill>
          <a:blip r:embed="rId4"/>
          <a:stretch>
            <a:fillRect/>
          </a:stretch>
        </p:blipFill>
        <p:spPr>
          <a:xfrm>
            <a:off x="10445245" y="8250341"/>
            <a:ext cx="13325317" cy="3994646"/>
          </a:xfrm>
          <a:prstGeom prst="rect">
            <a:avLst/>
          </a:prstGeom>
        </p:spPr>
      </p:pic>
      <p:sp>
        <p:nvSpPr>
          <p:cNvPr id="8" name="TextBox 7">
            <a:extLst>
              <a:ext uri="{FF2B5EF4-FFF2-40B4-BE49-F238E27FC236}">
                <a16:creationId xmlns:a16="http://schemas.microsoft.com/office/drawing/2014/main" id="{F1460DD7-8025-572E-2EEB-6FAC1A722738}"/>
              </a:ext>
            </a:extLst>
          </p:cNvPr>
          <p:cNvSpPr txBox="1"/>
          <p:nvPr/>
        </p:nvSpPr>
        <p:spPr>
          <a:xfrm>
            <a:off x="611851" y="8796332"/>
            <a:ext cx="10542491" cy="1938992"/>
          </a:xfrm>
          <a:prstGeom prst="rect">
            <a:avLst/>
          </a:prstGeom>
          <a:noFill/>
        </p:spPr>
        <p:txBody>
          <a:bodyPr wrap="square">
            <a:spAutoFit/>
          </a:bodyPr>
          <a:lstStyle/>
          <a:p>
            <a:r>
              <a:rPr lang="en-GB" sz="4000" dirty="0">
                <a:hlinkClick r:id="rId5"/>
              </a:rPr>
              <a:t>Why language matters: why we talk about ‘safe’ rather than ‘trusted’ adults | NSPCC Learning</a:t>
            </a:r>
            <a:endParaRPr lang="en-GB" sz="4000" dirty="0"/>
          </a:p>
        </p:txBody>
      </p:sp>
      <p:sp>
        <p:nvSpPr>
          <p:cNvPr id="9" name="TextBox 8">
            <a:extLst>
              <a:ext uri="{FF2B5EF4-FFF2-40B4-BE49-F238E27FC236}">
                <a16:creationId xmlns:a16="http://schemas.microsoft.com/office/drawing/2014/main" id="{C6EF3148-6FB6-CDFE-BCB8-827B885CED12}"/>
              </a:ext>
            </a:extLst>
          </p:cNvPr>
          <p:cNvSpPr txBox="1"/>
          <p:nvPr/>
        </p:nvSpPr>
        <p:spPr>
          <a:xfrm>
            <a:off x="13257845" y="465192"/>
            <a:ext cx="9446078" cy="6247864"/>
          </a:xfrm>
          <a:prstGeom prst="rect">
            <a:avLst/>
          </a:prstGeom>
          <a:solidFill>
            <a:schemeClr val="accent1">
              <a:lumMod val="20000"/>
              <a:lumOff val="80000"/>
            </a:schemeClr>
          </a:solidFill>
        </p:spPr>
        <p:txBody>
          <a:bodyPr wrap="square" rtlCol="0">
            <a:spAutoFit/>
          </a:bodyPr>
          <a:lstStyle/>
          <a:p>
            <a:r>
              <a:rPr lang="en-GB" sz="4000" dirty="0"/>
              <a:t>NSPCC article on using ‘safe’ rather than ‘’trusted’ adults. Realty interesting as it identifies that only a small percentage of younger children can define what ‘trust’ means. Safe is an easier concept for children to understand. The NSPCC has also started to us the word ‘safe’ rather than ‘trusted’ in their ‘Talk Relationships’ resources which support secondary schools to deliver RSE. </a:t>
            </a:r>
          </a:p>
        </p:txBody>
      </p:sp>
    </p:spTree>
    <p:extLst>
      <p:ext uri="{BB962C8B-B14F-4D97-AF65-F5344CB8AC3E}">
        <p14:creationId xmlns:p14="http://schemas.microsoft.com/office/powerpoint/2010/main" val="3654263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40F20-65D2-E105-F004-C44A75B8791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A4ADC7D-47A6-55C0-324B-4D05E6340FE3}"/>
              </a:ext>
            </a:extLst>
          </p:cNvPr>
          <p:cNvPicPr>
            <a:picLocks noChangeAspect="1"/>
          </p:cNvPicPr>
          <p:nvPr/>
        </p:nvPicPr>
        <p:blipFill>
          <a:blip r:embed="rId3"/>
          <a:stretch>
            <a:fillRect/>
          </a:stretch>
        </p:blipFill>
        <p:spPr>
          <a:xfrm>
            <a:off x="1" y="277028"/>
            <a:ext cx="12507686" cy="6219987"/>
          </a:xfrm>
          <a:prstGeom prst="rect">
            <a:avLst/>
          </a:prstGeom>
        </p:spPr>
      </p:pic>
      <p:sp>
        <p:nvSpPr>
          <p:cNvPr id="5" name="TextBox 4">
            <a:extLst>
              <a:ext uri="{FF2B5EF4-FFF2-40B4-BE49-F238E27FC236}">
                <a16:creationId xmlns:a16="http://schemas.microsoft.com/office/drawing/2014/main" id="{7067C5D7-FAFD-3E66-4F6F-2C8636682BE8}"/>
              </a:ext>
            </a:extLst>
          </p:cNvPr>
          <p:cNvSpPr txBox="1"/>
          <p:nvPr/>
        </p:nvSpPr>
        <p:spPr>
          <a:xfrm>
            <a:off x="1227719" y="8828706"/>
            <a:ext cx="8373481" cy="1200329"/>
          </a:xfrm>
          <a:prstGeom prst="rect">
            <a:avLst/>
          </a:prstGeom>
          <a:noFill/>
        </p:spPr>
        <p:txBody>
          <a:bodyPr wrap="square">
            <a:spAutoFit/>
          </a:bodyPr>
          <a:lstStyle/>
          <a:p>
            <a:r>
              <a:rPr lang="en-GB" sz="3600" dirty="0">
                <a:hlinkClick r:id="rId4"/>
              </a:rPr>
              <a:t>Childline delivering over 50 suicide counselling sessions a day | NSPCC</a:t>
            </a:r>
            <a:endParaRPr lang="en-GB" sz="3600" dirty="0"/>
          </a:p>
        </p:txBody>
      </p:sp>
      <p:pic>
        <p:nvPicPr>
          <p:cNvPr id="7" name="Picture 6">
            <a:extLst>
              <a:ext uri="{FF2B5EF4-FFF2-40B4-BE49-F238E27FC236}">
                <a16:creationId xmlns:a16="http://schemas.microsoft.com/office/drawing/2014/main" id="{641DF0DE-2D0C-0EC1-A2FC-2724384ED49E}"/>
              </a:ext>
            </a:extLst>
          </p:cNvPr>
          <p:cNvPicPr>
            <a:picLocks noChangeAspect="1"/>
          </p:cNvPicPr>
          <p:nvPr/>
        </p:nvPicPr>
        <p:blipFill>
          <a:blip r:embed="rId5"/>
          <a:stretch>
            <a:fillRect/>
          </a:stretch>
        </p:blipFill>
        <p:spPr>
          <a:xfrm>
            <a:off x="10647009" y="6461781"/>
            <a:ext cx="12507686" cy="5852653"/>
          </a:xfrm>
          <a:prstGeom prst="rect">
            <a:avLst/>
          </a:prstGeom>
        </p:spPr>
      </p:pic>
      <p:sp>
        <p:nvSpPr>
          <p:cNvPr id="8" name="TextBox 7">
            <a:extLst>
              <a:ext uri="{FF2B5EF4-FFF2-40B4-BE49-F238E27FC236}">
                <a16:creationId xmlns:a16="http://schemas.microsoft.com/office/drawing/2014/main" id="{6D5CF327-5B20-CC32-7B5B-7678B955C61F}"/>
              </a:ext>
            </a:extLst>
          </p:cNvPr>
          <p:cNvSpPr txBox="1"/>
          <p:nvPr/>
        </p:nvSpPr>
        <p:spPr>
          <a:xfrm>
            <a:off x="14173200" y="926261"/>
            <a:ext cx="8556171" cy="4154984"/>
          </a:xfrm>
          <a:prstGeom prst="rect">
            <a:avLst/>
          </a:prstGeom>
          <a:solidFill>
            <a:schemeClr val="accent1">
              <a:lumMod val="20000"/>
              <a:lumOff val="80000"/>
            </a:schemeClr>
          </a:solidFill>
        </p:spPr>
        <p:txBody>
          <a:bodyPr wrap="square" rtlCol="0">
            <a:spAutoFit/>
          </a:bodyPr>
          <a:lstStyle/>
          <a:p>
            <a:r>
              <a:rPr lang="en-GB" sz="4400" dirty="0"/>
              <a:t>NSPCC article about Childline and the number of suicide counselling sessions being delivered – with some advice for adults, parents and carers, and advice for children and YP. </a:t>
            </a:r>
          </a:p>
        </p:txBody>
      </p:sp>
    </p:spTree>
    <p:extLst>
      <p:ext uri="{BB962C8B-B14F-4D97-AF65-F5344CB8AC3E}">
        <p14:creationId xmlns:p14="http://schemas.microsoft.com/office/powerpoint/2010/main" val="443745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371D0-FCDD-6672-A8C5-CF5ECF62031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01BC102-97BC-62EA-07B9-9299AE2923FB}"/>
              </a:ext>
            </a:extLst>
          </p:cNvPr>
          <p:cNvPicPr>
            <a:picLocks noChangeAspect="1"/>
          </p:cNvPicPr>
          <p:nvPr/>
        </p:nvPicPr>
        <p:blipFill>
          <a:blip r:embed="rId3"/>
          <a:stretch>
            <a:fillRect/>
          </a:stretch>
        </p:blipFill>
        <p:spPr>
          <a:xfrm>
            <a:off x="932007" y="784560"/>
            <a:ext cx="15069994" cy="9159946"/>
          </a:xfrm>
          <a:prstGeom prst="rect">
            <a:avLst/>
          </a:prstGeom>
        </p:spPr>
      </p:pic>
      <p:sp>
        <p:nvSpPr>
          <p:cNvPr id="4" name="TextBox 3">
            <a:extLst>
              <a:ext uri="{FF2B5EF4-FFF2-40B4-BE49-F238E27FC236}">
                <a16:creationId xmlns:a16="http://schemas.microsoft.com/office/drawing/2014/main" id="{3494BD31-6467-89DF-F613-9198785A42FB}"/>
              </a:ext>
            </a:extLst>
          </p:cNvPr>
          <p:cNvSpPr txBox="1"/>
          <p:nvPr/>
        </p:nvSpPr>
        <p:spPr>
          <a:xfrm>
            <a:off x="16461778" y="784560"/>
            <a:ext cx="6988628" cy="11910953"/>
          </a:xfrm>
          <a:prstGeom prst="rect">
            <a:avLst/>
          </a:prstGeom>
          <a:solidFill>
            <a:schemeClr val="accent1">
              <a:lumMod val="20000"/>
              <a:lumOff val="80000"/>
            </a:schemeClr>
          </a:solidFill>
        </p:spPr>
        <p:txBody>
          <a:bodyPr wrap="square" rtlCol="0">
            <a:spAutoFit/>
          </a:bodyPr>
          <a:lstStyle/>
          <a:p>
            <a:r>
              <a:rPr lang="en-GB" sz="4800" dirty="0"/>
              <a:t>Importantly, the evidence highlights that preventing harm early is key. School-based programmes that teach healthy relationships and consent, work with boys to challenge harmful gender norms and strengthen bystander skills can shift attitudes and improve children’s willingness to not engage or intervene in situations that could lead to harm. </a:t>
            </a:r>
          </a:p>
        </p:txBody>
      </p:sp>
      <p:sp>
        <p:nvSpPr>
          <p:cNvPr id="10" name="TextBox 9">
            <a:extLst>
              <a:ext uri="{FF2B5EF4-FFF2-40B4-BE49-F238E27FC236}">
                <a16:creationId xmlns:a16="http://schemas.microsoft.com/office/drawing/2014/main" id="{1DFB45FC-AFE5-E88E-FEEF-B9C1F992E729}"/>
              </a:ext>
            </a:extLst>
          </p:cNvPr>
          <p:cNvSpPr txBox="1"/>
          <p:nvPr/>
        </p:nvSpPr>
        <p:spPr>
          <a:xfrm>
            <a:off x="1298123" y="10232963"/>
            <a:ext cx="12197442" cy="1938992"/>
          </a:xfrm>
          <a:prstGeom prst="rect">
            <a:avLst/>
          </a:prstGeom>
          <a:noFill/>
        </p:spPr>
        <p:txBody>
          <a:bodyPr wrap="square">
            <a:spAutoFit/>
          </a:bodyPr>
          <a:lstStyle/>
          <a:p>
            <a:r>
              <a:rPr lang="en-GB" sz="4000" dirty="0">
                <a:hlinkClick r:id="rId4"/>
              </a:rPr>
              <a:t>Understanding harmful sexual behaviour, violence and misogyny by children – what the evidence shows - GOV.UK</a:t>
            </a:r>
            <a:endParaRPr lang="en-GB" sz="4000" dirty="0"/>
          </a:p>
        </p:txBody>
      </p:sp>
    </p:spTree>
    <p:extLst>
      <p:ext uri="{BB962C8B-B14F-4D97-AF65-F5344CB8AC3E}">
        <p14:creationId xmlns:p14="http://schemas.microsoft.com/office/powerpoint/2010/main" val="30540283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8F03CF-F176-52CC-F823-F0C14B93C299}"/>
              </a:ext>
            </a:extLst>
          </p:cNvPr>
          <p:cNvPicPr>
            <a:picLocks noChangeAspect="1"/>
          </p:cNvPicPr>
          <p:nvPr/>
        </p:nvPicPr>
        <p:blipFill>
          <a:blip r:embed="rId3"/>
          <a:stretch>
            <a:fillRect/>
          </a:stretch>
        </p:blipFill>
        <p:spPr>
          <a:xfrm>
            <a:off x="932031" y="764155"/>
            <a:ext cx="12783969" cy="8284787"/>
          </a:xfrm>
          <a:prstGeom prst="rect">
            <a:avLst/>
          </a:prstGeom>
        </p:spPr>
      </p:pic>
      <p:sp>
        <p:nvSpPr>
          <p:cNvPr id="4" name="TextBox 3">
            <a:extLst>
              <a:ext uri="{FF2B5EF4-FFF2-40B4-BE49-F238E27FC236}">
                <a16:creationId xmlns:a16="http://schemas.microsoft.com/office/drawing/2014/main" id="{E47C2A56-B05E-C6CD-FDE5-938B107E439C}"/>
              </a:ext>
            </a:extLst>
          </p:cNvPr>
          <p:cNvSpPr txBox="1"/>
          <p:nvPr/>
        </p:nvSpPr>
        <p:spPr>
          <a:xfrm>
            <a:off x="14173200" y="764155"/>
            <a:ext cx="9601200" cy="11172289"/>
          </a:xfrm>
          <a:prstGeom prst="rect">
            <a:avLst/>
          </a:prstGeom>
          <a:noFill/>
        </p:spPr>
        <p:txBody>
          <a:bodyPr wrap="square" rtlCol="0">
            <a:spAutoFit/>
          </a:bodyPr>
          <a:lstStyle/>
          <a:p>
            <a:r>
              <a:rPr lang="en-GB" sz="4000" dirty="0"/>
              <a:t>Parents and caregivers who physically harm children will face tougher, lasting consequences for their actions following a new child cruelty register.</a:t>
            </a:r>
          </a:p>
          <a:p>
            <a:r>
              <a:rPr lang="en-GB" sz="4000" dirty="0"/>
              <a:t>Adults who subject children in their care to cruel, heartless crimes, such as neglect and abandonment, will be more closely monitored by police and face similar restrictions as registered sex offenders – reducing the chances of reoffending and providing better protection to children.</a:t>
            </a:r>
          </a:p>
          <a:p>
            <a:r>
              <a:rPr lang="en-GB" sz="4000" dirty="0"/>
              <a:t>This could include having to inform police if they move house, change their identities, travel abroad, or start living with children again after their sentence.</a:t>
            </a:r>
          </a:p>
          <a:p>
            <a:r>
              <a:rPr lang="en-GB" sz="4000" dirty="0"/>
              <a:t>The register will also cover all offences related to child female genital mutilation.</a:t>
            </a:r>
          </a:p>
        </p:txBody>
      </p:sp>
      <p:sp>
        <p:nvSpPr>
          <p:cNvPr id="6" name="TextBox 5">
            <a:extLst>
              <a:ext uri="{FF2B5EF4-FFF2-40B4-BE49-F238E27FC236}">
                <a16:creationId xmlns:a16="http://schemas.microsoft.com/office/drawing/2014/main" id="{3B5D770E-DEC9-0435-5DE3-B37428B6AF7F}"/>
              </a:ext>
            </a:extLst>
          </p:cNvPr>
          <p:cNvSpPr txBox="1"/>
          <p:nvPr/>
        </p:nvSpPr>
        <p:spPr>
          <a:xfrm>
            <a:off x="1518558" y="9316166"/>
            <a:ext cx="12197442" cy="1323439"/>
          </a:xfrm>
          <a:prstGeom prst="rect">
            <a:avLst/>
          </a:prstGeom>
          <a:noFill/>
        </p:spPr>
        <p:txBody>
          <a:bodyPr wrap="square">
            <a:spAutoFit/>
          </a:bodyPr>
          <a:lstStyle/>
          <a:p>
            <a:r>
              <a:rPr lang="en-GB" sz="4000" dirty="0">
                <a:hlinkClick r:id="rId4"/>
              </a:rPr>
              <a:t>New register for people convicted of child cruelty offences - GOV.UK</a:t>
            </a:r>
            <a:endParaRPr lang="en-GB" sz="4000" dirty="0"/>
          </a:p>
        </p:txBody>
      </p:sp>
    </p:spTree>
    <p:extLst>
      <p:ext uri="{BB962C8B-B14F-4D97-AF65-F5344CB8AC3E}">
        <p14:creationId xmlns:p14="http://schemas.microsoft.com/office/powerpoint/2010/main" val="1458104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ABD34-A5BA-7E39-064B-1291392291B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B5B8D77-E4DC-53D3-7C05-C0255976BBFE}"/>
              </a:ext>
            </a:extLst>
          </p:cNvPr>
          <p:cNvPicPr>
            <a:picLocks noChangeAspect="1"/>
          </p:cNvPicPr>
          <p:nvPr/>
        </p:nvPicPr>
        <p:blipFill>
          <a:blip r:embed="rId3"/>
          <a:stretch>
            <a:fillRect/>
          </a:stretch>
        </p:blipFill>
        <p:spPr>
          <a:xfrm>
            <a:off x="391863" y="165884"/>
            <a:ext cx="16340263" cy="11110813"/>
          </a:xfrm>
          <a:prstGeom prst="rect">
            <a:avLst/>
          </a:prstGeom>
        </p:spPr>
      </p:pic>
      <p:sp>
        <p:nvSpPr>
          <p:cNvPr id="5" name="TextBox 4">
            <a:extLst>
              <a:ext uri="{FF2B5EF4-FFF2-40B4-BE49-F238E27FC236}">
                <a16:creationId xmlns:a16="http://schemas.microsoft.com/office/drawing/2014/main" id="{900FA146-3D94-1663-057E-A3337DD9FBA1}"/>
              </a:ext>
            </a:extLst>
          </p:cNvPr>
          <p:cNvSpPr txBox="1"/>
          <p:nvPr/>
        </p:nvSpPr>
        <p:spPr>
          <a:xfrm>
            <a:off x="17920608" y="1070301"/>
            <a:ext cx="5265963" cy="3170099"/>
          </a:xfrm>
          <a:prstGeom prst="rect">
            <a:avLst/>
          </a:prstGeom>
          <a:noFill/>
        </p:spPr>
        <p:txBody>
          <a:bodyPr wrap="square">
            <a:spAutoFit/>
          </a:bodyPr>
          <a:lstStyle/>
          <a:p>
            <a:r>
              <a:rPr lang="en-GB" sz="4000" dirty="0">
                <a:hlinkClick r:id="rId4"/>
              </a:rPr>
              <a:t>The Hampshire Best Start Plan | Children and Families | Hampshire County Council</a:t>
            </a:r>
            <a:endParaRPr lang="en-GB" sz="4000" dirty="0"/>
          </a:p>
        </p:txBody>
      </p:sp>
      <p:pic>
        <p:nvPicPr>
          <p:cNvPr id="7" name="Picture 6">
            <a:extLst>
              <a:ext uri="{FF2B5EF4-FFF2-40B4-BE49-F238E27FC236}">
                <a16:creationId xmlns:a16="http://schemas.microsoft.com/office/drawing/2014/main" id="{E57407AE-D1A5-ED63-8C2D-7927C30D70FC}"/>
              </a:ext>
            </a:extLst>
          </p:cNvPr>
          <p:cNvPicPr>
            <a:picLocks noChangeAspect="1"/>
          </p:cNvPicPr>
          <p:nvPr/>
        </p:nvPicPr>
        <p:blipFill>
          <a:blip r:embed="rId5"/>
          <a:stretch>
            <a:fillRect/>
          </a:stretch>
        </p:blipFill>
        <p:spPr>
          <a:xfrm>
            <a:off x="12062800" y="9003280"/>
            <a:ext cx="12319613" cy="3858637"/>
          </a:xfrm>
          <a:prstGeom prst="rect">
            <a:avLst/>
          </a:prstGeom>
        </p:spPr>
      </p:pic>
    </p:spTree>
    <p:extLst>
      <p:ext uri="{BB962C8B-B14F-4D97-AF65-F5344CB8AC3E}">
        <p14:creationId xmlns:p14="http://schemas.microsoft.com/office/powerpoint/2010/main" val="2225017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49EA3-E83D-5605-C668-FCB75409DD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9E14969-49A1-406E-0EBB-2566CA43C0DB}"/>
              </a:ext>
            </a:extLst>
          </p:cNvPr>
          <p:cNvPicPr>
            <a:picLocks noChangeAspect="1"/>
          </p:cNvPicPr>
          <p:nvPr/>
        </p:nvPicPr>
        <p:blipFill>
          <a:blip r:embed="rId3"/>
          <a:stretch>
            <a:fillRect/>
          </a:stretch>
        </p:blipFill>
        <p:spPr>
          <a:xfrm>
            <a:off x="524775" y="629446"/>
            <a:ext cx="12085928" cy="7536981"/>
          </a:xfrm>
          <a:prstGeom prst="rect">
            <a:avLst/>
          </a:prstGeom>
        </p:spPr>
      </p:pic>
      <p:sp>
        <p:nvSpPr>
          <p:cNvPr id="4" name="TextBox 3">
            <a:extLst>
              <a:ext uri="{FF2B5EF4-FFF2-40B4-BE49-F238E27FC236}">
                <a16:creationId xmlns:a16="http://schemas.microsoft.com/office/drawing/2014/main" id="{698E912F-8B40-AFE9-5FAC-DA5FC317662D}"/>
              </a:ext>
            </a:extLst>
          </p:cNvPr>
          <p:cNvSpPr txBox="1"/>
          <p:nvPr/>
        </p:nvSpPr>
        <p:spPr>
          <a:xfrm>
            <a:off x="12610703" y="620486"/>
            <a:ext cx="11098383" cy="11726287"/>
          </a:xfrm>
          <a:prstGeom prst="rect">
            <a:avLst/>
          </a:prstGeom>
          <a:noFill/>
        </p:spPr>
        <p:txBody>
          <a:bodyPr wrap="square" rtlCol="0">
            <a:spAutoFit/>
          </a:bodyPr>
          <a:lstStyle/>
          <a:p>
            <a:r>
              <a:rPr lang="en-GB" sz="3600" dirty="0"/>
              <a:t>The Department for Education (DfE) has published a report on the needs, experiences and outcomes of young people aged 12-to-25-years-old growing up in adoptive and special guardianship families in England. The report is the second in a series of reports drawing on interviews with 74 families and young people. It examines the circumstances and experiences that impact the wellbeing, health and outcomes of young people in adoptive and special guardianship families.</a:t>
            </a:r>
          </a:p>
          <a:p>
            <a:endParaRPr lang="en-GB" sz="3600" dirty="0"/>
          </a:p>
          <a:p>
            <a:r>
              <a:rPr lang="en-GB" sz="3600" dirty="0"/>
              <a:t> Key findings include: families often felt uninformed about children’s backgrounds and the challenges faced by birth parents, which affected their understanding of future support needs;  support for adoptive and special guardianship families who were struggling was often difficult to access; parenting support and trauma-informed training was valued by many families; and despite high levels of need, access to mental health support was limited. The report also identifies risk and protective factors. </a:t>
            </a:r>
          </a:p>
        </p:txBody>
      </p:sp>
      <p:sp>
        <p:nvSpPr>
          <p:cNvPr id="6" name="TextBox 5">
            <a:extLst>
              <a:ext uri="{FF2B5EF4-FFF2-40B4-BE49-F238E27FC236}">
                <a16:creationId xmlns:a16="http://schemas.microsoft.com/office/drawing/2014/main" id="{1F32F0C4-5265-B654-BAD5-58C7B9CA0C11}"/>
              </a:ext>
            </a:extLst>
          </p:cNvPr>
          <p:cNvSpPr txBox="1"/>
          <p:nvPr/>
        </p:nvSpPr>
        <p:spPr>
          <a:xfrm>
            <a:off x="1169421" y="8166427"/>
            <a:ext cx="11021785" cy="1077218"/>
          </a:xfrm>
          <a:prstGeom prst="rect">
            <a:avLst/>
          </a:prstGeom>
          <a:noFill/>
        </p:spPr>
        <p:txBody>
          <a:bodyPr wrap="square">
            <a:spAutoFit/>
          </a:bodyPr>
          <a:lstStyle/>
          <a:p>
            <a:r>
              <a:rPr lang="en-GB" sz="3200" dirty="0">
                <a:hlinkClick r:id="rId4"/>
              </a:rPr>
              <a:t>Family Routes: exploring the needs and experiences of young people - GOV.UK</a:t>
            </a:r>
            <a:endParaRPr lang="en-GB" sz="3200" dirty="0"/>
          </a:p>
        </p:txBody>
      </p:sp>
    </p:spTree>
    <p:extLst>
      <p:ext uri="{BB962C8B-B14F-4D97-AF65-F5344CB8AC3E}">
        <p14:creationId xmlns:p14="http://schemas.microsoft.com/office/powerpoint/2010/main" val="26183514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8E900-6843-F84B-8CBC-676BE0336A1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F740863-9D55-D042-C9DB-33B7E4F6339F}"/>
              </a:ext>
            </a:extLst>
          </p:cNvPr>
          <p:cNvPicPr>
            <a:picLocks noChangeAspect="1"/>
          </p:cNvPicPr>
          <p:nvPr/>
        </p:nvPicPr>
        <p:blipFill>
          <a:blip r:embed="rId3"/>
          <a:stretch>
            <a:fillRect/>
          </a:stretch>
        </p:blipFill>
        <p:spPr>
          <a:xfrm>
            <a:off x="1378341" y="772787"/>
            <a:ext cx="13350030" cy="7409823"/>
          </a:xfrm>
          <a:prstGeom prst="rect">
            <a:avLst/>
          </a:prstGeom>
        </p:spPr>
      </p:pic>
      <p:sp>
        <p:nvSpPr>
          <p:cNvPr id="6" name="TextBox 5">
            <a:extLst>
              <a:ext uri="{FF2B5EF4-FFF2-40B4-BE49-F238E27FC236}">
                <a16:creationId xmlns:a16="http://schemas.microsoft.com/office/drawing/2014/main" id="{46843A50-1F5F-570A-3B5C-9DD590018CBD}"/>
              </a:ext>
            </a:extLst>
          </p:cNvPr>
          <p:cNvSpPr txBox="1"/>
          <p:nvPr/>
        </p:nvSpPr>
        <p:spPr>
          <a:xfrm>
            <a:off x="620487" y="8182610"/>
            <a:ext cx="21847628" cy="4832092"/>
          </a:xfrm>
          <a:prstGeom prst="rect">
            <a:avLst/>
          </a:prstGeom>
          <a:noFill/>
        </p:spPr>
        <p:txBody>
          <a:bodyPr wrap="square" rtlCol="0">
            <a:spAutoFit/>
          </a:bodyPr>
          <a:lstStyle/>
          <a:p>
            <a:r>
              <a:rPr lang="en-GB" sz="4400" dirty="0"/>
              <a:t>The Department for Education (DfE) has published new guidance looking at how social workers and other practitioners can help improve the school attendance of children with a social worker in England. The guidance looks at some causes and effects of school absence and how social workers are well placed to identify concerns early and collaborate with schools and local authority teams. The guidance also sets out how practice supervisors and senior leaders can work with schools to promote attendance and virtual school heads to tackle barriers.</a:t>
            </a:r>
            <a:endParaRPr lang="en-GB" dirty="0"/>
          </a:p>
        </p:txBody>
      </p:sp>
      <p:sp>
        <p:nvSpPr>
          <p:cNvPr id="8" name="TextBox 7">
            <a:extLst>
              <a:ext uri="{FF2B5EF4-FFF2-40B4-BE49-F238E27FC236}">
                <a16:creationId xmlns:a16="http://schemas.microsoft.com/office/drawing/2014/main" id="{1BE21024-FFEF-8449-179F-9932D9B4E73A}"/>
              </a:ext>
            </a:extLst>
          </p:cNvPr>
          <p:cNvSpPr txBox="1"/>
          <p:nvPr/>
        </p:nvSpPr>
        <p:spPr>
          <a:xfrm>
            <a:off x="16067314" y="701298"/>
            <a:ext cx="7217228" cy="2123658"/>
          </a:xfrm>
          <a:prstGeom prst="rect">
            <a:avLst/>
          </a:prstGeom>
          <a:noFill/>
        </p:spPr>
        <p:txBody>
          <a:bodyPr wrap="square">
            <a:spAutoFit/>
          </a:bodyPr>
          <a:lstStyle/>
          <a:p>
            <a:r>
              <a:rPr lang="en-GB" sz="4400" dirty="0">
                <a:hlinkClick r:id="rId4"/>
              </a:rPr>
              <a:t>Improving the attendance of children with a social worker - GOV.UK</a:t>
            </a:r>
            <a:endParaRPr lang="en-GB" sz="4400" dirty="0"/>
          </a:p>
        </p:txBody>
      </p:sp>
      <p:sp>
        <p:nvSpPr>
          <p:cNvPr id="9" name="TextBox 8">
            <a:extLst>
              <a:ext uri="{FF2B5EF4-FFF2-40B4-BE49-F238E27FC236}">
                <a16:creationId xmlns:a16="http://schemas.microsoft.com/office/drawing/2014/main" id="{2DD8B013-3FA4-AE89-11E1-E05AAF457E82}"/>
              </a:ext>
            </a:extLst>
          </p:cNvPr>
          <p:cNvSpPr txBox="1"/>
          <p:nvPr/>
        </p:nvSpPr>
        <p:spPr>
          <a:xfrm>
            <a:off x="16067314" y="3526972"/>
            <a:ext cx="7739742" cy="3785652"/>
          </a:xfrm>
          <a:prstGeom prst="rect">
            <a:avLst/>
          </a:prstGeom>
          <a:solidFill>
            <a:schemeClr val="accent1">
              <a:lumMod val="20000"/>
              <a:lumOff val="80000"/>
            </a:schemeClr>
          </a:solidFill>
          <a:ln>
            <a:solidFill>
              <a:schemeClr val="tx2"/>
            </a:solidFill>
          </a:ln>
        </p:spPr>
        <p:txBody>
          <a:bodyPr wrap="square" rtlCol="0">
            <a:spAutoFit/>
          </a:bodyPr>
          <a:lstStyle/>
          <a:p>
            <a:r>
              <a:rPr lang="en-GB" sz="4000" dirty="0"/>
              <a:t>While mainly aimed at social care, virtual school heads and family pracs, may be helpful if you have a pupil who has a social worker and whose attendance is a concern…</a:t>
            </a:r>
          </a:p>
        </p:txBody>
      </p:sp>
    </p:spTree>
    <p:extLst>
      <p:ext uri="{BB962C8B-B14F-4D97-AF65-F5344CB8AC3E}">
        <p14:creationId xmlns:p14="http://schemas.microsoft.com/office/powerpoint/2010/main" val="25327650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DFBB8-8065-8654-CF8E-7C41456C56A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3413851-0669-0EF6-9F28-5DE5B0F223DC}"/>
              </a:ext>
            </a:extLst>
          </p:cNvPr>
          <p:cNvPicPr>
            <a:picLocks noChangeAspect="1"/>
          </p:cNvPicPr>
          <p:nvPr/>
        </p:nvPicPr>
        <p:blipFill>
          <a:blip r:embed="rId3"/>
          <a:stretch>
            <a:fillRect/>
          </a:stretch>
        </p:blipFill>
        <p:spPr>
          <a:xfrm>
            <a:off x="376788" y="208984"/>
            <a:ext cx="14453115" cy="6649016"/>
          </a:xfrm>
          <a:prstGeom prst="rect">
            <a:avLst/>
          </a:prstGeom>
        </p:spPr>
      </p:pic>
      <p:sp>
        <p:nvSpPr>
          <p:cNvPr id="5" name="TextBox 4">
            <a:extLst>
              <a:ext uri="{FF2B5EF4-FFF2-40B4-BE49-F238E27FC236}">
                <a16:creationId xmlns:a16="http://schemas.microsoft.com/office/drawing/2014/main" id="{A6118803-A1D7-4753-9C09-9C40079C8DF4}"/>
              </a:ext>
            </a:extLst>
          </p:cNvPr>
          <p:cNvSpPr txBox="1"/>
          <p:nvPr/>
        </p:nvSpPr>
        <p:spPr>
          <a:xfrm>
            <a:off x="1061973" y="8066314"/>
            <a:ext cx="12197442" cy="2308324"/>
          </a:xfrm>
          <a:prstGeom prst="rect">
            <a:avLst/>
          </a:prstGeom>
          <a:noFill/>
        </p:spPr>
        <p:txBody>
          <a:bodyPr wrap="square">
            <a:spAutoFit/>
          </a:bodyPr>
          <a:lstStyle/>
          <a:p>
            <a:r>
              <a:rPr lang="en-GB" sz="4800" dirty="0">
                <a:hlinkClick r:id="rId4"/>
              </a:rPr>
              <a:t>How schools and colleges support the academic and personal progress of children in care - GOV.UK</a:t>
            </a:r>
            <a:endParaRPr lang="en-GB" sz="4800" dirty="0"/>
          </a:p>
        </p:txBody>
      </p:sp>
      <p:sp>
        <p:nvSpPr>
          <p:cNvPr id="6" name="TextBox 5">
            <a:extLst>
              <a:ext uri="{FF2B5EF4-FFF2-40B4-BE49-F238E27FC236}">
                <a16:creationId xmlns:a16="http://schemas.microsoft.com/office/drawing/2014/main" id="{A3567DB1-CF10-BF5C-F9E6-0981DD4FA4F9}"/>
              </a:ext>
            </a:extLst>
          </p:cNvPr>
          <p:cNvSpPr txBox="1"/>
          <p:nvPr/>
        </p:nvSpPr>
        <p:spPr>
          <a:xfrm>
            <a:off x="13944600" y="327720"/>
            <a:ext cx="10061025" cy="10618291"/>
          </a:xfrm>
          <a:prstGeom prst="rect">
            <a:avLst/>
          </a:prstGeom>
          <a:solidFill>
            <a:schemeClr val="accent1">
              <a:lumMod val="20000"/>
              <a:lumOff val="80000"/>
            </a:schemeClr>
          </a:solidFill>
        </p:spPr>
        <p:txBody>
          <a:bodyPr wrap="square" rtlCol="0">
            <a:spAutoFit/>
          </a:bodyPr>
          <a:lstStyle/>
          <a:p>
            <a:r>
              <a:rPr lang="en-GB" sz="3600" dirty="0"/>
              <a:t>Summary:</a:t>
            </a:r>
          </a:p>
          <a:p>
            <a:pPr marL="571500" indent="-571500">
              <a:buFont typeface="Arial" panose="020B0604020202020204" pitchFamily="34" charset="0"/>
              <a:buChar char="•"/>
            </a:pPr>
            <a:r>
              <a:rPr lang="en-GB" sz="3600" dirty="0"/>
              <a:t>Flexible approach based on deep understanding of each learner’s circumstances, </a:t>
            </a:r>
          </a:p>
          <a:p>
            <a:pPr marL="571500" indent="-571500">
              <a:buFont typeface="Arial" panose="020B0604020202020204" pitchFamily="34" charset="0"/>
              <a:buChar char="•"/>
            </a:pPr>
            <a:r>
              <a:rPr lang="en-GB" sz="3600" dirty="0"/>
              <a:t>Regular engagement with the learner and parents/carers</a:t>
            </a:r>
          </a:p>
          <a:p>
            <a:pPr marL="571500" indent="-571500">
              <a:buFont typeface="Arial" panose="020B0604020202020204" pitchFamily="34" charset="0"/>
              <a:buChar char="•"/>
            </a:pPr>
            <a:r>
              <a:rPr lang="en-GB" sz="3600" dirty="0"/>
              <a:t>Academic and learning support: targeted interventions (1:1, small group teaching, in-class support, tutoring)</a:t>
            </a:r>
          </a:p>
          <a:p>
            <a:pPr marL="571500" indent="-571500">
              <a:buFont typeface="Arial" panose="020B0604020202020204" pitchFamily="34" charset="0"/>
              <a:buChar char="•"/>
            </a:pPr>
            <a:r>
              <a:rPr lang="en-GB" sz="3600" dirty="0"/>
              <a:t>Effective communication: collaboration between schools, social care, virtual school. </a:t>
            </a:r>
          </a:p>
          <a:p>
            <a:pPr marL="571500" indent="-571500">
              <a:buFont typeface="Arial" panose="020B0604020202020204" pitchFamily="34" charset="0"/>
              <a:buChar char="•"/>
            </a:pPr>
            <a:r>
              <a:rPr lang="en-GB" sz="3600" dirty="0"/>
              <a:t>Careful planning and individualised support for transitions between schools, colleges and care placements. </a:t>
            </a:r>
          </a:p>
          <a:p>
            <a:pPr marL="571500" indent="-571500">
              <a:buFont typeface="Arial" panose="020B0604020202020204" pitchFamily="34" charset="0"/>
              <a:buChar char="•"/>
            </a:pPr>
            <a:r>
              <a:rPr lang="en-GB" sz="3600" dirty="0"/>
              <a:t>College learners faced additional challenges and often felt less supported.</a:t>
            </a:r>
          </a:p>
          <a:p>
            <a:pPr marL="571500" indent="-571500">
              <a:buFont typeface="Arial" panose="020B0604020202020204" pitchFamily="34" charset="0"/>
              <a:buChar char="•"/>
            </a:pPr>
            <a:r>
              <a:rPr lang="en-GB" sz="3600" dirty="0"/>
              <a:t>Well trained staff. Leaders who invested in specialist professional development. </a:t>
            </a:r>
          </a:p>
          <a:p>
            <a:r>
              <a:rPr lang="en-GB" sz="3600" dirty="0"/>
              <a:t> </a:t>
            </a:r>
          </a:p>
        </p:txBody>
      </p:sp>
    </p:spTree>
    <p:extLst>
      <p:ext uri="{BB962C8B-B14F-4D97-AF65-F5344CB8AC3E}">
        <p14:creationId xmlns:p14="http://schemas.microsoft.com/office/powerpoint/2010/main" val="2433886487"/>
      </p:ext>
    </p:extLst>
  </p:cSld>
  <p:clrMapOvr>
    <a:masterClrMapping/>
  </p:clrMapOvr>
</p:sld>
</file>

<file path=ppt/theme/theme1.xml><?xml version="1.0" encoding="utf-8"?>
<a:theme xmlns:a="http://schemas.openxmlformats.org/drawingml/2006/main" name="Services backgroun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provement-advisory-service-powerpoint-template - JWW" id="{66B04809-AE06-4AEB-BA38-A855E93A0464}" vid="{50C21830-0C6E-47F4-83A2-642FD0D02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0DBD7A0811954987FF7A3EA9983527" ma:contentTypeVersion="11" ma:contentTypeDescription="Create a new document." ma:contentTypeScope="" ma:versionID="223106e8fd2b7d8c3bb21f66b7edcff3">
  <xsd:schema xmlns:xsd="http://www.w3.org/2001/XMLSchema" xmlns:xs="http://www.w3.org/2001/XMLSchema" xmlns:p="http://schemas.microsoft.com/office/2006/metadata/properties" xmlns:ns2="d0393e64-3c0e-487f-804d-ccdf56bf1631" xmlns:ns3="1e1c1808-369b-40d7-9886-afbc5f49b136" xmlns:ns4="c5dbf80e-f509-45f6-9fe5-406e3eefabbb" targetNamespace="http://schemas.microsoft.com/office/2006/metadata/properties" ma:root="true" ma:fieldsID="3d79a92bcedbab59df636a5711186f38" ns2:_="" ns3:_="" ns4:_="">
    <xsd:import namespace="d0393e64-3c0e-487f-804d-ccdf56bf1631"/>
    <xsd:import namespace="1e1c1808-369b-40d7-9886-afbc5f49b136"/>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3e64-3c0e-487f-804d-ccdf56bf1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e1c1808-369b-40d7-9886-afbc5f49b1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001cd6a-e120-4422-8492-e0258bd4b4d8}" ma:internalName="TaxCatchAll" ma:showField="CatchAllData" ma:web="d0393e64-3c0e-487f-804d-ccdf56bf1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5dbf80e-f509-45f6-9fe5-406e3eefabbb" xsi:nil="true"/>
    <_dlc_DocId xmlns="d0393e64-3c0e-487f-804d-ccdf56bf1631">NX2CHFJHQK4R-1350286470-25</_dlc_DocId>
    <_dlc_DocIdUrl xmlns="d0393e64-3c0e-487f-804d-ccdf56bf1631">
      <Url>https://hants.sharepoint.com/sites/HIAS8251/_layouts/15/DocIdRedir.aspx?ID=NX2CHFJHQK4R-1350286470-25</Url>
      <Description>NX2CHFJHQK4R-1350286470-25</Description>
    </_dlc_DocIdUrl>
    <lcf76f155ced4ddcb4097134ff3c332f xmlns="1e1c1808-369b-40d7-9886-afbc5f49b136">
      <Terms xmlns="http://schemas.microsoft.com/office/infopath/2007/PartnerControls"/>
    </lcf76f155ced4ddcb4097134ff3c332f>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AD1580-27FC-46B9-B435-891B95D4DB5A}">
  <ds:schemaRefs>
    <ds:schemaRef ds:uri="1e1c1808-369b-40d7-9886-afbc5f49b136"/>
    <ds:schemaRef ds:uri="c5dbf80e-f509-45f6-9fe5-406e3eefabbb"/>
    <ds:schemaRef ds:uri="d0393e64-3c0e-487f-804d-ccdf56bf1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EB60EA4-7D52-49C9-B8C9-8A7584A1B65E}">
  <ds:schemaRefs>
    <ds:schemaRef ds:uri="d0393e64-3c0e-487f-804d-ccdf56bf1631"/>
    <ds:schemaRef ds:uri="http://purl.org/dc/term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c5dbf80e-f509-45f6-9fe5-406e3eefabbb"/>
    <ds:schemaRef ds:uri="http://purl.org/dc/dcmitype/"/>
    <ds:schemaRef ds:uri="http://schemas.microsoft.com/office/infopath/2007/PartnerControls"/>
    <ds:schemaRef ds:uri="1e1c1808-369b-40d7-9886-afbc5f49b136"/>
    <ds:schemaRef ds:uri="http://www.w3.org/XML/1998/namespace"/>
  </ds:schemaRefs>
</ds:datastoreItem>
</file>

<file path=customXml/itemProps3.xml><?xml version="1.0" encoding="utf-8"?>
<ds:datastoreItem xmlns:ds="http://schemas.openxmlformats.org/officeDocument/2006/customXml" ds:itemID="{481FB3A6-241D-4E8D-B5EE-1C7F61AD8456}">
  <ds:schemaRefs>
    <ds:schemaRef ds:uri="http://schemas.microsoft.com/sharepoint/events"/>
  </ds:schemaRefs>
</ds:datastoreItem>
</file>

<file path=customXml/itemProps4.xml><?xml version="1.0" encoding="utf-8"?>
<ds:datastoreItem xmlns:ds="http://schemas.openxmlformats.org/officeDocument/2006/customXml" ds:itemID="{026CCDC6-ACD1-43F6-8F4F-21E835B3CA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9200</TotalTime>
  <Words>3279</Words>
  <Application>Microsoft Office PowerPoint</Application>
  <PresentationFormat>Custom</PresentationFormat>
  <Paragraphs>196</Paragraphs>
  <Slides>34</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Aptos</vt:lpstr>
      <vt:lpstr>Arial</vt:lpstr>
      <vt:lpstr>Comic Sans MS</vt:lpstr>
      <vt:lpstr>Roboto</vt:lpstr>
      <vt:lpstr>Wingdings</vt:lpstr>
      <vt:lpstr>Services background</vt:lpstr>
      <vt:lpstr>Safeguarding: June update</vt:lpstr>
      <vt:lpstr>  </vt:lpstr>
      <vt:lpstr>PowerPoint Presentation</vt:lpstr>
      <vt:lpstr>DSL Conference – booking open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Serious violence – following on from the last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HIAS</dc:creator>
  <cp:lastModifiedBy>Pritchard, Cindy</cp:lastModifiedBy>
  <cp:revision>4</cp:revision>
  <dcterms:created xsi:type="dcterms:W3CDTF">2023-04-27T13:13:25Z</dcterms:created>
  <dcterms:modified xsi:type="dcterms:W3CDTF">2026-04-07T10:42:52Z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0x010100A40DBD7A0811954987FF7A3EA9983527</vt:lpwstr>
  </property>
  <property fmtid="{D5CDD505-2E9C-101B-9397-08002B2CF9AE}" pid="3" name="_dlc_DocIdItemGuid">
    <vt:lpwstr>36c27f2d-84a4-4157-9ca6-2a19f87c957a</vt:lpwstr>
  </property>
  <property fmtid="{D5CDD505-2E9C-101B-9397-08002B2CF9AE}" pid="4" name="MediaServiceImageTags">
    <vt:lpwstr/>
  </property>
</Properties>
</file>