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4" r:id="rId5"/>
  </p:sldMasterIdLst>
  <p:notesMasterIdLst>
    <p:notesMasterId r:id="rId40"/>
  </p:notesMasterIdLst>
  <p:sldIdLst>
    <p:sldId id="256" r:id="rId6"/>
    <p:sldId id="1195" r:id="rId7"/>
    <p:sldId id="1391" r:id="rId8"/>
    <p:sldId id="1629" r:id="rId9"/>
    <p:sldId id="1637" r:id="rId10"/>
    <p:sldId id="1656" r:id="rId11"/>
    <p:sldId id="1423" r:id="rId12"/>
    <p:sldId id="1389" r:id="rId13"/>
    <p:sldId id="1628" r:id="rId14"/>
    <p:sldId id="1638" r:id="rId15"/>
    <p:sldId id="1632" r:id="rId16"/>
    <p:sldId id="1654" r:id="rId17"/>
    <p:sldId id="1653" r:id="rId18"/>
    <p:sldId id="1634" r:id="rId19"/>
    <p:sldId id="1635" r:id="rId20"/>
    <p:sldId id="1659" r:id="rId21"/>
    <p:sldId id="1603" r:id="rId22"/>
    <p:sldId id="1657" r:id="rId23"/>
    <p:sldId id="1658" r:id="rId24"/>
    <p:sldId id="1660" r:id="rId25"/>
    <p:sldId id="1604" r:id="rId26"/>
    <p:sldId id="1649" r:id="rId27"/>
    <p:sldId id="1650" r:id="rId28"/>
    <p:sldId id="1648" r:id="rId29"/>
    <p:sldId id="1641" r:id="rId30"/>
    <p:sldId id="1651" r:id="rId31"/>
    <p:sldId id="1613" r:id="rId32"/>
    <p:sldId id="1599" r:id="rId33"/>
    <p:sldId id="1647" r:id="rId34"/>
    <p:sldId id="1646" r:id="rId35"/>
    <p:sldId id="1615" r:id="rId36"/>
    <p:sldId id="1655" r:id="rId37"/>
    <p:sldId id="1643" r:id="rId38"/>
    <p:sldId id="1577" r:id="rId39"/>
  </p:sldIdLst>
  <p:sldSz cx="24382413"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50" userDrawn="1">
          <p15:clr>
            <a:srgbClr val="A4A3A4"/>
          </p15:clr>
        </p15:guide>
        <p15:guide id="2" pos="853" userDrawn="1">
          <p15:clr>
            <a:srgbClr val="A4A3A4"/>
          </p15:clr>
        </p15:guide>
        <p15:guide id="3" pos="14483" userDrawn="1">
          <p15:clr>
            <a:srgbClr val="A4A3A4"/>
          </p15:clr>
        </p15:guide>
        <p15:guide id="4" orient="horz" pos="7767" userDrawn="1">
          <p15:clr>
            <a:srgbClr val="A4A3A4"/>
          </p15:clr>
        </p15:guide>
        <p15:guide id="5" pos="1556" userDrawn="1">
          <p15:clr>
            <a:srgbClr val="A4A3A4"/>
          </p15:clr>
        </p15:guide>
        <p15:guide id="6" pos="2032" userDrawn="1">
          <p15:clr>
            <a:srgbClr val="A4A3A4"/>
          </p15:clr>
        </p15:guide>
        <p15:guide id="7" pos="6728" userDrawn="1">
          <p15:clr>
            <a:srgbClr val="A4A3A4"/>
          </p15:clr>
        </p15:guide>
        <p15:guide id="8" pos="6296" userDrawn="1">
          <p15:clr>
            <a:srgbClr val="A4A3A4"/>
          </p15:clr>
        </p15:guide>
        <p15:guide id="9" pos="5548" userDrawn="1">
          <p15:clr>
            <a:srgbClr val="A4A3A4"/>
          </p15:clr>
        </p15:guide>
        <p15:guide id="10" pos="5117" userDrawn="1">
          <p15:clr>
            <a:srgbClr val="A4A3A4"/>
          </p15:clr>
        </p15:guide>
        <p15:guide id="11" pos="4346" userDrawn="1">
          <p15:clr>
            <a:srgbClr val="A4A3A4"/>
          </p15:clr>
        </p15:guide>
        <p15:guide id="12" pos="2758" userDrawn="1">
          <p15:clr>
            <a:srgbClr val="A4A3A4"/>
          </p15:clr>
        </p15:guide>
        <p15:guide id="13" pos="3212" userDrawn="1">
          <p15:clr>
            <a:srgbClr val="A4A3A4"/>
          </p15:clr>
        </p15:guide>
        <p15:guide id="14" pos="3914" userDrawn="1">
          <p15:clr>
            <a:srgbClr val="A4A3A4"/>
          </p15:clr>
        </p15:guide>
        <p15:guide id="15" pos="9789" userDrawn="1">
          <p15:clr>
            <a:srgbClr val="A4A3A4"/>
          </p15:clr>
        </p15:guide>
        <p15:guide id="16" pos="9063" userDrawn="1">
          <p15:clr>
            <a:srgbClr val="A4A3A4"/>
          </p15:clr>
        </p15:guide>
        <p15:guide id="17" pos="8631" userDrawn="1">
          <p15:clr>
            <a:srgbClr val="A4A3A4"/>
          </p15:clr>
        </p15:guide>
        <p15:guide id="18" pos="7453" userDrawn="1">
          <p15:clr>
            <a:srgbClr val="A4A3A4"/>
          </p15:clr>
        </p15:guide>
        <p15:guide id="19" pos="7883" userDrawn="1">
          <p15:clr>
            <a:srgbClr val="A4A3A4"/>
          </p15:clr>
        </p15:guide>
        <p15:guide id="20" pos="10242" userDrawn="1">
          <p15:clr>
            <a:srgbClr val="A4A3A4"/>
          </p15:clr>
        </p15:guide>
        <p15:guide id="21" pos="11399" userDrawn="1">
          <p15:clr>
            <a:srgbClr val="A4A3A4"/>
          </p15:clr>
        </p15:guide>
        <p15:guide id="22" pos="10969" userDrawn="1">
          <p15:clr>
            <a:srgbClr val="A4A3A4"/>
          </p15:clr>
        </p15:guide>
        <p15:guide id="23" pos="12125" userDrawn="1">
          <p15:clr>
            <a:srgbClr val="A4A3A4"/>
          </p15:clr>
        </p15:guide>
        <p15:guide id="24" pos="12557" userDrawn="1">
          <p15:clr>
            <a:srgbClr val="A4A3A4"/>
          </p15:clr>
        </p15:guide>
        <p15:guide id="25" pos="13327" userDrawn="1">
          <p15:clr>
            <a:srgbClr val="A4A3A4"/>
          </p15:clr>
        </p15:guide>
        <p15:guide id="26" pos="13758" userDrawn="1">
          <p15:clr>
            <a:srgbClr val="A4A3A4"/>
          </p15:clr>
        </p15:guide>
        <p15:guide id="27" orient="horz" pos="216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3"/>
    <a:srgbClr val="429AD6"/>
    <a:srgbClr val="08314C"/>
    <a:srgbClr val="E40520"/>
    <a:srgbClr val="8A358C"/>
    <a:srgbClr val="7F14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4271A9-8DD8-47C5-AEE9-074B9C050B89}" v="15" dt="2026-07-20T10:54:16.2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041" autoAdjust="0"/>
    <p:restoredTop sz="88889" autoAdjust="0"/>
  </p:normalViewPr>
  <p:slideViewPr>
    <p:cSldViewPr snapToGrid="0">
      <p:cViewPr varScale="1">
        <p:scale>
          <a:sx n="28" d="100"/>
          <a:sy n="28" d="100"/>
        </p:scale>
        <p:origin x="760" y="140"/>
      </p:cViewPr>
      <p:guideLst>
        <p:guide orient="horz" pos="850"/>
        <p:guide pos="853"/>
        <p:guide pos="14483"/>
        <p:guide orient="horz" pos="7767"/>
        <p:guide pos="1556"/>
        <p:guide pos="2032"/>
        <p:guide pos="6728"/>
        <p:guide pos="6296"/>
        <p:guide pos="5548"/>
        <p:guide pos="5117"/>
        <p:guide pos="4346"/>
        <p:guide pos="2758"/>
        <p:guide pos="3212"/>
        <p:guide pos="3914"/>
        <p:guide pos="9789"/>
        <p:guide pos="9063"/>
        <p:guide pos="8631"/>
        <p:guide pos="7453"/>
        <p:guide pos="7883"/>
        <p:guide pos="10242"/>
        <p:guide pos="11399"/>
        <p:guide pos="10969"/>
        <p:guide pos="12125"/>
        <p:guide pos="12557"/>
        <p:guide pos="13327"/>
        <p:guide pos="13758"/>
        <p:guide orient="horz" pos="2165"/>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itchard, Cindy" userId="26239436-f244-48ee-9592-488f7c2a36c4" providerId="ADAL" clId="{F5FA4D09-911B-424C-92FE-3F725BC947CA}"/>
    <pc:docChg chg="undo redo custSel addSld delSld modSld sldOrd addSection delSection">
      <pc:chgData name="Pritchard, Cindy" userId="26239436-f244-48ee-9592-488f7c2a36c4" providerId="ADAL" clId="{F5FA4D09-911B-424C-92FE-3F725BC947CA}" dt="2026-07-20T10:54:01.405" v="31543" actId="1076"/>
      <pc:docMkLst>
        <pc:docMk/>
      </pc:docMkLst>
      <pc:sldChg chg="addSp delSp modSp mod">
        <pc:chgData name="Pritchard, Cindy" userId="26239436-f244-48ee-9592-488f7c2a36c4" providerId="ADAL" clId="{F5FA4D09-911B-424C-92FE-3F725BC947CA}" dt="2026-07-20T09:32:48.850" v="29098" actId="207"/>
        <pc:sldMkLst>
          <pc:docMk/>
          <pc:sldMk cId="3543087411" sldId="256"/>
        </pc:sldMkLst>
        <pc:spChg chg="add mod">
          <ac:chgData name="Pritchard, Cindy" userId="26239436-f244-48ee-9592-488f7c2a36c4" providerId="ADAL" clId="{F5FA4D09-911B-424C-92FE-3F725BC947CA}" dt="2026-07-20T09:32:48.850" v="29098" actId="207"/>
          <ac:spMkLst>
            <pc:docMk/>
            <pc:sldMk cId="3543087411" sldId="256"/>
            <ac:spMk id="10" creationId="{741FA9E5-5BAF-D894-E3FE-89E1C7DEB2B0}"/>
          </ac:spMkLst>
        </pc:spChg>
        <pc:picChg chg="add mod">
          <ac:chgData name="Pritchard, Cindy" userId="26239436-f244-48ee-9592-488f7c2a36c4" providerId="ADAL" clId="{F5FA4D09-911B-424C-92FE-3F725BC947CA}" dt="2026-06-29T09:51:35.001" v="28666" actId="1076"/>
          <ac:picMkLst>
            <pc:docMk/>
            <pc:sldMk cId="3543087411" sldId="256"/>
            <ac:picMk id="5" creationId="{4BB670D9-34C7-9C1B-6331-F62FCF0A45D3}"/>
          </ac:picMkLst>
        </pc:picChg>
        <pc:picChg chg="add mod modCrop">
          <ac:chgData name="Pritchard, Cindy" userId="26239436-f244-48ee-9592-488f7c2a36c4" providerId="ADAL" clId="{F5FA4D09-911B-424C-92FE-3F725BC947CA}" dt="2026-06-29T09:53:09.294" v="28935" actId="732"/>
          <ac:picMkLst>
            <pc:docMk/>
            <pc:sldMk cId="3543087411" sldId="256"/>
            <ac:picMk id="9" creationId="{E16CDD9E-BB5F-071A-E756-C6E6AFC61041}"/>
          </ac:picMkLst>
        </pc:picChg>
      </pc:sldChg>
      <pc:sldChg chg="addSp modSp mod">
        <pc:chgData name="Pritchard, Cindy" userId="26239436-f244-48ee-9592-488f7c2a36c4" providerId="ADAL" clId="{F5FA4D09-911B-424C-92FE-3F725BC947CA}" dt="2026-07-20T10:54:01.405" v="31543" actId="1076"/>
        <pc:sldMkLst>
          <pc:docMk/>
          <pc:sldMk cId="997501777" sldId="1389"/>
        </pc:sldMkLst>
        <pc:spChg chg="mod">
          <ac:chgData name="Pritchard, Cindy" userId="26239436-f244-48ee-9592-488f7c2a36c4" providerId="ADAL" clId="{F5FA4D09-911B-424C-92FE-3F725BC947CA}" dt="2026-07-20T10:53:49.956" v="31539" actId="6549"/>
          <ac:spMkLst>
            <pc:docMk/>
            <pc:sldMk cId="997501777" sldId="1389"/>
            <ac:spMk id="3" creationId="{F6659FAD-F1BE-15B8-6C93-B6ACC5A5FD2F}"/>
          </ac:spMkLst>
        </pc:spChg>
        <pc:picChg chg="add mod">
          <ac:chgData name="Pritchard, Cindy" userId="26239436-f244-48ee-9592-488f7c2a36c4" providerId="ADAL" clId="{F5FA4D09-911B-424C-92FE-3F725BC947CA}" dt="2026-07-20T10:53:55.704" v="31541" actId="1076"/>
          <ac:picMkLst>
            <pc:docMk/>
            <pc:sldMk cId="997501777" sldId="1389"/>
            <ac:picMk id="2" creationId="{70E99148-42C3-5815-C96F-BE3D5B8B94C7}"/>
          </ac:picMkLst>
        </pc:picChg>
        <pc:picChg chg="add mod">
          <ac:chgData name="Pritchard, Cindy" userId="26239436-f244-48ee-9592-488f7c2a36c4" providerId="ADAL" clId="{F5FA4D09-911B-424C-92FE-3F725BC947CA}" dt="2026-07-20T10:54:01.405" v="31543" actId="1076"/>
          <ac:picMkLst>
            <pc:docMk/>
            <pc:sldMk cId="997501777" sldId="1389"/>
            <ac:picMk id="5" creationId="{3EC1FCC9-8B39-8748-4281-C366E6ECF280}"/>
          </ac:picMkLst>
        </pc:picChg>
      </pc:sldChg>
      <pc:sldChg chg="modSp mod">
        <pc:chgData name="Pritchard, Cindy" userId="26239436-f244-48ee-9592-488f7c2a36c4" providerId="ADAL" clId="{F5FA4D09-911B-424C-92FE-3F725BC947CA}" dt="2026-07-20T10:45:31.085" v="30748" actId="6549"/>
        <pc:sldMkLst>
          <pc:docMk/>
          <pc:sldMk cId="3922236785" sldId="1423"/>
        </pc:sldMkLst>
        <pc:spChg chg="mod">
          <ac:chgData name="Pritchard, Cindy" userId="26239436-f244-48ee-9592-488f7c2a36c4" providerId="ADAL" clId="{F5FA4D09-911B-424C-92FE-3F725BC947CA}" dt="2026-07-20T10:45:31.085" v="30748" actId="6549"/>
          <ac:spMkLst>
            <pc:docMk/>
            <pc:sldMk cId="3922236785" sldId="1423"/>
            <ac:spMk id="2" creationId="{DA966805-4464-2C2D-91A5-4710BA02888D}"/>
          </ac:spMkLst>
        </pc:spChg>
      </pc:sldChg>
      <pc:sldChg chg="ord">
        <pc:chgData name="Pritchard, Cindy" userId="26239436-f244-48ee-9592-488f7c2a36c4" providerId="ADAL" clId="{F5FA4D09-911B-424C-92FE-3F725BC947CA}" dt="2026-07-20T10:32:05.633" v="29507"/>
        <pc:sldMkLst>
          <pc:docMk/>
          <pc:sldMk cId="2618351449" sldId="1599"/>
        </pc:sldMkLst>
      </pc:sldChg>
      <pc:sldChg chg="addSp delSp modSp mod ord">
        <pc:chgData name="Pritchard, Cindy" userId="26239436-f244-48ee-9592-488f7c2a36c4" providerId="ADAL" clId="{F5FA4D09-911B-424C-92FE-3F725BC947CA}" dt="2026-07-20T10:14:53.804" v="29497"/>
        <pc:sldMkLst>
          <pc:docMk/>
          <pc:sldMk cId="3654263450" sldId="1603"/>
        </pc:sldMkLst>
        <pc:spChg chg="add mod">
          <ac:chgData name="Pritchard, Cindy" userId="26239436-f244-48ee-9592-488f7c2a36c4" providerId="ADAL" clId="{F5FA4D09-911B-424C-92FE-3F725BC947CA}" dt="2026-06-26T14:35:48.717" v="26707" actId="1076"/>
          <ac:spMkLst>
            <pc:docMk/>
            <pc:sldMk cId="3654263450" sldId="1603"/>
            <ac:spMk id="3" creationId="{A4EAD35D-48BF-C89E-7972-B6068610A8B1}"/>
          </ac:spMkLst>
        </pc:spChg>
        <pc:spChg chg="add mod">
          <ac:chgData name="Pritchard, Cindy" userId="26239436-f244-48ee-9592-488f7c2a36c4" providerId="ADAL" clId="{F5FA4D09-911B-424C-92FE-3F725BC947CA}" dt="2026-06-26T14:35:31.049" v="26698" actId="1076"/>
          <ac:spMkLst>
            <pc:docMk/>
            <pc:sldMk cId="3654263450" sldId="1603"/>
            <ac:spMk id="7" creationId="{70724CD3-4D73-0F3D-C89C-48B04A0D641D}"/>
          </ac:spMkLst>
        </pc:spChg>
        <pc:spChg chg="add mod">
          <ac:chgData name="Pritchard, Cindy" userId="26239436-f244-48ee-9592-488f7c2a36c4" providerId="ADAL" clId="{F5FA4D09-911B-424C-92FE-3F725BC947CA}" dt="2026-06-26T14:35:34.063" v="26699" actId="1076"/>
          <ac:spMkLst>
            <pc:docMk/>
            <pc:sldMk cId="3654263450" sldId="1603"/>
            <ac:spMk id="9" creationId="{A8207A91-FAD6-D715-7152-8B674207B0D3}"/>
          </ac:spMkLst>
        </pc:spChg>
        <pc:spChg chg="add mod">
          <ac:chgData name="Pritchard, Cindy" userId="26239436-f244-48ee-9592-488f7c2a36c4" providerId="ADAL" clId="{F5FA4D09-911B-424C-92FE-3F725BC947CA}" dt="2026-06-26T14:36:38.433" v="26715" actId="207"/>
          <ac:spMkLst>
            <pc:docMk/>
            <pc:sldMk cId="3654263450" sldId="1603"/>
            <ac:spMk id="11" creationId="{D8B12353-9B3D-668B-9519-148D4E7D6440}"/>
          </ac:spMkLst>
        </pc:spChg>
        <pc:picChg chg="add mod">
          <ac:chgData name="Pritchard, Cindy" userId="26239436-f244-48ee-9592-488f7c2a36c4" providerId="ADAL" clId="{F5FA4D09-911B-424C-92FE-3F725BC947CA}" dt="2026-06-26T14:36:56.945" v="26719" actId="1076"/>
          <ac:picMkLst>
            <pc:docMk/>
            <pc:sldMk cId="3654263450" sldId="1603"/>
            <ac:picMk id="12" creationId="{DC8E6DEE-569D-B8AB-143C-69D796CD65C0}"/>
          </ac:picMkLst>
        </pc:picChg>
      </pc:sldChg>
      <pc:sldChg chg="addSp delSp modSp mod">
        <pc:chgData name="Pritchard, Cindy" userId="26239436-f244-48ee-9592-488f7c2a36c4" providerId="ADAL" clId="{F5FA4D09-911B-424C-92FE-3F725BC947CA}" dt="2026-06-29T07:54:16.313" v="27420" actId="14100"/>
        <pc:sldMkLst>
          <pc:docMk/>
          <pc:sldMk cId="2203966292" sldId="1604"/>
        </pc:sldMkLst>
        <pc:spChg chg="add mod">
          <ac:chgData name="Pritchard, Cindy" userId="26239436-f244-48ee-9592-488f7c2a36c4" providerId="ADAL" clId="{F5FA4D09-911B-424C-92FE-3F725BC947CA}" dt="2026-06-29T07:54:01.398" v="27410" actId="404"/>
          <ac:spMkLst>
            <pc:docMk/>
            <pc:sldMk cId="2203966292" sldId="1604"/>
            <ac:spMk id="5" creationId="{04498E8D-2EFB-BB5C-5467-1BAD3AD3D07B}"/>
          </ac:spMkLst>
        </pc:spChg>
        <pc:spChg chg="add mod">
          <ac:chgData name="Pritchard, Cindy" userId="26239436-f244-48ee-9592-488f7c2a36c4" providerId="ADAL" clId="{F5FA4D09-911B-424C-92FE-3F725BC947CA}" dt="2026-06-29T07:54:16.313" v="27420" actId="14100"/>
          <ac:spMkLst>
            <pc:docMk/>
            <pc:sldMk cId="2203966292" sldId="1604"/>
            <ac:spMk id="9" creationId="{2D54A7B4-5D1A-48BD-CD95-D77B12503680}"/>
          </ac:spMkLst>
        </pc:spChg>
        <pc:picChg chg="add mod">
          <ac:chgData name="Pritchard, Cindy" userId="26239436-f244-48ee-9592-488f7c2a36c4" providerId="ADAL" clId="{F5FA4D09-911B-424C-92FE-3F725BC947CA}" dt="2026-06-29T07:53:46.379" v="27396" actId="14100"/>
          <ac:picMkLst>
            <pc:docMk/>
            <pc:sldMk cId="2203966292" sldId="1604"/>
            <ac:picMk id="3" creationId="{1FC3F03D-9D50-D33C-CFE6-47D2F6C82A82}"/>
          </ac:picMkLst>
        </pc:picChg>
      </pc:sldChg>
      <pc:sldChg chg="addSp modSp mod ord">
        <pc:chgData name="Pritchard, Cindy" userId="26239436-f244-48ee-9592-488f7c2a36c4" providerId="ADAL" clId="{F5FA4D09-911B-424C-92FE-3F725BC947CA}" dt="2026-07-20T10:35:26.790" v="29519"/>
        <pc:sldMkLst>
          <pc:docMk/>
          <pc:sldMk cId="3142461678" sldId="1615"/>
        </pc:sldMkLst>
        <pc:spChg chg="add mod">
          <ac:chgData name="Pritchard, Cindy" userId="26239436-f244-48ee-9592-488f7c2a36c4" providerId="ADAL" clId="{F5FA4D09-911B-424C-92FE-3F725BC947CA}" dt="2026-06-26T14:24:32.186" v="26612" actId="403"/>
          <ac:spMkLst>
            <pc:docMk/>
            <pc:sldMk cId="3142461678" sldId="1615"/>
            <ac:spMk id="4" creationId="{8A6AE4AE-3484-6469-186D-90599E5B6F29}"/>
          </ac:spMkLst>
        </pc:spChg>
        <pc:spChg chg="add mod">
          <ac:chgData name="Pritchard, Cindy" userId="26239436-f244-48ee-9592-488f7c2a36c4" providerId="ADAL" clId="{F5FA4D09-911B-424C-92FE-3F725BC947CA}" dt="2026-06-26T14:24:49.756" v="26621" actId="403"/>
          <ac:spMkLst>
            <pc:docMk/>
            <pc:sldMk cId="3142461678" sldId="1615"/>
            <ac:spMk id="6" creationId="{DD146D52-354F-4DE8-A1CC-5538A56E27DC}"/>
          </ac:spMkLst>
        </pc:spChg>
        <pc:picChg chg="add mod">
          <ac:chgData name="Pritchard, Cindy" userId="26239436-f244-48ee-9592-488f7c2a36c4" providerId="ADAL" clId="{F5FA4D09-911B-424C-92FE-3F725BC947CA}" dt="2026-06-26T14:24:12.220" v="26607" actId="1076"/>
          <ac:picMkLst>
            <pc:docMk/>
            <pc:sldMk cId="3142461678" sldId="1615"/>
            <ac:picMk id="3" creationId="{0BC95911-AEAE-7973-DC27-63F4700C8C4B}"/>
          </ac:picMkLst>
        </pc:picChg>
      </pc:sldChg>
      <pc:sldChg chg="addSp delSp modSp mod">
        <pc:chgData name="Pritchard, Cindy" userId="26239436-f244-48ee-9592-488f7c2a36c4" providerId="ADAL" clId="{F5FA4D09-911B-424C-92FE-3F725BC947CA}" dt="2026-07-20T09:46:43.231" v="29321" actId="1076"/>
        <pc:sldMkLst>
          <pc:docMk/>
          <pc:sldMk cId="3592794682" sldId="1628"/>
        </pc:sldMkLst>
        <pc:picChg chg="add mod modCrop">
          <ac:chgData name="Pritchard, Cindy" userId="26239436-f244-48ee-9592-488f7c2a36c4" providerId="ADAL" clId="{F5FA4D09-911B-424C-92FE-3F725BC947CA}" dt="2026-07-20T09:41:24.902" v="29242" actId="1076"/>
          <ac:picMkLst>
            <pc:docMk/>
            <pc:sldMk cId="3592794682" sldId="1628"/>
            <ac:picMk id="4" creationId="{4BEAB152-5BBD-A4A2-5FED-7EF373CECFD0}"/>
          </ac:picMkLst>
        </pc:picChg>
        <pc:picChg chg="add mod modCrop">
          <ac:chgData name="Pritchard, Cindy" userId="26239436-f244-48ee-9592-488f7c2a36c4" providerId="ADAL" clId="{F5FA4D09-911B-424C-92FE-3F725BC947CA}" dt="2026-07-20T09:41:31.284" v="29244" actId="1076"/>
          <ac:picMkLst>
            <pc:docMk/>
            <pc:sldMk cId="3592794682" sldId="1628"/>
            <ac:picMk id="6" creationId="{D9AB93B7-C60C-E15B-E9ED-DFF48E51D8B4}"/>
          </ac:picMkLst>
        </pc:picChg>
        <pc:picChg chg="add mod modCrop">
          <ac:chgData name="Pritchard, Cindy" userId="26239436-f244-48ee-9592-488f7c2a36c4" providerId="ADAL" clId="{F5FA4D09-911B-424C-92FE-3F725BC947CA}" dt="2026-07-20T09:41:28.260" v="29243" actId="1076"/>
          <ac:picMkLst>
            <pc:docMk/>
            <pc:sldMk cId="3592794682" sldId="1628"/>
            <ac:picMk id="8" creationId="{FACC6D31-1EB9-2542-D8EB-6D1EDFCF8EF6}"/>
          </ac:picMkLst>
        </pc:picChg>
        <pc:picChg chg="add mod modCrop">
          <ac:chgData name="Pritchard, Cindy" userId="26239436-f244-48ee-9592-488f7c2a36c4" providerId="ADAL" clId="{F5FA4D09-911B-424C-92FE-3F725BC947CA}" dt="2026-07-20T09:41:40.525" v="29247" actId="1076"/>
          <ac:picMkLst>
            <pc:docMk/>
            <pc:sldMk cId="3592794682" sldId="1628"/>
            <ac:picMk id="10" creationId="{24907C6F-556F-1B46-0756-064B57F2C31A}"/>
          </ac:picMkLst>
        </pc:picChg>
        <pc:picChg chg="add mod modCrop">
          <ac:chgData name="Pritchard, Cindy" userId="26239436-f244-48ee-9592-488f7c2a36c4" providerId="ADAL" clId="{F5FA4D09-911B-424C-92FE-3F725BC947CA}" dt="2026-07-20T09:41:42.460" v="29248" actId="1076"/>
          <ac:picMkLst>
            <pc:docMk/>
            <pc:sldMk cId="3592794682" sldId="1628"/>
            <ac:picMk id="12" creationId="{E334BA0F-3903-D2C1-C819-A391F09C4E6D}"/>
          </ac:picMkLst>
        </pc:picChg>
        <pc:picChg chg="add mod modCrop">
          <ac:chgData name="Pritchard, Cindy" userId="26239436-f244-48ee-9592-488f7c2a36c4" providerId="ADAL" clId="{F5FA4D09-911B-424C-92FE-3F725BC947CA}" dt="2026-07-20T09:41:51.094" v="29250" actId="1076"/>
          <ac:picMkLst>
            <pc:docMk/>
            <pc:sldMk cId="3592794682" sldId="1628"/>
            <ac:picMk id="14" creationId="{4D588207-51CE-8CD7-C457-40A6054E4C8F}"/>
          </ac:picMkLst>
        </pc:picChg>
        <pc:picChg chg="add mod modCrop">
          <ac:chgData name="Pritchard, Cindy" userId="26239436-f244-48ee-9592-488f7c2a36c4" providerId="ADAL" clId="{F5FA4D09-911B-424C-92FE-3F725BC947CA}" dt="2026-07-20T09:44:55.669" v="29294" actId="1076"/>
          <ac:picMkLst>
            <pc:docMk/>
            <pc:sldMk cId="3592794682" sldId="1628"/>
            <ac:picMk id="16" creationId="{FA248300-8149-642F-DB03-9D41525BE4BB}"/>
          </ac:picMkLst>
        </pc:picChg>
        <pc:picChg chg="add mod modCrop">
          <ac:chgData name="Pritchard, Cindy" userId="26239436-f244-48ee-9592-488f7c2a36c4" providerId="ADAL" clId="{F5FA4D09-911B-424C-92FE-3F725BC947CA}" dt="2026-07-20T09:41:53.101" v="29251" actId="1076"/>
          <ac:picMkLst>
            <pc:docMk/>
            <pc:sldMk cId="3592794682" sldId="1628"/>
            <ac:picMk id="18" creationId="{D9B4B733-7F0A-7374-A5A1-99EE51C67455}"/>
          </ac:picMkLst>
        </pc:picChg>
        <pc:picChg chg="add mod modCrop">
          <ac:chgData name="Pritchard, Cindy" userId="26239436-f244-48ee-9592-488f7c2a36c4" providerId="ADAL" clId="{F5FA4D09-911B-424C-92FE-3F725BC947CA}" dt="2026-07-20T09:43:23.596" v="29270" actId="1076"/>
          <ac:picMkLst>
            <pc:docMk/>
            <pc:sldMk cId="3592794682" sldId="1628"/>
            <ac:picMk id="20" creationId="{BDC5BCBA-8E30-A420-67CC-5D90B9347C96}"/>
          </ac:picMkLst>
        </pc:picChg>
        <pc:picChg chg="add mod modCrop">
          <ac:chgData name="Pritchard, Cindy" userId="26239436-f244-48ee-9592-488f7c2a36c4" providerId="ADAL" clId="{F5FA4D09-911B-424C-92FE-3F725BC947CA}" dt="2026-07-20T09:44:01.781" v="29281" actId="1076"/>
          <ac:picMkLst>
            <pc:docMk/>
            <pc:sldMk cId="3592794682" sldId="1628"/>
            <ac:picMk id="22" creationId="{DAE20CBF-8E27-E25B-92B9-D5D41084F0C1}"/>
          </ac:picMkLst>
        </pc:picChg>
        <pc:picChg chg="add mod modCrop">
          <ac:chgData name="Pritchard, Cindy" userId="26239436-f244-48ee-9592-488f7c2a36c4" providerId="ADAL" clId="{F5FA4D09-911B-424C-92FE-3F725BC947CA}" dt="2026-07-20T09:45:20.126" v="29302" actId="1076"/>
          <ac:picMkLst>
            <pc:docMk/>
            <pc:sldMk cId="3592794682" sldId="1628"/>
            <ac:picMk id="24" creationId="{DC02A48F-B00E-5E51-554D-E17306A60068}"/>
          </ac:picMkLst>
        </pc:picChg>
        <pc:picChg chg="mod modCrop">
          <ac:chgData name="Pritchard, Cindy" userId="26239436-f244-48ee-9592-488f7c2a36c4" providerId="ADAL" clId="{F5FA4D09-911B-424C-92FE-3F725BC947CA}" dt="2026-07-20T09:41:07.205" v="29236" actId="1076"/>
          <ac:picMkLst>
            <pc:docMk/>
            <pc:sldMk cId="3592794682" sldId="1628"/>
            <ac:picMk id="25" creationId="{2B5D1F17-6E05-5F54-4A2D-F871DF278314}"/>
          </ac:picMkLst>
        </pc:picChg>
        <pc:picChg chg="add del mod">
          <ac:chgData name="Pritchard, Cindy" userId="26239436-f244-48ee-9592-488f7c2a36c4" providerId="ADAL" clId="{F5FA4D09-911B-424C-92FE-3F725BC947CA}" dt="2026-07-20T09:41:10.149" v="29237" actId="1076"/>
          <ac:picMkLst>
            <pc:docMk/>
            <pc:sldMk cId="3592794682" sldId="1628"/>
            <ac:picMk id="29" creationId="{4A7706BC-4F97-BC09-5E3F-C1DCDF142AF5}"/>
          </ac:picMkLst>
        </pc:picChg>
        <pc:picChg chg="mod">
          <ac:chgData name="Pritchard, Cindy" userId="26239436-f244-48ee-9592-488f7c2a36c4" providerId="ADAL" clId="{F5FA4D09-911B-424C-92FE-3F725BC947CA}" dt="2026-07-20T09:41:12.220" v="29238" actId="1076"/>
          <ac:picMkLst>
            <pc:docMk/>
            <pc:sldMk cId="3592794682" sldId="1628"/>
            <ac:picMk id="31" creationId="{B28AD8E3-0921-3ABD-3FC0-16C9D6A5716B}"/>
          </ac:picMkLst>
        </pc:picChg>
        <pc:picChg chg="add mod modCrop">
          <ac:chgData name="Pritchard, Cindy" userId="26239436-f244-48ee-9592-488f7c2a36c4" providerId="ADAL" clId="{F5FA4D09-911B-424C-92FE-3F725BC947CA}" dt="2026-07-20T09:45:00.388" v="29295" actId="1076"/>
          <ac:picMkLst>
            <pc:docMk/>
            <pc:sldMk cId="3592794682" sldId="1628"/>
            <ac:picMk id="32" creationId="{20802CBE-0C13-ABEF-06A2-91B312E13B54}"/>
          </ac:picMkLst>
        </pc:picChg>
        <pc:picChg chg="mod modCrop">
          <ac:chgData name="Pritchard, Cindy" userId="26239436-f244-48ee-9592-488f7c2a36c4" providerId="ADAL" clId="{F5FA4D09-911B-424C-92FE-3F725BC947CA}" dt="2026-07-20T09:41:22.237" v="29241" actId="1076"/>
          <ac:picMkLst>
            <pc:docMk/>
            <pc:sldMk cId="3592794682" sldId="1628"/>
            <ac:picMk id="34" creationId="{29AC8C44-E704-FA63-243D-11E0852DED27}"/>
          </ac:picMkLst>
        </pc:picChg>
        <pc:picChg chg="add mod modCrop">
          <ac:chgData name="Pritchard, Cindy" userId="26239436-f244-48ee-9592-488f7c2a36c4" providerId="ADAL" clId="{F5FA4D09-911B-424C-92FE-3F725BC947CA}" dt="2026-07-20T09:44:25.781" v="29287" actId="1076"/>
          <ac:picMkLst>
            <pc:docMk/>
            <pc:sldMk cId="3592794682" sldId="1628"/>
            <ac:picMk id="35" creationId="{710B3EAC-632D-A831-9C6F-6A79B3CACDB9}"/>
          </ac:picMkLst>
        </pc:picChg>
        <pc:picChg chg="add mod modCrop">
          <ac:chgData name="Pritchard, Cindy" userId="26239436-f244-48ee-9592-488f7c2a36c4" providerId="ADAL" clId="{F5FA4D09-911B-424C-92FE-3F725BC947CA}" dt="2026-07-20T09:46:11.167" v="29312" actId="1076"/>
          <ac:picMkLst>
            <pc:docMk/>
            <pc:sldMk cId="3592794682" sldId="1628"/>
            <ac:picMk id="37" creationId="{8E8C8423-92A9-E6DE-D16D-932538B4B52D}"/>
          </ac:picMkLst>
        </pc:picChg>
        <pc:picChg chg="add mod modCrop">
          <ac:chgData name="Pritchard, Cindy" userId="26239436-f244-48ee-9592-488f7c2a36c4" providerId="ADAL" clId="{F5FA4D09-911B-424C-92FE-3F725BC947CA}" dt="2026-07-20T09:46:43.231" v="29321" actId="1076"/>
          <ac:picMkLst>
            <pc:docMk/>
            <pc:sldMk cId="3592794682" sldId="1628"/>
            <ac:picMk id="39" creationId="{110315D9-046C-4CA9-7038-888CD6213215}"/>
          </ac:picMkLst>
        </pc:picChg>
      </pc:sldChg>
      <pc:sldChg chg="addSp modSp mod">
        <pc:chgData name="Pritchard, Cindy" userId="26239436-f244-48ee-9592-488f7c2a36c4" providerId="ADAL" clId="{F5FA4D09-911B-424C-92FE-3F725BC947CA}" dt="2026-06-29T09:18:46.425" v="28183" actId="1076"/>
        <pc:sldMkLst>
          <pc:docMk/>
          <pc:sldMk cId="2809598072" sldId="1632"/>
        </pc:sldMkLst>
        <pc:spChg chg="add mod">
          <ac:chgData name="Pritchard, Cindy" userId="26239436-f244-48ee-9592-488f7c2a36c4" providerId="ADAL" clId="{F5FA4D09-911B-424C-92FE-3F725BC947CA}" dt="2026-06-29T09:18:24.933" v="28173" actId="403"/>
          <ac:spMkLst>
            <pc:docMk/>
            <pc:sldMk cId="2809598072" sldId="1632"/>
            <ac:spMk id="5" creationId="{0A89B276-C22F-B1C4-1B6E-45B186776FA8}"/>
          </ac:spMkLst>
        </pc:spChg>
        <pc:spChg chg="add mod">
          <ac:chgData name="Pritchard, Cindy" userId="26239436-f244-48ee-9592-488f7c2a36c4" providerId="ADAL" clId="{F5FA4D09-911B-424C-92FE-3F725BC947CA}" dt="2026-06-29T09:18:42.340" v="28182" actId="403"/>
          <ac:spMkLst>
            <pc:docMk/>
            <pc:sldMk cId="2809598072" sldId="1632"/>
            <ac:spMk id="7" creationId="{187BA770-3A34-C660-5C53-4A9C3EC12381}"/>
          </ac:spMkLst>
        </pc:spChg>
        <pc:picChg chg="add mod">
          <ac:chgData name="Pritchard, Cindy" userId="26239436-f244-48ee-9592-488f7c2a36c4" providerId="ADAL" clId="{F5FA4D09-911B-424C-92FE-3F725BC947CA}" dt="2026-06-29T09:17:32.768" v="28158" actId="1076"/>
          <ac:picMkLst>
            <pc:docMk/>
            <pc:sldMk cId="2809598072" sldId="1632"/>
            <ac:picMk id="3" creationId="{D233796D-370D-751F-E9C9-AB04D09D85A6}"/>
          </ac:picMkLst>
        </pc:picChg>
        <pc:picChg chg="add mod">
          <ac:chgData name="Pritchard, Cindy" userId="26239436-f244-48ee-9592-488f7c2a36c4" providerId="ADAL" clId="{F5FA4D09-911B-424C-92FE-3F725BC947CA}" dt="2026-06-29T09:18:46.425" v="28183" actId="1076"/>
          <ac:picMkLst>
            <pc:docMk/>
            <pc:sldMk cId="2809598072" sldId="1632"/>
            <ac:picMk id="4" creationId="{4A992AB4-DBA8-3BE4-6003-9D659D732D36}"/>
          </ac:picMkLst>
        </pc:picChg>
      </pc:sldChg>
      <pc:sldChg chg="addSp modSp mod ord">
        <pc:chgData name="Pritchard, Cindy" userId="26239436-f244-48ee-9592-488f7c2a36c4" providerId="ADAL" clId="{F5FA4D09-911B-424C-92FE-3F725BC947CA}" dt="2026-07-20T10:15:52.433" v="29501"/>
        <pc:sldMkLst>
          <pc:docMk/>
          <pc:sldMk cId="896973443" sldId="1634"/>
        </pc:sldMkLst>
        <pc:spChg chg="add mod">
          <ac:chgData name="Pritchard, Cindy" userId="26239436-f244-48ee-9592-488f7c2a36c4" providerId="ADAL" clId="{F5FA4D09-911B-424C-92FE-3F725BC947CA}" dt="2026-06-29T09:47:38.192" v="28656" actId="20577"/>
          <ac:spMkLst>
            <pc:docMk/>
            <pc:sldMk cId="896973443" sldId="1634"/>
            <ac:spMk id="8" creationId="{0468926C-5C47-0C9B-9B10-7FAB624C876D}"/>
          </ac:spMkLst>
        </pc:spChg>
        <pc:picChg chg="add mod">
          <ac:chgData name="Pritchard, Cindy" userId="26239436-f244-48ee-9592-488f7c2a36c4" providerId="ADAL" clId="{F5FA4D09-911B-424C-92FE-3F725BC947CA}" dt="2026-06-29T06:11:45.797" v="26889" actId="1076"/>
          <ac:picMkLst>
            <pc:docMk/>
            <pc:sldMk cId="896973443" sldId="1634"/>
            <ac:picMk id="3" creationId="{32E60401-026A-4CF2-1529-83B7970088F1}"/>
          </ac:picMkLst>
        </pc:picChg>
        <pc:picChg chg="mod">
          <ac:chgData name="Pritchard, Cindy" userId="26239436-f244-48ee-9592-488f7c2a36c4" providerId="ADAL" clId="{F5FA4D09-911B-424C-92FE-3F725BC947CA}" dt="2026-06-29T06:10:34.610" v="26881" actId="1076"/>
          <ac:picMkLst>
            <pc:docMk/>
            <pc:sldMk cId="896973443" sldId="1634"/>
            <ac:picMk id="4" creationId="{FFCEA0C3-3DBC-0990-F9BA-BBBA15375050}"/>
          </ac:picMkLst>
        </pc:picChg>
        <pc:picChg chg="add mod">
          <ac:chgData name="Pritchard, Cindy" userId="26239436-f244-48ee-9592-488f7c2a36c4" providerId="ADAL" clId="{F5FA4D09-911B-424C-92FE-3F725BC947CA}" dt="2026-06-29T06:11:47.754" v="26890" actId="1076"/>
          <ac:picMkLst>
            <pc:docMk/>
            <pc:sldMk cId="896973443" sldId="1634"/>
            <ac:picMk id="5" creationId="{998E6496-1870-7279-B05A-641148D70AAA}"/>
          </ac:picMkLst>
        </pc:picChg>
        <pc:picChg chg="add mod">
          <ac:chgData name="Pritchard, Cindy" userId="26239436-f244-48ee-9592-488f7c2a36c4" providerId="ADAL" clId="{F5FA4D09-911B-424C-92FE-3F725BC947CA}" dt="2026-06-29T06:11:54.304" v="26892" actId="1076"/>
          <ac:picMkLst>
            <pc:docMk/>
            <pc:sldMk cId="896973443" sldId="1634"/>
            <ac:picMk id="7" creationId="{937F7054-8B2A-EFDD-67D6-FDA974748CB4}"/>
          </ac:picMkLst>
        </pc:picChg>
      </pc:sldChg>
      <pc:sldChg chg="addSp delSp modSp mod ord">
        <pc:chgData name="Pritchard, Cindy" userId="26239436-f244-48ee-9592-488f7c2a36c4" providerId="ADAL" clId="{F5FA4D09-911B-424C-92FE-3F725BC947CA}" dt="2026-07-20T10:16:39.767" v="29503"/>
        <pc:sldMkLst>
          <pc:docMk/>
          <pc:sldMk cId="2617767261" sldId="1635"/>
        </pc:sldMkLst>
        <pc:spChg chg="add mod">
          <ac:chgData name="Pritchard, Cindy" userId="26239436-f244-48ee-9592-488f7c2a36c4" providerId="ADAL" clId="{F5FA4D09-911B-424C-92FE-3F725BC947CA}" dt="2026-06-29T07:56:38.507" v="27438" actId="403"/>
          <ac:spMkLst>
            <pc:docMk/>
            <pc:sldMk cId="2617767261" sldId="1635"/>
            <ac:spMk id="7" creationId="{7FDBED6D-17D8-BE83-4468-6824914FD68C}"/>
          </ac:spMkLst>
        </pc:spChg>
        <pc:spChg chg="add mod">
          <ac:chgData name="Pritchard, Cindy" userId="26239436-f244-48ee-9592-488f7c2a36c4" providerId="ADAL" clId="{F5FA4D09-911B-424C-92FE-3F725BC947CA}" dt="2026-06-29T07:57:52.692" v="27449" actId="14100"/>
          <ac:spMkLst>
            <pc:docMk/>
            <pc:sldMk cId="2617767261" sldId="1635"/>
            <ac:spMk id="8" creationId="{83B57560-9D87-FB07-4ABB-0E96E13B929F}"/>
          </ac:spMkLst>
        </pc:spChg>
        <pc:picChg chg="add mod">
          <ac:chgData name="Pritchard, Cindy" userId="26239436-f244-48ee-9592-488f7c2a36c4" providerId="ADAL" clId="{F5FA4D09-911B-424C-92FE-3F725BC947CA}" dt="2026-06-29T07:56:10.050" v="27424" actId="14100"/>
          <ac:picMkLst>
            <pc:docMk/>
            <pc:sldMk cId="2617767261" sldId="1635"/>
            <ac:picMk id="3" creationId="{BFC021E9-7B41-BF44-6EF1-B1902ADD12CF}"/>
          </ac:picMkLst>
        </pc:picChg>
        <pc:picChg chg="add mod">
          <ac:chgData name="Pritchard, Cindy" userId="26239436-f244-48ee-9592-488f7c2a36c4" providerId="ADAL" clId="{F5FA4D09-911B-424C-92FE-3F725BC947CA}" dt="2026-06-29T07:56:23.465" v="27427" actId="1076"/>
          <ac:picMkLst>
            <pc:docMk/>
            <pc:sldMk cId="2617767261" sldId="1635"/>
            <ac:picMk id="5" creationId="{627386F4-2CF0-6B90-2026-04AE3F6B63C1}"/>
          </ac:picMkLst>
        </pc:picChg>
      </pc:sldChg>
      <pc:sldChg chg="modSp add mod">
        <pc:chgData name="Pritchard, Cindy" userId="26239436-f244-48ee-9592-488f7c2a36c4" providerId="ADAL" clId="{F5FA4D09-911B-424C-92FE-3F725BC947CA}" dt="2026-06-25T07:29:59.023" v="25926" actId="20577"/>
        <pc:sldMkLst>
          <pc:docMk/>
          <pc:sldMk cId="4035302647" sldId="1637"/>
        </pc:sldMkLst>
        <pc:spChg chg="mod">
          <ac:chgData name="Pritchard, Cindy" userId="26239436-f244-48ee-9592-488f7c2a36c4" providerId="ADAL" clId="{F5FA4D09-911B-424C-92FE-3F725BC947CA}" dt="2026-06-25T07:25:42.695" v="24892" actId="20577"/>
          <ac:spMkLst>
            <pc:docMk/>
            <pc:sldMk cId="4035302647" sldId="1637"/>
            <ac:spMk id="2" creationId="{B17F9F0E-5044-5E92-FC9F-3265753C4793}"/>
          </ac:spMkLst>
        </pc:spChg>
        <pc:spChg chg="mod">
          <ac:chgData name="Pritchard, Cindy" userId="26239436-f244-48ee-9592-488f7c2a36c4" providerId="ADAL" clId="{F5FA4D09-911B-424C-92FE-3F725BC947CA}" dt="2026-06-25T07:29:59.023" v="25926" actId="20577"/>
          <ac:spMkLst>
            <pc:docMk/>
            <pc:sldMk cId="4035302647" sldId="1637"/>
            <ac:spMk id="3" creationId="{C6311751-D299-301A-14E1-2CFE60FE14BC}"/>
          </ac:spMkLst>
        </pc:spChg>
      </pc:sldChg>
      <pc:sldChg chg="addSp modSp new mod ord modNotesTx">
        <pc:chgData name="Pritchard, Cindy" userId="26239436-f244-48ee-9592-488f7c2a36c4" providerId="ADAL" clId="{F5FA4D09-911B-424C-92FE-3F725BC947CA}" dt="2026-06-29T09:39:59.610" v="28554"/>
        <pc:sldMkLst>
          <pc:docMk/>
          <pc:sldMk cId="54572186" sldId="1638"/>
        </pc:sldMkLst>
        <pc:spChg chg="mod">
          <ac:chgData name="Pritchard, Cindy" userId="26239436-f244-48ee-9592-488f7c2a36c4" providerId="ADAL" clId="{F5FA4D09-911B-424C-92FE-3F725BC947CA}" dt="2026-06-25T13:06:11.140" v="26089" actId="1076"/>
          <ac:spMkLst>
            <pc:docMk/>
            <pc:sldMk cId="54572186" sldId="1638"/>
            <ac:spMk id="2" creationId="{F70C71AD-9758-151D-E4B7-9880CBC75460}"/>
          </ac:spMkLst>
        </pc:spChg>
        <pc:spChg chg="mod">
          <ac:chgData name="Pritchard, Cindy" userId="26239436-f244-48ee-9592-488f7c2a36c4" providerId="ADAL" clId="{F5FA4D09-911B-424C-92FE-3F725BC947CA}" dt="2026-06-25T13:10:24.139" v="26520" actId="6549"/>
          <ac:spMkLst>
            <pc:docMk/>
            <pc:sldMk cId="54572186" sldId="1638"/>
            <ac:spMk id="3" creationId="{1B548A50-6973-1DED-944F-FF058988CB1E}"/>
          </ac:spMkLst>
        </pc:spChg>
        <pc:picChg chg="add mod modCrop">
          <ac:chgData name="Pritchard, Cindy" userId="26239436-f244-48ee-9592-488f7c2a36c4" providerId="ADAL" clId="{F5FA4D09-911B-424C-92FE-3F725BC947CA}" dt="2026-06-25T13:10:42.028" v="26524" actId="1076"/>
          <ac:picMkLst>
            <pc:docMk/>
            <pc:sldMk cId="54572186" sldId="1638"/>
            <ac:picMk id="6" creationId="{6E606B16-FB40-19AB-7CDC-F8748E86F362}"/>
          </ac:picMkLst>
        </pc:picChg>
      </pc:sldChg>
      <pc:sldChg chg="addSp delSp modSp new mod ord">
        <pc:chgData name="Pritchard, Cindy" userId="26239436-f244-48ee-9592-488f7c2a36c4" providerId="ADAL" clId="{F5FA4D09-911B-424C-92FE-3F725BC947CA}" dt="2026-07-20T10:52:18.203" v="31395"/>
        <pc:sldMkLst>
          <pc:docMk/>
          <pc:sldMk cId="1758022022" sldId="1641"/>
        </pc:sldMkLst>
        <pc:spChg chg="add mod">
          <ac:chgData name="Pritchard, Cindy" userId="26239436-f244-48ee-9592-488f7c2a36c4" providerId="ADAL" clId="{F5FA4D09-911B-424C-92FE-3F725BC947CA}" dt="2026-06-26T14:46:30.683" v="26827" actId="1076"/>
          <ac:spMkLst>
            <pc:docMk/>
            <pc:sldMk cId="1758022022" sldId="1641"/>
            <ac:spMk id="5" creationId="{D7A1D9F3-9B0C-D5CD-51A9-2CB6854F32F5}"/>
          </ac:spMkLst>
        </pc:spChg>
        <pc:spChg chg="add mod">
          <ac:chgData name="Pritchard, Cindy" userId="26239436-f244-48ee-9592-488f7c2a36c4" providerId="ADAL" clId="{F5FA4D09-911B-424C-92FE-3F725BC947CA}" dt="2026-06-26T14:46:55.715" v="26841" actId="14100"/>
          <ac:spMkLst>
            <pc:docMk/>
            <pc:sldMk cId="1758022022" sldId="1641"/>
            <ac:spMk id="11" creationId="{A3FFCE86-4E3B-E499-6A21-27A5F1CDDF3F}"/>
          </ac:spMkLst>
        </pc:spChg>
        <pc:picChg chg="add mod">
          <ac:chgData name="Pritchard, Cindy" userId="26239436-f244-48ee-9592-488f7c2a36c4" providerId="ADAL" clId="{F5FA4D09-911B-424C-92FE-3F725BC947CA}" dt="2026-06-26T14:46:26.392" v="26825" actId="14100"/>
          <ac:picMkLst>
            <pc:docMk/>
            <pc:sldMk cId="1758022022" sldId="1641"/>
            <ac:picMk id="7" creationId="{49DDD363-7E5D-9899-A477-7DD36262C4FD}"/>
          </ac:picMkLst>
        </pc:picChg>
      </pc:sldChg>
      <pc:sldChg chg="addSp delSp modSp new mod ord">
        <pc:chgData name="Pritchard, Cindy" userId="26239436-f244-48ee-9592-488f7c2a36c4" providerId="ADAL" clId="{F5FA4D09-911B-424C-92FE-3F725BC947CA}" dt="2026-07-20T10:35:54.596" v="29525"/>
        <pc:sldMkLst>
          <pc:docMk/>
          <pc:sldMk cId="1238010992" sldId="1643"/>
        </pc:sldMkLst>
        <pc:spChg chg="add mod">
          <ac:chgData name="Pritchard, Cindy" userId="26239436-f244-48ee-9592-488f7c2a36c4" providerId="ADAL" clId="{F5FA4D09-911B-424C-92FE-3F725BC947CA}" dt="2026-06-29T07:45:21.137" v="27262" actId="1076"/>
          <ac:spMkLst>
            <pc:docMk/>
            <pc:sldMk cId="1238010992" sldId="1643"/>
            <ac:spMk id="7" creationId="{8D567C1C-F04F-2BF5-EB4A-B7D26563CC98}"/>
          </ac:spMkLst>
        </pc:spChg>
        <pc:spChg chg="add mod">
          <ac:chgData name="Pritchard, Cindy" userId="26239436-f244-48ee-9592-488f7c2a36c4" providerId="ADAL" clId="{F5FA4D09-911B-424C-92FE-3F725BC947CA}" dt="2026-06-29T07:45:35.513" v="27266" actId="14100"/>
          <ac:spMkLst>
            <pc:docMk/>
            <pc:sldMk cId="1238010992" sldId="1643"/>
            <ac:spMk id="8" creationId="{F2B1A24A-7874-D26D-2503-FD08EB8B9F42}"/>
          </ac:spMkLst>
        </pc:spChg>
        <pc:picChg chg="add mod modCrop">
          <ac:chgData name="Pritchard, Cindy" userId="26239436-f244-48ee-9592-488f7c2a36c4" providerId="ADAL" clId="{F5FA4D09-911B-424C-92FE-3F725BC947CA}" dt="2026-06-29T07:45:31.565" v="27265" actId="732"/>
          <ac:picMkLst>
            <pc:docMk/>
            <pc:sldMk cId="1238010992" sldId="1643"/>
            <ac:picMk id="5" creationId="{323F6955-C72A-B6D7-4F1F-FB51EE5CE84C}"/>
          </ac:picMkLst>
        </pc:picChg>
      </pc:sldChg>
      <pc:sldChg chg="addSp delSp modSp add mod ord">
        <pc:chgData name="Pritchard, Cindy" userId="26239436-f244-48ee-9592-488f7c2a36c4" providerId="ADAL" clId="{F5FA4D09-911B-424C-92FE-3F725BC947CA}" dt="2026-07-20T10:34:59.124" v="29517"/>
        <pc:sldMkLst>
          <pc:docMk/>
          <pc:sldMk cId="1042190296" sldId="1646"/>
        </pc:sldMkLst>
        <pc:spChg chg="add mod">
          <ac:chgData name="Pritchard, Cindy" userId="26239436-f244-48ee-9592-488f7c2a36c4" providerId="ADAL" clId="{F5FA4D09-911B-424C-92FE-3F725BC947CA}" dt="2026-06-29T08:12:49.400" v="27525" actId="403"/>
          <ac:spMkLst>
            <pc:docMk/>
            <pc:sldMk cId="1042190296" sldId="1646"/>
            <ac:spMk id="5" creationId="{10D180CE-C9EC-2EE2-F52C-0B50CED8885E}"/>
          </ac:spMkLst>
        </pc:spChg>
        <pc:spChg chg="add mod">
          <ac:chgData name="Pritchard, Cindy" userId="26239436-f244-48ee-9592-488f7c2a36c4" providerId="ADAL" clId="{F5FA4D09-911B-424C-92FE-3F725BC947CA}" dt="2026-06-29T08:13:07.647" v="27538" actId="1076"/>
          <ac:spMkLst>
            <pc:docMk/>
            <pc:sldMk cId="1042190296" sldId="1646"/>
            <ac:spMk id="9" creationId="{4479BB7A-C0BC-7E18-D735-D7E7818EC23E}"/>
          </ac:spMkLst>
        </pc:spChg>
        <pc:picChg chg="add mod">
          <ac:chgData name="Pritchard, Cindy" userId="26239436-f244-48ee-9592-488f7c2a36c4" providerId="ADAL" clId="{F5FA4D09-911B-424C-92FE-3F725BC947CA}" dt="2026-06-29T08:12:16.868" v="27515" actId="14100"/>
          <ac:picMkLst>
            <pc:docMk/>
            <pc:sldMk cId="1042190296" sldId="1646"/>
            <ac:picMk id="4" creationId="{64037CCD-1D82-27BB-2108-7B73F39F0CCF}"/>
          </ac:picMkLst>
        </pc:picChg>
      </pc:sldChg>
      <pc:sldChg chg="addSp delSp modSp add del mod ord">
        <pc:chgData name="Pritchard, Cindy" userId="26239436-f244-48ee-9592-488f7c2a36c4" providerId="ADAL" clId="{F5FA4D09-911B-424C-92FE-3F725BC947CA}" dt="2026-07-20T10:32:29.873" v="29509"/>
        <pc:sldMkLst>
          <pc:docMk/>
          <pc:sldMk cId="3878702799" sldId="1647"/>
        </pc:sldMkLst>
        <pc:spChg chg="add mod">
          <ac:chgData name="Pritchard, Cindy" userId="26239436-f244-48ee-9592-488f7c2a36c4" providerId="ADAL" clId="{F5FA4D09-911B-424C-92FE-3F725BC947CA}" dt="2026-06-29T08:14:48.991" v="27569" actId="207"/>
          <ac:spMkLst>
            <pc:docMk/>
            <pc:sldMk cId="3878702799" sldId="1647"/>
            <ac:spMk id="5" creationId="{F6BA269D-8EFD-D535-9BFB-F01C30394E9E}"/>
          </ac:spMkLst>
        </pc:spChg>
        <pc:spChg chg="add mod">
          <ac:chgData name="Pritchard, Cindy" userId="26239436-f244-48ee-9592-488f7c2a36c4" providerId="ADAL" clId="{F5FA4D09-911B-424C-92FE-3F725BC947CA}" dt="2026-06-29T08:14:25.314" v="27565" actId="403"/>
          <ac:spMkLst>
            <pc:docMk/>
            <pc:sldMk cId="3878702799" sldId="1647"/>
            <ac:spMk id="8" creationId="{E977E57E-89E1-A46B-4558-07CE84A26811}"/>
          </ac:spMkLst>
        </pc:spChg>
        <pc:picChg chg="add mod">
          <ac:chgData name="Pritchard, Cindy" userId="26239436-f244-48ee-9592-488f7c2a36c4" providerId="ADAL" clId="{F5FA4D09-911B-424C-92FE-3F725BC947CA}" dt="2026-06-29T08:14:05.251" v="27556" actId="14100"/>
          <ac:picMkLst>
            <pc:docMk/>
            <pc:sldMk cId="3878702799" sldId="1647"/>
            <ac:picMk id="4" creationId="{31425375-45C9-A452-D815-7872F9445926}"/>
          </ac:picMkLst>
        </pc:picChg>
      </pc:sldChg>
      <pc:sldChg chg="addSp delSp modSp add mod ord">
        <pc:chgData name="Pritchard, Cindy" userId="26239436-f244-48ee-9592-488f7c2a36c4" providerId="ADAL" clId="{F5FA4D09-911B-424C-92FE-3F725BC947CA}" dt="2026-07-20T10:51:47.187" v="31391"/>
        <pc:sldMkLst>
          <pc:docMk/>
          <pc:sldMk cId="2927873073" sldId="1648"/>
        </pc:sldMkLst>
        <pc:spChg chg="add mod">
          <ac:chgData name="Pritchard, Cindy" userId="26239436-f244-48ee-9592-488f7c2a36c4" providerId="ADAL" clId="{F5FA4D09-911B-424C-92FE-3F725BC947CA}" dt="2026-06-29T08:16:48.215" v="27586" actId="403"/>
          <ac:spMkLst>
            <pc:docMk/>
            <pc:sldMk cId="2927873073" sldId="1648"/>
            <ac:spMk id="7" creationId="{260BB18E-E6D4-7E00-CB51-D6FA9ED36748}"/>
          </ac:spMkLst>
        </pc:spChg>
        <pc:spChg chg="add mod">
          <ac:chgData name="Pritchard, Cindy" userId="26239436-f244-48ee-9592-488f7c2a36c4" providerId="ADAL" clId="{F5FA4D09-911B-424C-92FE-3F725BC947CA}" dt="2026-06-29T08:17:19.616" v="27595" actId="207"/>
          <ac:spMkLst>
            <pc:docMk/>
            <pc:sldMk cId="2927873073" sldId="1648"/>
            <ac:spMk id="9" creationId="{C8AC83C6-4D1E-F0DA-E8B3-89A74FB755F9}"/>
          </ac:spMkLst>
        </pc:spChg>
        <pc:picChg chg="add mod">
          <ac:chgData name="Pritchard, Cindy" userId="26239436-f244-48ee-9592-488f7c2a36c4" providerId="ADAL" clId="{F5FA4D09-911B-424C-92FE-3F725BC947CA}" dt="2026-06-29T08:16:43.016" v="27579" actId="1076"/>
          <ac:picMkLst>
            <pc:docMk/>
            <pc:sldMk cId="2927873073" sldId="1648"/>
            <ac:picMk id="3" creationId="{109B509F-9E88-22B1-C2B5-0DECFD599D3A}"/>
          </ac:picMkLst>
        </pc:picChg>
      </pc:sldChg>
      <pc:sldChg chg="addSp delSp modSp add mod ord">
        <pc:chgData name="Pritchard, Cindy" userId="26239436-f244-48ee-9592-488f7c2a36c4" providerId="ADAL" clId="{F5FA4D09-911B-424C-92FE-3F725BC947CA}" dt="2026-07-20T10:51:03.170" v="31387"/>
        <pc:sldMkLst>
          <pc:docMk/>
          <pc:sldMk cId="3482007509" sldId="1649"/>
        </pc:sldMkLst>
        <pc:spChg chg="add mod">
          <ac:chgData name="Pritchard, Cindy" userId="26239436-f244-48ee-9592-488f7c2a36c4" providerId="ADAL" clId="{F5FA4D09-911B-424C-92FE-3F725BC947CA}" dt="2026-06-29T08:21:18.795" v="27615" actId="403"/>
          <ac:spMkLst>
            <pc:docMk/>
            <pc:sldMk cId="3482007509" sldId="1649"/>
            <ac:spMk id="6" creationId="{546FB426-B0AB-F8C1-0B97-BCDDEED265BB}"/>
          </ac:spMkLst>
        </pc:spChg>
        <pc:spChg chg="add mod">
          <ac:chgData name="Pritchard, Cindy" userId="26239436-f244-48ee-9592-488f7c2a36c4" providerId="ADAL" clId="{F5FA4D09-911B-424C-92FE-3F725BC947CA}" dt="2026-06-29T08:21:38.134" v="27628" actId="14100"/>
          <ac:spMkLst>
            <pc:docMk/>
            <pc:sldMk cId="3482007509" sldId="1649"/>
            <ac:spMk id="9" creationId="{26F6F53D-56BA-25C7-08D6-B43A0A6448BB}"/>
          </ac:spMkLst>
        </pc:spChg>
        <pc:picChg chg="add mod">
          <ac:chgData name="Pritchard, Cindy" userId="26239436-f244-48ee-9592-488f7c2a36c4" providerId="ADAL" clId="{F5FA4D09-911B-424C-92FE-3F725BC947CA}" dt="2026-06-29T08:20:44.516" v="27606" actId="1076"/>
          <ac:picMkLst>
            <pc:docMk/>
            <pc:sldMk cId="3482007509" sldId="1649"/>
            <ac:picMk id="3" creationId="{1F35B127-D91D-F8BB-A252-E067DF13A057}"/>
          </ac:picMkLst>
        </pc:picChg>
      </pc:sldChg>
      <pc:sldChg chg="addSp delSp modSp add mod ord">
        <pc:chgData name="Pritchard, Cindy" userId="26239436-f244-48ee-9592-488f7c2a36c4" providerId="ADAL" clId="{F5FA4D09-911B-424C-92FE-3F725BC947CA}" dt="2026-07-20T10:51:34.153" v="31389"/>
        <pc:sldMkLst>
          <pc:docMk/>
          <pc:sldMk cId="85364169" sldId="1650"/>
        </pc:sldMkLst>
        <pc:spChg chg="add mod">
          <ac:chgData name="Pritchard, Cindy" userId="26239436-f244-48ee-9592-488f7c2a36c4" providerId="ADAL" clId="{F5FA4D09-911B-424C-92FE-3F725BC947CA}" dt="2026-06-29T08:23:28.983" v="27650" actId="403"/>
          <ac:spMkLst>
            <pc:docMk/>
            <pc:sldMk cId="85364169" sldId="1650"/>
            <ac:spMk id="2" creationId="{B99C6AC7-B808-763B-0ED7-94859BA80676}"/>
          </ac:spMkLst>
        </pc:spChg>
        <pc:spChg chg="add mod">
          <ac:chgData name="Pritchard, Cindy" userId="26239436-f244-48ee-9592-488f7c2a36c4" providerId="ADAL" clId="{F5FA4D09-911B-424C-92FE-3F725BC947CA}" dt="2026-06-29T08:23:48.184" v="27663" actId="14100"/>
          <ac:spMkLst>
            <pc:docMk/>
            <pc:sldMk cId="85364169" sldId="1650"/>
            <ac:spMk id="8" creationId="{D6D5D283-C69F-857D-D55A-FEB35862CBC4}"/>
          </ac:spMkLst>
        </pc:spChg>
        <pc:picChg chg="add mod">
          <ac:chgData name="Pritchard, Cindy" userId="26239436-f244-48ee-9592-488f7c2a36c4" providerId="ADAL" clId="{F5FA4D09-911B-424C-92FE-3F725BC947CA}" dt="2026-06-29T08:23:20.115" v="27647" actId="1076"/>
          <ac:picMkLst>
            <pc:docMk/>
            <pc:sldMk cId="85364169" sldId="1650"/>
            <ac:picMk id="5" creationId="{3DD4AF73-52C2-783E-9C0F-AEA1A765063E}"/>
          </ac:picMkLst>
        </pc:picChg>
      </pc:sldChg>
      <pc:sldChg chg="addSp delSp modSp add mod">
        <pc:chgData name="Pritchard, Cindy" userId="26239436-f244-48ee-9592-488f7c2a36c4" providerId="ADAL" clId="{F5FA4D09-911B-424C-92FE-3F725BC947CA}" dt="2026-06-29T09:05:39.636" v="27806" actId="20577"/>
        <pc:sldMkLst>
          <pc:docMk/>
          <pc:sldMk cId="1691169958" sldId="1651"/>
        </pc:sldMkLst>
        <pc:spChg chg="add mod">
          <ac:chgData name="Pritchard, Cindy" userId="26239436-f244-48ee-9592-488f7c2a36c4" providerId="ADAL" clId="{F5FA4D09-911B-424C-92FE-3F725BC947CA}" dt="2026-06-29T09:04:49.879" v="27794" actId="1076"/>
          <ac:spMkLst>
            <pc:docMk/>
            <pc:sldMk cId="1691169958" sldId="1651"/>
            <ac:spMk id="9" creationId="{17ADAF9D-0E20-FA08-60AC-6AD3064635BB}"/>
          </ac:spMkLst>
        </pc:spChg>
        <pc:spChg chg="add mod">
          <ac:chgData name="Pritchard, Cindy" userId="26239436-f244-48ee-9592-488f7c2a36c4" providerId="ADAL" clId="{F5FA4D09-911B-424C-92FE-3F725BC947CA}" dt="2026-06-29T09:05:39.636" v="27806" actId="20577"/>
          <ac:spMkLst>
            <pc:docMk/>
            <pc:sldMk cId="1691169958" sldId="1651"/>
            <ac:spMk id="10" creationId="{16E5AA7C-39FE-5255-7ABE-A4A201512391}"/>
          </ac:spMkLst>
        </pc:spChg>
        <pc:picChg chg="add mod">
          <ac:chgData name="Pritchard, Cindy" userId="26239436-f244-48ee-9592-488f7c2a36c4" providerId="ADAL" clId="{F5FA4D09-911B-424C-92FE-3F725BC947CA}" dt="2026-06-29T09:04:51.369" v="27795" actId="1076"/>
          <ac:picMkLst>
            <pc:docMk/>
            <pc:sldMk cId="1691169958" sldId="1651"/>
            <ac:picMk id="4" creationId="{B3AB595C-63BD-6EA2-FEFA-0F1BB725432B}"/>
          </ac:picMkLst>
        </pc:picChg>
      </pc:sldChg>
      <pc:sldChg chg="addSp delSp modSp add mod ord modNotesTx">
        <pc:chgData name="Pritchard, Cindy" userId="26239436-f244-48ee-9592-488f7c2a36c4" providerId="ADAL" clId="{F5FA4D09-911B-424C-92FE-3F725BC947CA}" dt="2026-07-20T10:15:25.412" v="29499"/>
        <pc:sldMkLst>
          <pc:docMk/>
          <pc:sldMk cId="669724665" sldId="1653"/>
        </pc:sldMkLst>
        <pc:spChg chg="add mod">
          <ac:chgData name="Pritchard, Cindy" userId="26239436-f244-48ee-9592-488f7c2a36c4" providerId="ADAL" clId="{F5FA4D09-911B-424C-92FE-3F725BC947CA}" dt="2026-06-29T09:25:48.993" v="28226" actId="207"/>
          <ac:spMkLst>
            <pc:docMk/>
            <pc:sldMk cId="669724665" sldId="1653"/>
            <ac:spMk id="5" creationId="{6ECE6F88-F845-F75F-C633-1AFBC6A007A9}"/>
          </ac:spMkLst>
        </pc:spChg>
        <pc:spChg chg="add mod">
          <ac:chgData name="Pritchard, Cindy" userId="26239436-f244-48ee-9592-488f7c2a36c4" providerId="ADAL" clId="{F5FA4D09-911B-424C-92FE-3F725BC947CA}" dt="2026-06-29T09:26:13.369" v="28238" actId="14100"/>
          <ac:spMkLst>
            <pc:docMk/>
            <pc:sldMk cId="669724665" sldId="1653"/>
            <ac:spMk id="10" creationId="{328D04AD-793A-3FAC-BCEA-13A2502809E5}"/>
          </ac:spMkLst>
        </pc:spChg>
        <pc:picChg chg="mod">
          <ac:chgData name="Pritchard, Cindy" userId="26239436-f244-48ee-9592-488f7c2a36c4" providerId="ADAL" clId="{F5FA4D09-911B-424C-92FE-3F725BC947CA}" dt="2026-06-29T09:26:19.554" v="28240" actId="1076"/>
          <ac:picMkLst>
            <pc:docMk/>
            <pc:sldMk cId="669724665" sldId="1653"/>
            <ac:picMk id="6" creationId="{0203253F-58A6-6E1C-AF94-D3C4422BF87D}"/>
          </ac:picMkLst>
        </pc:picChg>
      </pc:sldChg>
      <pc:sldChg chg="addSp delSp modSp add mod">
        <pc:chgData name="Pritchard, Cindy" userId="26239436-f244-48ee-9592-488f7c2a36c4" providerId="ADAL" clId="{F5FA4D09-911B-424C-92FE-3F725BC947CA}" dt="2026-06-29T09:33:34.110" v="28504" actId="403"/>
        <pc:sldMkLst>
          <pc:docMk/>
          <pc:sldMk cId="379678554" sldId="1654"/>
        </pc:sldMkLst>
        <pc:spChg chg="add mod">
          <ac:chgData name="Pritchard, Cindy" userId="26239436-f244-48ee-9592-488f7c2a36c4" providerId="ADAL" clId="{F5FA4D09-911B-424C-92FE-3F725BC947CA}" dt="2026-06-29T09:31:38.044" v="28258" actId="14100"/>
          <ac:spMkLst>
            <pc:docMk/>
            <pc:sldMk cId="379678554" sldId="1654"/>
            <ac:spMk id="3" creationId="{99B0EB1E-DEA7-7326-AE52-6C7CB3BE8F03}"/>
          </ac:spMkLst>
        </pc:spChg>
        <pc:spChg chg="add mod">
          <ac:chgData name="Pritchard, Cindy" userId="26239436-f244-48ee-9592-488f7c2a36c4" providerId="ADAL" clId="{F5FA4D09-911B-424C-92FE-3F725BC947CA}" dt="2026-06-29T09:33:34.110" v="28504" actId="403"/>
          <ac:spMkLst>
            <pc:docMk/>
            <pc:sldMk cId="379678554" sldId="1654"/>
            <ac:spMk id="9" creationId="{BCD76D92-7A4B-AF05-F834-0009E220CCCF}"/>
          </ac:spMkLst>
        </pc:spChg>
        <pc:picChg chg="add mod">
          <ac:chgData name="Pritchard, Cindy" userId="26239436-f244-48ee-9592-488f7c2a36c4" providerId="ADAL" clId="{F5FA4D09-911B-424C-92FE-3F725BC947CA}" dt="2026-06-29T09:31:55.389" v="28261" actId="14100"/>
          <ac:picMkLst>
            <pc:docMk/>
            <pc:sldMk cId="379678554" sldId="1654"/>
            <ac:picMk id="7" creationId="{6B8A8B9A-759C-CFA0-5EFB-DC9FAAE9FB13}"/>
          </ac:picMkLst>
        </pc:picChg>
      </pc:sldChg>
      <pc:sldChg chg="addSp delSp modSp add mod ord modNotesTx">
        <pc:chgData name="Pritchard, Cindy" userId="26239436-f244-48ee-9592-488f7c2a36c4" providerId="ADAL" clId="{F5FA4D09-911B-424C-92FE-3F725BC947CA}" dt="2026-07-20T10:35:51.261" v="29523"/>
        <pc:sldMkLst>
          <pc:docMk/>
          <pc:sldMk cId="299197767" sldId="1655"/>
        </pc:sldMkLst>
        <pc:spChg chg="add mod">
          <ac:chgData name="Pritchard, Cindy" userId="26239436-f244-48ee-9592-488f7c2a36c4" providerId="ADAL" clId="{F5FA4D09-911B-424C-92FE-3F725BC947CA}" dt="2026-06-30T06:33:49.741" v="29081" actId="403"/>
          <ac:spMkLst>
            <pc:docMk/>
            <pc:sldMk cId="299197767" sldId="1655"/>
            <ac:spMk id="6" creationId="{929530A6-43AB-6B2E-1F39-040DB84174DC}"/>
          </ac:spMkLst>
        </pc:spChg>
        <pc:spChg chg="add mod">
          <ac:chgData name="Pritchard, Cindy" userId="26239436-f244-48ee-9592-488f7c2a36c4" providerId="ADAL" clId="{F5FA4D09-911B-424C-92FE-3F725BC947CA}" dt="2026-06-30T06:34:08.875" v="29092" actId="403"/>
          <ac:spMkLst>
            <pc:docMk/>
            <pc:sldMk cId="299197767" sldId="1655"/>
            <ac:spMk id="9" creationId="{08B4F123-CA68-8507-FCB3-63946A53D5E7}"/>
          </ac:spMkLst>
        </pc:spChg>
        <pc:picChg chg="add mod">
          <ac:chgData name="Pritchard, Cindy" userId="26239436-f244-48ee-9592-488f7c2a36c4" providerId="ADAL" clId="{F5FA4D09-911B-424C-92FE-3F725BC947CA}" dt="2026-06-30T06:32:54.649" v="29072" actId="14100"/>
          <ac:picMkLst>
            <pc:docMk/>
            <pc:sldMk cId="299197767" sldId="1655"/>
            <ac:picMk id="3" creationId="{92755A73-9F88-FA64-6A68-44E5E757675D}"/>
          </ac:picMkLst>
        </pc:picChg>
        <pc:picChg chg="add mod">
          <ac:chgData name="Pritchard, Cindy" userId="26239436-f244-48ee-9592-488f7c2a36c4" providerId="ADAL" clId="{F5FA4D09-911B-424C-92FE-3F725BC947CA}" dt="2026-06-30T06:34:38.601" v="29097" actId="1076"/>
          <ac:picMkLst>
            <pc:docMk/>
            <pc:sldMk cId="299197767" sldId="1655"/>
            <ac:picMk id="12" creationId="{8C7ADD10-C7B0-5031-3528-EBE32F4A7A6C}"/>
          </ac:picMkLst>
        </pc:picChg>
      </pc:sldChg>
      <pc:sldChg chg="addSp delSp modSp new mod ord">
        <pc:chgData name="Pritchard, Cindy" userId="26239436-f244-48ee-9592-488f7c2a36c4" providerId="ADAL" clId="{F5FA4D09-911B-424C-92FE-3F725BC947CA}" dt="2026-07-20T09:35:10.364" v="29166" actId="14100"/>
        <pc:sldMkLst>
          <pc:docMk/>
          <pc:sldMk cId="2065702516" sldId="1656"/>
        </pc:sldMkLst>
        <pc:spChg chg="mod">
          <ac:chgData name="Pritchard, Cindy" userId="26239436-f244-48ee-9592-488f7c2a36c4" providerId="ADAL" clId="{F5FA4D09-911B-424C-92FE-3F725BC947CA}" dt="2026-07-20T09:35:04.608" v="29164" actId="1076"/>
          <ac:spMkLst>
            <pc:docMk/>
            <pc:sldMk cId="2065702516" sldId="1656"/>
            <ac:spMk id="2" creationId="{84C9291F-8D52-7350-3ECC-67538BB113B0}"/>
          </ac:spMkLst>
        </pc:spChg>
        <pc:spChg chg="del">
          <ac:chgData name="Pritchard, Cindy" userId="26239436-f244-48ee-9592-488f7c2a36c4" providerId="ADAL" clId="{F5FA4D09-911B-424C-92FE-3F725BC947CA}" dt="2026-07-20T09:34:05.416" v="29141" actId="478"/>
          <ac:spMkLst>
            <pc:docMk/>
            <pc:sldMk cId="2065702516" sldId="1656"/>
            <ac:spMk id="3" creationId="{E5797029-AADE-FAD8-E0DD-DD2333BEE453}"/>
          </ac:spMkLst>
        </pc:spChg>
        <pc:picChg chg="add mod">
          <ac:chgData name="Pritchard, Cindy" userId="26239436-f244-48ee-9592-488f7c2a36c4" providerId="ADAL" clId="{F5FA4D09-911B-424C-92FE-3F725BC947CA}" dt="2026-07-20T09:35:10.364" v="29166" actId="14100"/>
          <ac:picMkLst>
            <pc:docMk/>
            <pc:sldMk cId="2065702516" sldId="1656"/>
            <ac:picMk id="5" creationId="{B1B19BAB-A8D7-7C31-FE60-70E7543E95BF}"/>
          </ac:picMkLst>
        </pc:picChg>
      </pc:sldChg>
      <pc:sldChg chg="addSp delSp modSp new mod ord">
        <pc:chgData name="Pritchard, Cindy" userId="26239436-f244-48ee-9592-488f7c2a36c4" providerId="ADAL" clId="{F5FA4D09-911B-424C-92FE-3F725BC947CA}" dt="2026-07-20T09:56:28.123" v="29384" actId="113"/>
        <pc:sldMkLst>
          <pc:docMk/>
          <pc:sldMk cId="1494948078" sldId="1657"/>
        </pc:sldMkLst>
        <pc:spChg chg="mod">
          <ac:chgData name="Pritchard, Cindy" userId="26239436-f244-48ee-9592-488f7c2a36c4" providerId="ADAL" clId="{F5FA4D09-911B-424C-92FE-3F725BC947CA}" dt="2026-07-20T09:55:35.424" v="29360" actId="1076"/>
          <ac:spMkLst>
            <pc:docMk/>
            <pc:sldMk cId="1494948078" sldId="1657"/>
            <ac:spMk id="2" creationId="{5740C5D9-4FE9-CCF2-849D-8297A8DBF244}"/>
          </ac:spMkLst>
        </pc:spChg>
        <pc:spChg chg="del">
          <ac:chgData name="Pritchard, Cindy" userId="26239436-f244-48ee-9592-488f7c2a36c4" providerId="ADAL" clId="{F5FA4D09-911B-424C-92FE-3F725BC947CA}" dt="2026-07-20T09:49:53.507" v="29334" actId="478"/>
          <ac:spMkLst>
            <pc:docMk/>
            <pc:sldMk cId="1494948078" sldId="1657"/>
            <ac:spMk id="3" creationId="{0AA315CF-C595-DBFB-A3AB-F2D1D15DFD97}"/>
          </ac:spMkLst>
        </pc:spChg>
        <pc:spChg chg="add mod">
          <ac:chgData name="Pritchard, Cindy" userId="26239436-f244-48ee-9592-488f7c2a36c4" providerId="ADAL" clId="{F5FA4D09-911B-424C-92FE-3F725BC947CA}" dt="2026-07-20T09:56:28.123" v="29384" actId="113"/>
          <ac:spMkLst>
            <pc:docMk/>
            <pc:sldMk cId="1494948078" sldId="1657"/>
            <ac:spMk id="6" creationId="{FD5DAE7F-E725-F17F-3741-E3A568B8E5F6}"/>
          </ac:spMkLst>
        </pc:spChg>
        <pc:picChg chg="add mod">
          <ac:chgData name="Pritchard, Cindy" userId="26239436-f244-48ee-9592-488f7c2a36c4" providerId="ADAL" clId="{F5FA4D09-911B-424C-92FE-3F725BC947CA}" dt="2026-07-20T09:55:42.993" v="29363" actId="1076"/>
          <ac:picMkLst>
            <pc:docMk/>
            <pc:sldMk cId="1494948078" sldId="1657"/>
            <ac:picMk id="5" creationId="{86B91E3B-DD97-2A82-1E93-C28F35DAC969}"/>
          </ac:picMkLst>
        </pc:picChg>
      </pc:sldChg>
      <pc:sldChg chg="addSp delSp modSp new mod ord">
        <pc:chgData name="Pritchard, Cindy" userId="26239436-f244-48ee-9592-488f7c2a36c4" providerId="ADAL" clId="{F5FA4D09-911B-424C-92FE-3F725BC947CA}" dt="2026-07-20T09:57:45.752" v="29406" actId="14100"/>
        <pc:sldMkLst>
          <pc:docMk/>
          <pc:sldMk cId="1329585823" sldId="1658"/>
        </pc:sldMkLst>
        <pc:spChg chg="del">
          <ac:chgData name="Pritchard, Cindy" userId="26239436-f244-48ee-9592-488f7c2a36c4" providerId="ADAL" clId="{F5FA4D09-911B-424C-92FE-3F725BC947CA}" dt="2026-07-20T09:56:56.531" v="29388" actId="478"/>
          <ac:spMkLst>
            <pc:docMk/>
            <pc:sldMk cId="1329585823" sldId="1658"/>
            <ac:spMk id="2" creationId="{AB682700-4C5C-5468-4A62-5B4C937F91C9}"/>
          </ac:spMkLst>
        </pc:spChg>
        <pc:spChg chg="del">
          <ac:chgData name="Pritchard, Cindy" userId="26239436-f244-48ee-9592-488f7c2a36c4" providerId="ADAL" clId="{F5FA4D09-911B-424C-92FE-3F725BC947CA}" dt="2026-07-20T09:56:57.846" v="29389" actId="478"/>
          <ac:spMkLst>
            <pc:docMk/>
            <pc:sldMk cId="1329585823" sldId="1658"/>
            <ac:spMk id="3" creationId="{69712C82-8F3C-F93B-F8F7-6C1346F3EF47}"/>
          </ac:spMkLst>
        </pc:spChg>
        <pc:spChg chg="add mod">
          <ac:chgData name="Pritchard, Cindy" userId="26239436-f244-48ee-9592-488f7c2a36c4" providerId="ADAL" clId="{F5FA4D09-911B-424C-92FE-3F725BC947CA}" dt="2026-07-20T09:57:45.752" v="29406" actId="14100"/>
          <ac:spMkLst>
            <pc:docMk/>
            <pc:sldMk cId="1329585823" sldId="1658"/>
            <ac:spMk id="5" creationId="{471A21FA-C3FC-9632-F420-125FEBE14F43}"/>
          </ac:spMkLst>
        </pc:spChg>
        <pc:picChg chg="add mod">
          <ac:chgData name="Pritchard, Cindy" userId="26239436-f244-48ee-9592-488f7c2a36c4" providerId="ADAL" clId="{F5FA4D09-911B-424C-92FE-3F725BC947CA}" dt="2026-07-20T09:57:38.857" v="29405" actId="1076"/>
          <ac:picMkLst>
            <pc:docMk/>
            <pc:sldMk cId="1329585823" sldId="1658"/>
            <ac:picMk id="7" creationId="{BE82309D-1B61-D34A-EE67-3B221D8F9F72}"/>
          </ac:picMkLst>
        </pc:picChg>
      </pc:sldChg>
      <pc:sldChg chg="addSp delSp modSp new mod ord">
        <pc:chgData name="Pritchard, Cindy" userId="26239436-f244-48ee-9592-488f7c2a36c4" providerId="ADAL" clId="{F5FA4D09-911B-424C-92FE-3F725BC947CA}" dt="2026-07-20T10:17:21.629" v="29505"/>
        <pc:sldMkLst>
          <pc:docMk/>
          <pc:sldMk cId="3707541314" sldId="1659"/>
        </pc:sldMkLst>
        <pc:spChg chg="del">
          <ac:chgData name="Pritchard, Cindy" userId="26239436-f244-48ee-9592-488f7c2a36c4" providerId="ADAL" clId="{F5FA4D09-911B-424C-92FE-3F725BC947CA}" dt="2026-07-20T10:00:06.534" v="29408" actId="478"/>
          <ac:spMkLst>
            <pc:docMk/>
            <pc:sldMk cId="3707541314" sldId="1659"/>
            <ac:spMk id="2" creationId="{73C2540F-E345-4D9B-9160-BE5660BF0455}"/>
          </ac:spMkLst>
        </pc:spChg>
        <pc:spChg chg="del">
          <ac:chgData name="Pritchard, Cindy" userId="26239436-f244-48ee-9592-488f7c2a36c4" providerId="ADAL" clId="{F5FA4D09-911B-424C-92FE-3F725BC947CA}" dt="2026-07-20T10:00:09.608" v="29409" actId="478"/>
          <ac:spMkLst>
            <pc:docMk/>
            <pc:sldMk cId="3707541314" sldId="1659"/>
            <ac:spMk id="3" creationId="{EDCCDD27-1935-6370-E964-060F108FD273}"/>
          </ac:spMkLst>
        </pc:spChg>
        <pc:spChg chg="add mod">
          <ac:chgData name="Pritchard, Cindy" userId="26239436-f244-48ee-9592-488f7c2a36c4" providerId="ADAL" clId="{F5FA4D09-911B-424C-92FE-3F725BC947CA}" dt="2026-07-20T10:04:14.819" v="29433" actId="1076"/>
          <ac:spMkLst>
            <pc:docMk/>
            <pc:sldMk cId="3707541314" sldId="1659"/>
            <ac:spMk id="6" creationId="{CAA055A6-115B-BDC9-C5CA-50EB6FFECD41}"/>
          </ac:spMkLst>
        </pc:spChg>
        <pc:spChg chg="add mod">
          <ac:chgData name="Pritchard, Cindy" userId="26239436-f244-48ee-9592-488f7c2a36c4" providerId="ADAL" clId="{F5FA4D09-911B-424C-92FE-3F725BC947CA}" dt="2026-07-20T10:01:03.779" v="29429" actId="14100"/>
          <ac:spMkLst>
            <pc:docMk/>
            <pc:sldMk cId="3707541314" sldId="1659"/>
            <ac:spMk id="8" creationId="{570EC514-E4E1-0B97-DE2E-12E1288CD458}"/>
          </ac:spMkLst>
        </pc:spChg>
        <pc:picChg chg="add mod">
          <ac:chgData name="Pritchard, Cindy" userId="26239436-f244-48ee-9592-488f7c2a36c4" providerId="ADAL" clId="{F5FA4D09-911B-424C-92FE-3F725BC947CA}" dt="2026-07-20T10:00:53.387" v="29421" actId="1076"/>
          <ac:picMkLst>
            <pc:docMk/>
            <pc:sldMk cId="3707541314" sldId="1659"/>
            <ac:picMk id="5" creationId="{EFA66BF0-B5A4-4750-AA91-623450445C53}"/>
          </ac:picMkLst>
        </pc:picChg>
        <pc:picChg chg="add mod">
          <ac:chgData name="Pritchard, Cindy" userId="26239436-f244-48ee-9592-488f7c2a36c4" providerId="ADAL" clId="{F5FA4D09-911B-424C-92FE-3F725BC947CA}" dt="2026-07-20T10:04:17.186" v="29434" actId="1076"/>
          <ac:picMkLst>
            <pc:docMk/>
            <pc:sldMk cId="3707541314" sldId="1659"/>
            <ac:picMk id="10" creationId="{B4DA484E-91A5-956B-E8DD-84EF4277957E}"/>
          </ac:picMkLst>
        </pc:picChg>
      </pc:sldChg>
      <pc:sldChg chg="addSp delSp modSp new mod">
        <pc:chgData name="Pritchard, Cindy" userId="26239436-f244-48ee-9592-488f7c2a36c4" providerId="ADAL" clId="{F5FA4D09-911B-424C-92FE-3F725BC947CA}" dt="2026-07-20T10:08:19.674" v="29479" actId="1076"/>
        <pc:sldMkLst>
          <pc:docMk/>
          <pc:sldMk cId="3218729213" sldId="1660"/>
        </pc:sldMkLst>
        <pc:spChg chg="del">
          <ac:chgData name="Pritchard, Cindy" userId="26239436-f244-48ee-9592-488f7c2a36c4" providerId="ADAL" clId="{F5FA4D09-911B-424C-92FE-3F725BC947CA}" dt="2026-07-20T10:05:30.230" v="29436" actId="478"/>
          <ac:spMkLst>
            <pc:docMk/>
            <pc:sldMk cId="3218729213" sldId="1660"/>
            <ac:spMk id="2" creationId="{09978742-5C4D-008B-45D8-81DA80F109D5}"/>
          </ac:spMkLst>
        </pc:spChg>
        <pc:spChg chg="del">
          <ac:chgData name="Pritchard, Cindy" userId="26239436-f244-48ee-9592-488f7c2a36c4" providerId="ADAL" clId="{F5FA4D09-911B-424C-92FE-3F725BC947CA}" dt="2026-07-20T10:05:32.270" v="29437" actId="478"/>
          <ac:spMkLst>
            <pc:docMk/>
            <pc:sldMk cId="3218729213" sldId="1660"/>
            <ac:spMk id="3" creationId="{818C1327-BB84-29B4-3309-A012A2E5CA94}"/>
          </ac:spMkLst>
        </pc:spChg>
        <pc:spChg chg="add mod">
          <ac:chgData name="Pritchard, Cindy" userId="26239436-f244-48ee-9592-488f7c2a36c4" providerId="ADAL" clId="{F5FA4D09-911B-424C-92FE-3F725BC947CA}" dt="2026-07-20T10:07:52.260" v="29470" actId="14100"/>
          <ac:spMkLst>
            <pc:docMk/>
            <pc:sldMk cId="3218729213" sldId="1660"/>
            <ac:spMk id="6" creationId="{DC73575B-5D8B-5F4E-8778-F9A8C8FC894C}"/>
          </ac:spMkLst>
        </pc:spChg>
        <pc:spChg chg="add mod">
          <ac:chgData name="Pritchard, Cindy" userId="26239436-f244-48ee-9592-488f7c2a36c4" providerId="ADAL" clId="{F5FA4D09-911B-424C-92FE-3F725BC947CA}" dt="2026-07-20T10:08:19.674" v="29479" actId="1076"/>
          <ac:spMkLst>
            <pc:docMk/>
            <pc:sldMk cId="3218729213" sldId="1660"/>
            <ac:spMk id="8" creationId="{37126A4A-7071-C0F1-4DE7-6EA9BDAEBC28}"/>
          </ac:spMkLst>
        </pc:spChg>
        <pc:spChg chg="add mod">
          <ac:chgData name="Pritchard, Cindy" userId="26239436-f244-48ee-9592-488f7c2a36c4" providerId="ADAL" clId="{F5FA4D09-911B-424C-92FE-3F725BC947CA}" dt="2026-07-20T10:08:16.501" v="29478" actId="1076"/>
          <ac:spMkLst>
            <pc:docMk/>
            <pc:sldMk cId="3218729213" sldId="1660"/>
            <ac:spMk id="10" creationId="{0B9C4345-5FFE-67A6-26DD-CFB9E3DEC101}"/>
          </ac:spMkLst>
        </pc:spChg>
        <pc:picChg chg="add mod">
          <ac:chgData name="Pritchard, Cindy" userId="26239436-f244-48ee-9592-488f7c2a36c4" providerId="ADAL" clId="{F5FA4D09-911B-424C-92FE-3F725BC947CA}" dt="2026-07-20T10:05:37.426" v="29441" actId="1076"/>
          <ac:picMkLst>
            <pc:docMk/>
            <pc:sldMk cId="3218729213" sldId="1660"/>
            <ac:picMk id="5" creationId="{3BF9C9C9-A97B-FA9A-5046-8BF34FC8580E}"/>
          </ac:picMkLst>
        </pc:picChg>
        <pc:picChg chg="add mod">
          <ac:chgData name="Pritchard, Cindy" userId="26239436-f244-48ee-9592-488f7c2a36c4" providerId="ADAL" clId="{F5FA4D09-911B-424C-92FE-3F725BC947CA}" dt="2026-07-20T10:08:13.469" v="29477" actId="1076"/>
          <ac:picMkLst>
            <pc:docMk/>
            <pc:sldMk cId="3218729213" sldId="1660"/>
            <ac:picMk id="12" creationId="{F307D83F-2EDE-CF34-5D75-A38B35271C1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B6544F-CDAC-416F-AAAE-A84A8E3272F4}" type="datetimeFigureOut">
              <a:rPr lang="en-GB" smtClean="0"/>
              <a:t>20/07/2026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491DC0-483B-423F-A2E3-B8C8FB14D9CB}" type="slidenum">
              <a:rPr lang="en-GB" smtClean="0"/>
              <a:t>‹#›</a:t>
            </a:fld>
            <a:endParaRPr lang="en-GB" dirty="0"/>
          </a:p>
        </p:txBody>
      </p:sp>
    </p:spTree>
    <p:extLst>
      <p:ext uri="{BB962C8B-B14F-4D97-AF65-F5344CB8AC3E}">
        <p14:creationId xmlns:p14="http://schemas.microsoft.com/office/powerpoint/2010/main" val="1630635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0AF00E-D5CE-467E-86C5-C94CD44F677C}" type="slidenum">
              <a:rPr lang="en-GB" smtClean="0"/>
              <a:t>1</a:t>
            </a:fld>
            <a:endParaRPr lang="en-GB" dirty="0"/>
          </a:p>
        </p:txBody>
      </p:sp>
    </p:spTree>
    <p:extLst>
      <p:ext uri="{BB962C8B-B14F-4D97-AF65-F5344CB8AC3E}">
        <p14:creationId xmlns:p14="http://schemas.microsoft.com/office/powerpoint/2010/main" val="479270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GB" b="0" i="0" dirty="0">
                <a:solidFill>
                  <a:srgbClr val="000000"/>
                </a:solidFill>
                <a:effectLst/>
                <a:highlight>
                  <a:srgbClr val="FFFFFF"/>
                </a:highlight>
                <a:latin typeface="Roboto" panose="02000000000000000000" pitchFamily="2" charset="0"/>
              </a:rPr>
              <a:t>Ensure staff are aware that the training materials can be difficult to see and hear. Identify for staff who they should speak to if they are upset or need to talk (this can be identified with the Head prior to update training. </a:t>
            </a:r>
            <a:endParaRPr lang="en-GB" dirty="0"/>
          </a:p>
        </p:txBody>
      </p:sp>
      <p:sp>
        <p:nvSpPr>
          <p:cNvPr id="4" name="Slide Number Placeholder 3"/>
          <p:cNvSpPr>
            <a:spLocks noGrp="1"/>
          </p:cNvSpPr>
          <p:nvPr>
            <p:ph type="sldNum" sz="quarter" idx="5"/>
          </p:nvPr>
        </p:nvSpPr>
        <p:spPr/>
        <p:txBody>
          <a:bodyPr/>
          <a:lstStyle/>
          <a:p>
            <a:fld id="{B5DE938A-B903-421C-BD1C-2C005DFE24ED}" type="slidenum">
              <a:rPr lang="en-GB" smtClean="0"/>
              <a:t>2</a:t>
            </a:fld>
            <a:endParaRPr lang="en-GB" dirty="0"/>
          </a:p>
        </p:txBody>
      </p:sp>
    </p:spTree>
    <p:extLst>
      <p:ext uri="{BB962C8B-B14F-4D97-AF65-F5344CB8AC3E}">
        <p14:creationId xmlns:p14="http://schemas.microsoft.com/office/powerpoint/2010/main" val="2877816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0AF00E-D5CE-467E-86C5-C94CD44F677C}" type="slidenum">
              <a:rPr lang="en-GB" smtClean="0"/>
              <a:t>3</a:t>
            </a:fld>
            <a:endParaRPr lang="en-GB" dirty="0"/>
          </a:p>
        </p:txBody>
      </p:sp>
    </p:spTree>
    <p:extLst>
      <p:ext uri="{BB962C8B-B14F-4D97-AF65-F5344CB8AC3E}">
        <p14:creationId xmlns:p14="http://schemas.microsoft.com/office/powerpoint/2010/main" val="287140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4</a:t>
            </a:fld>
            <a:endParaRPr lang="en-GB" dirty="0"/>
          </a:p>
        </p:txBody>
      </p:sp>
    </p:spTree>
    <p:extLst>
      <p:ext uri="{BB962C8B-B14F-4D97-AF65-F5344CB8AC3E}">
        <p14:creationId xmlns:p14="http://schemas.microsoft.com/office/powerpoint/2010/main" val="32392204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AC0BD-9019-17C4-4A3E-BBA46141FB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1A11B9-136E-7E33-DD79-892F633CA4C3}"/>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822A459F-24D0-19B1-25E5-16CC27E813F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51F1248-1A2C-4F11-F49D-D8DB0699FA25}"/>
              </a:ext>
            </a:extLst>
          </p:cNvPr>
          <p:cNvSpPr>
            <a:spLocks noGrp="1"/>
          </p:cNvSpPr>
          <p:nvPr>
            <p:ph type="sldNum" sz="quarter" idx="5"/>
          </p:nvPr>
        </p:nvSpPr>
        <p:spPr/>
        <p:txBody>
          <a:bodyPr/>
          <a:lstStyle/>
          <a:p>
            <a:fld id="{42491DC0-483B-423F-A2E3-B8C8FB14D9CB}" type="slidenum">
              <a:rPr lang="en-GB" smtClean="0"/>
              <a:t>5</a:t>
            </a:fld>
            <a:endParaRPr lang="en-GB" dirty="0"/>
          </a:p>
        </p:txBody>
      </p:sp>
    </p:spTree>
    <p:extLst>
      <p:ext uri="{BB962C8B-B14F-4D97-AF65-F5344CB8AC3E}">
        <p14:creationId xmlns:p14="http://schemas.microsoft.com/office/powerpoint/2010/main" val="448202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C778B-4FBB-C002-19C4-C44A065ECA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A4B102-279E-01E3-B0F8-EFEF7E03EF1E}"/>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3F133A80-720D-A0F5-2E21-DEF65F1A0CF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E4512A5-15C1-7A3C-4204-A5E268102E0F}"/>
              </a:ext>
            </a:extLst>
          </p:cNvPr>
          <p:cNvSpPr>
            <a:spLocks noGrp="1"/>
          </p:cNvSpPr>
          <p:nvPr>
            <p:ph type="sldNum" sz="quarter" idx="5"/>
          </p:nvPr>
        </p:nvSpPr>
        <p:spPr/>
        <p:txBody>
          <a:bodyPr/>
          <a:lstStyle/>
          <a:p>
            <a:fld id="{AE0AF00E-D5CE-467E-86C5-C94CD44F677C}" type="slidenum">
              <a:rPr lang="en-GB" smtClean="0"/>
              <a:t>7</a:t>
            </a:fld>
            <a:endParaRPr lang="en-GB" dirty="0"/>
          </a:p>
        </p:txBody>
      </p:sp>
    </p:spTree>
    <p:extLst>
      <p:ext uri="{BB962C8B-B14F-4D97-AF65-F5344CB8AC3E}">
        <p14:creationId xmlns:p14="http://schemas.microsoft.com/office/powerpoint/2010/main" val="2318577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0AF00E-D5CE-467E-86C5-C94CD44F677C}" type="slidenum">
              <a:rPr lang="en-GB" smtClean="0"/>
              <a:t>8</a:t>
            </a:fld>
            <a:endParaRPr lang="en-GB" dirty="0"/>
          </a:p>
        </p:txBody>
      </p:sp>
    </p:spTree>
    <p:extLst>
      <p:ext uri="{BB962C8B-B14F-4D97-AF65-F5344CB8AC3E}">
        <p14:creationId xmlns:p14="http://schemas.microsoft.com/office/powerpoint/2010/main" val="4085395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69A18-4002-CE22-F3E2-D2A2060A90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F653F7-FD99-32D9-6A5D-E3C11C981DB3}"/>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94DE4711-9766-5A3C-06CA-C3AFAE2AEF0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B59615F-6AF9-3936-9084-5C1EC91838AD}"/>
              </a:ext>
            </a:extLst>
          </p:cNvPr>
          <p:cNvSpPr>
            <a:spLocks noGrp="1"/>
          </p:cNvSpPr>
          <p:nvPr>
            <p:ph type="sldNum" sz="quarter" idx="5"/>
          </p:nvPr>
        </p:nvSpPr>
        <p:spPr/>
        <p:txBody>
          <a:bodyPr/>
          <a:lstStyle/>
          <a:p>
            <a:fld id="{42491DC0-483B-423F-A2E3-B8C8FB14D9CB}" type="slidenum">
              <a:rPr lang="en-GB" smtClean="0"/>
              <a:t>9</a:t>
            </a:fld>
            <a:endParaRPr lang="en-GB" dirty="0"/>
          </a:p>
        </p:txBody>
      </p:sp>
    </p:spTree>
    <p:extLst>
      <p:ext uri="{BB962C8B-B14F-4D97-AF65-F5344CB8AC3E}">
        <p14:creationId xmlns:p14="http://schemas.microsoft.com/office/powerpoint/2010/main" val="3731225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10</a:t>
            </a:fld>
            <a:endParaRPr lang="en-GB" dirty="0"/>
          </a:p>
        </p:txBody>
      </p:sp>
    </p:spTree>
    <p:extLst>
      <p:ext uri="{BB962C8B-B14F-4D97-AF65-F5344CB8AC3E}">
        <p14:creationId xmlns:p14="http://schemas.microsoft.com/office/powerpoint/2010/main" val="5060685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11</a:t>
            </a:fld>
            <a:endParaRPr lang="en-GB" dirty="0"/>
          </a:p>
        </p:txBody>
      </p:sp>
    </p:spTree>
    <p:extLst>
      <p:ext uri="{BB962C8B-B14F-4D97-AF65-F5344CB8AC3E}">
        <p14:creationId xmlns:p14="http://schemas.microsoft.com/office/powerpoint/2010/main" val="3126087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F8D6F-3A16-7858-CC31-7003D8A739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20DFE5-4937-0E79-0461-B0ACEA9DA8C3}"/>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99D6C826-30F0-1C31-8760-0A5D497DF8E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83C64DA-4161-E8FE-60BE-BA84D4D39760}"/>
              </a:ext>
            </a:extLst>
          </p:cNvPr>
          <p:cNvSpPr>
            <a:spLocks noGrp="1"/>
          </p:cNvSpPr>
          <p:nvPr>
            <p:ph type="sldNum" sz="quarter" idx="5"/>
          </p:nvPr>
        </p:nvSpPr>
        <p:spPr/>
        <p:txBody>
          <a:bodyPr/>
          <a:lstStyle/>
          <a:p>
            <a:fld id="{42491DC0-483B-423F-A2E3-B8C8FB14D9CB}" type="slidenum">
              <a:rPr lang="en-GB" smtClean="0"/>
              <a:t>12</a:t>
            </a:fld>
            <a:endParaRPr lang="en-GB" dirty="0"/>
          </a:p>
        </p:txBody>
      </p:sp>
    </p:spTree>
    <p:extLst>
      <p:ext uri="{BB962C8B-B14F-4D97-AF65-F5344CB8AC3E}">
        <p14:creationId xmlns:p14="http://schemas.microsoft.com/office/powerpoint/2010/main" val="35470258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56BA0-2519-6E7E-EF1D-C049D8E2ED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4EDAB7-4830-5C47-9F92-F22E2AFA6A17}"/>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621345F7-5769-A35E-69E6-EB752E2CFE7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B018E1A-09C5-EA8D-A4CA-5E9977D7C4AD}"/>
              </a:ext>
            </a:extLst>
          </p:cNvPr>
          <p:cNvSpPr>
            <a:spLocks noGrp="1"/>
          </p:cNvSpPr>
          <p:nvPr>
            <p:ph type="sldNum" sz="quarter" idx="5"/>
          </p:nvPr>
        </p:nvSpPr>
        <p:spPr/>
        <p:txBody>
          <a:bodyPr/>
          <a:lstStyle/>
          <a:p>
            <a:fld id="{42491DC0-483B-423F-A2E3-B8C8FB14D9CB}" type="slidenum">
              <a:rPr lang="en-GB" smtClean="0"/>
              <a:t>13</a:t>
            </a:fld>
            <a:endParaRPr lang="en-GB" dirty="0"/>
          </a:p>
        </p:txBody>
      </p:sp>
    </p:spTree>
    <p:extLst>
      <p:ext uri="{BB962C8B-B14F-4D97-AF65-F5344CB8AC3E}">
        <p14:creationId xmlns:p14="http://schemas.microsoft.com/office/powerpoint/2010/main" val="13103785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14</a:t>
            </a:fld>
            <a:endParaRPr lang="en-GB" dirty="0"/>
          </a:p>
        </p:txBody>
      </p:sp>
    </p:spTree>
    <p:extLst>
      <p:ext uri="{BB962C8B-B14F-4D97-AF65-F5344CB8AC3E}">
        <p14:creationId xmlns:p14="http://schemas.microsoft.com/office/powerpoint/2010/main" val="2256708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2ECF6-90AE-9E79-C2F7-51C65C713C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8B44F1-E33B-F5A5-7D27-5253AEB4F6D3}"/>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401B2A91-3E22-545D-40AA-B83D290EC9C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1318A6B-3CCB-800A-1585-B57821F8B5F4}"/>
              </a:ext>
            </a:extLst>
          </p:cNvPr>
          <p:cNvSpPr>
            <a:spLocks noGrp="1"/>
          </p:cNvSpPr>
          <p:nvPr>
            <p:ph type="sldNum" sz="quarter" idx="5"/>
          </p:nvPr>
        </p:nvSpPr>
        <p:spPr/>
        <p:txBody>
          <a:bodyPr/>
          <a:lstStyle/>
          <a:p>
            <a:fld id="{42491DC0-483B-423F-A2E3-B8C8FB14D9CB}" type="slidenum">
              <a:rPr lang="en-GB" smtClean="0"/>
              <a:t>15</a:t>
            </a:fld>
            <a:endParaRPr lang="en-GB" dirty="0"/>
          </a:p>
        </p:txBody>
      </p:sp>
    </p:spTree>
    <p:extLst>
      <p:ext uri="{BB962C8B-B14F-4D97-AF65-F5344CB8AC3E}">
        <p14:creationId xmlns:p14="http://schemas.microsoft.com/office/powerpoint/2010/main" val="31332644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17</a:t>
            </a:fld>
            <a:endParaRPr lang="en-GB" dirty="0"/>
          </a:p>
        </p:txBody>
      </p:sp>
    </p:spTree>
    <p:extLst>
      <p:ext uri="{BB962C8B-B14F-4D97-AF65-F5344CB8AC3E}">
        <p14:creationId xmlns:p14="http://schemas.microsoft.com/office/powerpoint/2010/main" val="36963690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21</a:t>
            </a:fld>
            <a:endParaRPr lang="en-GB" dirty="0"/>
          </a:p>
        </p:txBody>
      </p:sp>
    </p:spTree>
    <p:extLst>
      <p:ext uri="{BB962C8B-B14F-4D97-AF65-F5344CB8AC3E}">
        <p14:creationId xmlns:p14="http://schemas.microsoft.com/office/powerpoint/2010/main" val="28380368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4F0DF-13E0-03EE-A38B-DCC8F1412E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65E8D9-B5EA-61CC-E82E-7ABD21AC0594}"/>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22F89282-1C86-1499-63AF-6276C801B73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3C6ABF1-5562-A8CE-2C6A-3F338DA32227}"/>
              </a:ext>
            </a:extLst>
          </p:cNvPr>
          <p:cNvSpPr>
            <a:spLocks noGrp="1"/>
          </p:cNvSpPr>
          <p:nvPr>
            <p:ph type="sldNum" sz="quarter" idx="5"/>
          </p:nvPr>
        </p:nvSpPr>
        <p:spPr/>
        <p:txBody>
          <a:bodyPr/>
          <a:lstStyle/>
          <a:p>
            <a:fld id="{42491DC0-483B-423F-A2E3-B8C8FB14D9CB}" type="slidenum">
              <a:rPr lang="en-GB" smtClean="0"/>
              <a:t>22</a:t>
            </a:fld>
            <a:endParaRPr lang="en-GB" dirty="0"/>
          </a:p>
        </p:txBody>
      </p:sp>
    </p:spTree>
    <p:extLst>
      <p:ext uri="{BB962C8B-B14F-4D97-AF65-F5344CB8AC3E}">
        <p14:creationId xmlns:p14="http://schemas.microsoft.com/office/powerpoint/2010/main" val="35417860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29700-25F0-9D22-F562-FE203018B2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CF88EF-0B89-9BDC-4EE7-35E893C4BAF8}"/>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AD5962CE-4461-A9AD-3FBD-CAD2F9373D5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4E89D90-64A6-576F-8204-0FDF3E068890}"/>
              </a:ext>
            </a:extLst>
          </p:cNvPr>
          <p:cNvSpPr>
            <a:spLocks noGrp="1"/>
          </p:cNvSpPr>
          <p:nvPr>
            <p:ph type="sldNum" sz="quarter" idx="5"/>
          </p:nvPr>
        </p:nvSpPr>
        <p:spPr/>
        <p:txBody>
          <a:bodyPr/>
          <a:lstStyle/>
          <a:p>
            <a:fld id="{42491DC0-483B-423F-A2E3-B8C8FB14D9CB}" type="slidenum">
              <a:rPr lang="en-GB" smtClean="0"/>
              <a:t>23</a:t>
            </a:fld>
            <a:endParaRPr lang="en-GB" dirty="0"/>
          </a:p>
        </p:txBody>
      </p:sp>
    </p:spTree>
    <p:extLst>
      <p:ext uri="{BB962C8B-B14F-4D97-AF65-F5344CB8AC3E}">
        <p14:creationId xmlns:p14="http://schemas.microsoft.com/office/powerpoint/2010/main" val="18345930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D6032-22BC-35DF-A6C6-2CFB63CD90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3B624F-B6F6-191E-AAB9-ED445FD9254D}"/>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DA02A55A-5F29-541D-05FA-82C9A30559E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DC7D039-4C7D-014F-83EB-5AA5EB594520}"/>
              </a:ext>
            </a:extLst>
          </p:cNvPr>
          <p:cNvSpPr>
            <a:spLocks noGrp="1"/>
          </p:cNvSpPr>
          <p:nvPr>
            <p:ph type="sldNum" sz="quarter" idx="5"/>
          </p:nvPr>
        </p:nvSpPr>
        <p:spPr/>
        <p:txBody>
          <a:bodyPr/>
          <a:lstStyle/>
          <a:p>
            <a:fld id="{42491DC0-483B-423F-A2E3-B8C8FB14D9CB}" type="slidenum">
              <a:rPr lang="en-GB" smtClean="0"/>
              <a:t>24</a:t>
            </a:fld>
            <a:endParaRPr lang="en-GB" dirty="0"/>
          </a:p>
        </p:txBody>
      </p:sp>
    </p:spTree>
    <p:extLst>
      <p:ext uri="{BB962C8B-B14F-4D97-AF65-F5344CB8AC3E}">
        <p14:creationId xmlns:p14="http://schemas.microsoft.com/office/powerpoint/2010/main" val="39790034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D1A0A-A51B-6E3F-9AD0-5E7397DE99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A09B8C-EB2F-5E88-A83A-9803A6FE758A}"/>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AA59657F-623B-7018-EBCB-A3C6E01ED6E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F56AB4B-CF3B-9338-D4BC-B0FB724C96E5}"/>
              </a:ext>
            </a:extLst>
          </p:cNvPr>
          <p:cNvSpPr>
            <a:spLocks noGrp="1"/>
          </p:cNvSpPr>
          <p:nvPr>
            <p:ph type="sldNum" sz="quarter" idx="5"/>
          </p:nvPr>
        </p:nvSpPr>
        <p:spPr/>
        <p:txBody>
          <a:bodyPr/>
          <a:lstStyle/>
          <a:p>
            <a:fld id="{42491DC0-483B-423F-A2E3-B8C8FB14D9CB}" type="slidenum">
              <a:rPr lang="en-GB" smtClean="0"/>
              <a:t>26</a:t>
            </a:fld>
            <a:endParaRPr lang="en-GB" dirty="0"/>
          </a:p>
        </p:txBody>
      </p:sp>
    </p:spTree>
    <p:extLst>
      <p:ext uri="{BB962C8B-B14F-4D97-AF65-F5344CB8AC3E}">
        <p14:creationId xmlns:p14="http://schemas.microsoft.com/office/powerpoint/2010/main" val="22490124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87300-4BB7-F781-FCCC-46D94C548A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9C05DC-86A2-A39A-6D09-1C9C9CF1408C}"/>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58C10DD5-AED0-5206-19EB-DE6F17F02B0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5DB6C9A-96C9-BEE0-A9C8-C54DC575CAB0}"/>
              </a:ext>
            </a:extLst>
          </p:cNvPr>
          <p:cNvSpPr>
            <a:spLocks noGrp="1"/>
          </p:cNvSpPr>
          <p:nvPr>
            <p:ph type="sldNum" sz="quarter" idx="5"/>
          </p:nvPr>
        </p:nvSpPr>
        <p:spPr/>
        <p:txBody>
          <a:bodyPr/>
          <a:lstStyle/>
          <a:p>
            <a:fld id="{42491DC0-483B-423F-A2E3-B8C8FB14D9CB}" type="slidenum">
              <a:rPr lang="en-GB" smtClean="0"/>
              <a:t>27</a:t>
            </a:fld>
            <a:endParaRPr lang="en-GB" dirty="0"/>
          </a:p>
        </p:txBody>
      </p:sp>
    </p:spTree>
    <p:extLst>
      <p:ext uri="{BB962C8B-B14F-4D97-AF65-F5344CB8AC3E}">
        <p14:creationId xmlns:p14="http://schemas.microsoft.com/office/powerpoint/2010/main" val="22566360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28</a:t>
            </a:fld>
            <a:endParaRPr lang="en-GB" dirty="0"/>
          </a:p>
        </p:txBody>
      </p:sp>
    </p:spTree>
    <p:extLst>
      <p:ext uri="{BB962C8B-B14F-4D97-AF65-F5344CB8AC3E}">
        <p14:creationId xmlns:p14="http://schemas.microsoft.com/office/powerpoint/2010/main" val="16705997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3B036-CF50-AE27-05C5-CAB5EF6509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60B2E5-FB82-FD7D-17E7-531C687A0608}"/>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B205B467-9FA4-C981-CF81-D9C376F986D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C598E74-78CA-17DF-0EFB-7D4531E9F0B1}"/>
              </a:ext>
            </a:extLst>
          </p:cNvPr>
          <p:cNvSpPr>
            <a:spLocks noGrp="1"/>
          </p:cNvSpPr>
          <p:nvPr>
            <p:ph type="sldNum" sz="quarter" idx="5"/>
          </p:nvPr>
        </p:nvSpPr>
        <p:spPr/>
        <p:txBody>
          <a:bodyPr/>
          <a:lstStyle/>
          <a:p>
            <a:fld id="{42491DC0-483B-423F-A2E3-B8C8FB14D9CB}" type="slidenum">
              <a:rPr lang="en-GB" smtClean="0"/>
              <a:t>29</a:t>
            </a:fld>
            <a:endParaRPr lang="en-GB" dirty="0"/>
          </a:p>
        </p:txBody>
      </p:sp>
    </p:spTree>
    <p:extLst>
      <p:ext uri="{BB962C8B-B14F-4D97-AF65-F5344CB8AC3E}">
        <p14:creationId xmlns:p14="http://schemas.microsoft.com/office/powerpoint/2010/main" val="15674267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A4146-1370-D3DA-9690-FAD9B62472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9ED045-4813-230F-1132-CE12B78B2731}"/>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B252C02B-802E-26EA-A001-76A61F95E1E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CB7F0F1-8F2D-9427-3A9C-E24E28CCE802}"/>
              </a:ext>
            </a:extLst>
          </p:cNvPr>
          <p:cNvSpPr>
            <a:spLocks noGrp="1"/>
          </p:cNvSpPr>
          <p:nvPr>
            <p:ph type="sldNum" sz="quarter" idx="5"/>
          </p:nvPr>
        </p:nvSpPr>
        <p:spPr/>
        <p:txBody>
          <a:bodyPr/>
          <a:lstStyle/>
          <a:p>
            <a:fld id="{42491DC0-483B-423F-A2E3-B8C8FB14D9CB}" type="slidenum">
              <a:rPr lang="en-GB" smtClean="0"/>
              <a:t>30</a:t>
            </a:fld>
            <a:endParaRPr lang="en-GB" dirty="0"/>
          </a:p>
        </p:txBody>
      </p:sp>
    </p:spTree>
    <p:extLst>
      <p:ext uri="{BB962C8B-B14F-4D97-AF65-F5344CB8AC3E}">
        <p14:creationId xmlns:p14="http://schemas.microsoft.com/office/powerpoint/2010/main" val="23733898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8FA41-2653-2AC0-0763-A0966CE771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F63C2F-9EB8-0081-5C7C-22E4DA17775B}"/>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ACE4A70B-B396-BE51-9087-194ECBC0CD9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71A906E-A535-9497-DE57-638D2B34873E}"/>
              </a:ext>
            </a:extLst>
          </p:cNvPr>
          <p:cNvSpPr>
            <a:spLocks noGrp="1"/>
          </p:cNvSpPr>
          <p:nvPr>
            <p:ph type="sldNum" sz="quarter" idx="5"/>
          </p:nvPr>
        </p:nvSpPr>
        <p:spPr/>
        <p:txBody>
          <a:bodyPr/>
          <a:lstStyle/>
          <a:p>
            <a:fld id="{42491DC0-483B-423F-A2E3-B8C8FB14D9CB}" type="slidenum">
              <a:rPr lang="en-GB" smtClean="0"/>
              <a:t>31</a:t>
            </a:fld>
            <a:endParaRPr lang="en-GB" dirty="0"/>
          </a:p>
        </p:txBody>
      </p:sp>
    </p:spTree>
    <p:extLst>
      <p:ext uri="{BB962C8B-B14F-4D97-AF65-F5344CB8AC3E}">
        <p14:creationId xmlns:p14="http://schemas.microsoft.com/office/powerpoint/2010/main" val="35432966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32</a:t>
            </a:fld>
            <a:endParaRPr lang="en-GB" dirty="0"/>
          </a:p>
        </p:txBody>
      </p:sp>
    </p:spTree>
    <p:extLst>
      <p:ext uri="{BB962C8B-B14F-4D97-AF65-F5344CB8AC3E}">
        <p14:creationId xmlns:p14="http://schemas.microsoft.com/office/powerpoint/2010/main" val="36309923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33</a:t>
            </a:fld>
            <a:endParaRPr lang="en-GB" dirty="0"/>
          </a:p>
        </p:txBody>
      </p:sp>
    </p:spTree>
    <p:extLst>
      <p:ext uri="{BB962C8B-B14F-4D97-AF65-F5344CB8AC3E}">
        <p14:creationId xmlns:p14="http://schemas.microsoft.com/office/powerpoint/2010/main" val="2566947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34</a:t>
            </a:fld>
            <a:endParaRPr lang="en-GB" dirty="0"/>
          </a:p>
        </p:txBody>
      </p:sp>
    </p:spTree>
    <p:extLst>
      <p:ext uri="{BB962C8B-B14F-4D97-AF65-F5344CB8AC3E}">
        <p14:creationId xmlns:p14="http://schemas.microsoft.com/office/powerpoint/2010/main" val="31368405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9BCB53-E8D1-D109-AE03-16B405362C01}"/>
              </a:ext>
            </a:extLst>
          </p:cNvPr>
          <p:cNvSpPr txBox="1"/>
          <p:nvPr userDrawn="1"/>
        </p:nvSpPr>
        <p:spPr>
          <a:xfrm>
            <a:off x="1354137" y="5076579"/>
            <a:ext cx="21674139" cy="2246641"/>
          </a:xfrm>
          <a:prstGeom prst="rect">
            <a:avLst/>
          </a:prstGeom>
          <a:noFill/>
        </p:spPr>
        <p:txBody>
          <a:bodyPr wrap="square" rtlCol="0">
            <a:spAutoFit/>
          </a:bodyPr>
          <a:lstStyle/>
          <a:p>
            <a:r>
              <a:rPr lang="en-US" sz="13999" b="1" dirty="0">
                <a:solidFill>
                  <a:srgbClr val="429AD6"/>
                </a:solidFill>
                <a:latin typeface="Arial" panose="020B0604020202020204" pitchFamily="34" charset="0"/>
                <a:cs typeface="Arial" panose="020B0604020202020204" pitchFamily="34" charset="0"/>
              </a:rPr>
              <a:t>Title of presentation</a:t>
            </a:r>
          </a:p>
        </p:txBody>
      </p:sp>
      <p:sp>
        <p:nvSpPr>
          <p:cNvPr id="4" name="TextBox 3">
            <a:extLst>
              <a:ext uri="{FF2B5EF4-FFF2-40B4-BE49-F238E27FC236}">
                <a16:creationId xmlns:a16="http://schemas.microsoft.com/office/drawing/2014/main" id="{7DCF4D55-5900-C32A-75F6-37192EAD19BE}"/>
              </a:ext>
            </a:extLst>
          </p:cNvPr>
          <p:cNvSpPr txBox="1"/>
          <p:nvPr userDrawn="1"/>
        </p:nvSpPr>
        <p:spPr>
          <a:xfrm>
            <a:off x="1354138" y="8449169"/>
            <a:ext cx="21637625" cy="2308068"/>
          </a:xfrm>
          <a:prstGeom prst="rect">
            <a:avLst/>
          </a:prstGeom>
          <a:noFill/>
        </p:spPr>
        <p:txBody>
          <a:bodyPr wrap="square" rtlCol="0">
            <a:spAutoFit/>
          </a:bodyPr>
          <a:lstStyle/>
          <a:p>
            <a:r>
              <a:rPr lang="en-US" sz="7199" dirty="0">
                <a:solidFill>
                  <a:srgbClr val="429AD6"/>
                </a:solidFill>
                <a:latin typeface="Arial" panose="020B0604020202020204" pitchFamily="34" charset="0"/>
                <a:cs typeface="Arial" panose="020B0604020202020204" pitchFamily="34" charset="0"/>
              </a:rPr>
              <a:t>Day Month 202X</a:t>
            </a:r>
          </a:p>
          <a:p>
            <a:r>
              <a:rPr lang="en-US" sz="7199" dirty="0">
                <a:solidFill>
                  <a:srgbClr val="429AD6"/>
                </a:solidFill>
                <a:latin typeface="Arial" panose="020B0604020202020204" pitchFamily="34" charset="0"/>
                <a:cs typeface="Arial" panose="020B0604020202020204" pitchFamily="34" charset="0"/>
              </a:rPr>
              <a:t>Presenter or main contact</a:t>
            </a:r>
          </a:p>
        </p:txBody>
      </p:sp>
    </p:spTree>
    <p:extLst>
      <p:ext uri="{BB962C8B-B14F-4D97-AF65-F5344CB8AC3E}">
        <p14:creationId xmlns:p14="http://schemas.microsoft.com/office/powerpoint/2010/main" val="2751529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F09FFC12-0E90-0E0E-2E69-5FD8AC50C2B5}"/>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76B34C09-1552-D1A3-BA3A-0813A91CCE9F}"/>
              </a:ext>
            </a:extLst>
          </p:cNvPr>
          <p:cNvSpPr>
            <a:spLocks noGrp="1"/>
          </p:cNvSpPr>
          <p:nvPr>
            <p:ph type="body" sz="quarter" idx="10"/>
          </p:nvPr>
        </p:nvSpPr>
        <p:spPr>
          <a:xfrm>
            <a:off x="1368001" y="4428000"/>
            <a:ext cx="21334413" cy="8286750"/>
          </a:xfrm>
          <a:prstGeom prst="rect">
            <a:avLst/>
          </a:prstGeom>
        </p:spPr>
        <p:txBody>
          <a:bodyPr/>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51274992"/>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034E8B8-9B74-C822-6BE7-2DBBC6474648}"/>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8" name="Text Placeholder 7">
            <a:extLst>
              <a:ext uri="{FF2B5EF4-FFF2-40B4-BE49-F238E27FC236}">
                <a16:creationId xmlns:a16="http://schemas.microsoft.com/office/drawing/2014/main" id="{B2C5FEDF-0E42-E34E-FF4A-9723C1432EB2}"/>
              </a:ext>
            </a:extLst>
          </p:cNvPr>
          <p:cNvSpPr>
            <a:spLocks noGrp="1"/>
          </p:cNvSpPr>
          <p:nvPr>
            <p:ph type="body" sz="quarter" idx="10"/>
          </p:nvPr>
        </p:nvSpPr>
        <p:spPr>
          <a:xfrm>
            <a:off x="1368001" y="4428000"/>
            <a:ext cx="21334413" cy="8286750"/>
          </a:xfrm>
          <a:prstGeom prst="rect">
            <a:avLst/>
          </a:prstGeom>
        </p:spPr>
        <p:txBody>
          <a:bodyPr/>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40853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94B2C531-0FE1-23AB-282E-8A00F4733ABC}"/>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940EB5C4-AC8B-6727-91E6-F830E2B5BEBE}"/>
              </a:ext>
            </a:extLst>
          </p:cNvPr>
          <p:cNvSpPr>
            <a:spLocks noGrp="1"/>
          </p:cNvSpPr>
          <p:nvPr>
            <p:ph type="body" sz="quarter" idx="10"/>
          </p:nvPr>
        </p:nvSpPr>
        <p:spPr>
          <a:xfrm>
            <a:off x="1368001" y="4428000"/>
            <a:ext cx="21334413" cy="8286750"/>
          </a:xfrm>
          <a:prstGeom prst="rect">
            <a:avLst/>
          </a:prstGeom>
        </p:spPr>
        <p:txBody>
          <a:bodyPr numCol="2" spcCol="180000"/>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4406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2197031A-F39D-DAB3-81EA-64DB980B0253}"/>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28368E83-628D-127A-1DB8-81CCFF86BC14}"/>
              </a:ext>
            </a:extLst>
          </p:cNvPr>
          <p:cNvSpPr>
            <a:spLocks noGrp="1"/>
          </p:cNvSpPr>
          <p:nvPr>
            <p:ph type="body" sz="quarter" idx="10"/>
          </p:nvPr>
        </p:nvSpPr>
        <p:spPr>
          <a:xfrm>
            <a:off x="1368001" y="4428000"/>
            <a:ext cx="21334413" cy="8286750"/>
          </a:xfrm>
          <a:prstGeom prst="rect">
            <a:avLst/>
          </a:prstGeom>
        </p:spPr>
        <p:txBody>
          <a:bodyPr numCol="3" spcCol="180000"/>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14784929"/>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2F213-3089-ACB8-1F43-CDC139F08AC1}"/>
              </a:ext>
            </a:extLst>
          </p:cNvPr>
          <p:cNvSpPr>
            <a:spLocks noGrp="1"/>
          </p:cNvSpPr>
          <p:nvPr>
            <p:ph type="ctrTitle"/>
          </p:nvPr>
        </p:nvSpPr>
        <p:spPr>
          <a:xfrm>
            <a:off x="3047802" y="2244726"/>
            <a:ext cx="18286810" cy="4775200"/>
          </a:xfrm>
        </p:spPr>
        <p:txBody>
          <a:bodyPr anchor="b"/>
          <a:lstStyle>
            <a:lvl1pPr algn="ctr">
              <a:defRPr sz="11999"/>
            </a:lvl1pPr>
          </a:lstStyle>
          <a:p>
            <a:r>
              <a:rPr lang="en-US"/>
              <a:t>Click to edit Master title style</a:t>
            </a:r>
            <a:endParaRPr lang="en-GB"/>
          </a:p>
        </p:txBody>
      </p:sp>
      <p:sp>
        <p:nvSpPr>
          <p:cNvPr id="3" name="Subtitle 2">
            <a:extLst>
              <a:ext uri="{FF2B5EF4-FFF2-40B4-BE49-F238E27FC236}">
                <a16:creationId xmlns:a16="http://schemas.microsoft.com/office/drawing/2014/main" id="{B2AE788E-7D7C-A5AF-8B83-B2932476E913}"/>
              </a:ext>
            </a:extLst>
          </p:cNvPr>
          <p:cNvSpPr>
            <a:spLocks noGrp="1"/>
          </p:cNvSpPr>
          <p:nvPr>
            <p:ph type="subTitle" idx="1"/>
          </p:nvPr>
        </p:nvSpPr>
        <p:spPr>
          <a:xfrm>
            <a:off x="3047802" y="7204076"/>
            <a:ext cx="18286810" cy="3311524"/>
          </a:xfrm>
        </p:spPr>
        <p:txBody>
          <a:bodyPr/>
          <a:lstStyle>
            <a:lvl1pPr marL="0" indent="0" algn="ctr">
              <a:buNone/>
              <a:defRPr sz="4800"/>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5CAEEFF-68D4-106A-420B-8C9A5192004E}"/>
              </a:ext>
            </a:extLst>
          </p:cNvPr>
          <p:cNvSpPr>
            <a:spLocks noGrp="1"/>
          </p:cNvSpPr>
          <p:nvPr>
            <p:ph type="dt" sz="half" idx="10"/>
          </p:nvPr>
        </p:nvSpPr>
        <p:spPr/>
        <p:txBody>
          <a:bodyPr/>
          <a:lstStyle/>
          <a:p>
            <a:fld id="{37DAC503-D8CF-49C2-8AD3-18BA030DFB11}" type="datetimeFigureOut">
              <a:rPr lang="en-GB" smtClean="0"/>
              <a:t>20/07/2026</a:t>
            </a:fld>
            <a:endParaRPr lang="en-GB" dirty="0"/>
          </a:p>
        </p:txBody>
      </p:sp>
      <p:sp>
        <p:nvSpPr>
          <p:cNvPr id="5" name="Footer Placeholder 4">
            <a:extLst>
              <a:ext uri="{FF2B5EF4-FFF2-40B4-BE49-F238E27FC236}">
                <a16:creationId xmlns:a16="http://schemas.microsoft.com/office/drawing/2014/main" id="{E94E6160-ADFB-52D5-F451-36CEE6F8554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230FA5C-C279-6D0A-CCC2-524B140DB39D}"/>
              </a:ext>
            </a:extLst>
          </p:cNvPr>
          <p:cNvSpPr>
            <a:spLocks noGrp="1"/>
          </p:cNvSpPr>
          <p:nvPr>
            <p:ph type="sldNum" sz="quarter" idx="12"/>
          </p:nvPr>
        </p:nvSpPr>
        <p:spPr/>
        <p:txBody>
          <a:bodyPr/>
          <a:lstStyle/>
          <a:p>
            <a:fld id="{52623603-DFFA-4212-92DC-FBE1EF9175A6}" type="slidenum">
              <a:rPr lang="en-GB" smtClean="0"/>
              <a:t>‹#›</a:t>
            </a:fld>
            <a:endParaRPr lang="en-GB" dirty="0"/>
          </a:p>
        </p:txBody>
      </p:sp>
    </p:spTree>
    <p:extLst>
      <p:ext uri="{BB962C8B-B14F-4D97-AF65-F5344CB8AC3E}">
        <p14:creationId xmlns:p14="http://schemas.microsoft.com/office/powerpoint/2010/main" val="1193379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F3266-D328-6BDE-2B36-BA50B380760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FD5E8D9-5E5E-4E11-71CE-15FBF22C37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ED1106-8918-FA64-822B-0617EE13891F}"/>
              </a:ext>
            </a:extLst>
          </p:cNvPr>
          <p:cNvSpPr>
            <a:spLocks noGrp="1"/>
          </p:cNvSpPr>
          <p:nvPr>
            <p:ph type="dt" sz="half" idx="10"/>
          </p:nvPr>
        </p:nvSpPr>
        <p:spPr/>
        <p:txBody>
          <a:bodyPr/>
          <a:lstStyle/>
          <a:p>
            <a:fld id="{37DAC503-D8CF-49C2-8AD3-18BA030DFB11}" type="datetimeFigureOut">
              <a:rPr lang="en-GB" smtClean="0"/>
              <a:t>20/07/2026</a:t>
            </a:fld>
            <a:endParaRPr lang="en-GB" dirty="0"/>
          </a:p>
        </p:txBody>
      </p:sp>
      <p:sp>
        <p:nvSpPr>
          <p:cNvPr id="5" name="Footer Placeholder 4">
            <a:extLst>
              <a:ext uri="{FF2B5EF4-FFF2-40B4-BE49-F238E27FC236}">
                <a16:creationId xmlns:a16="http://schemas.microsoft.com/office/drawing/2014/main" id="{13D09CC0-7C2A-1F44-4AAB-9A48B3E1645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345688B-E141-457D-987F-9DDC3DE879AC}"/>
              </a:ext>
            </a:extLst>
          </p:cNvPr>
          <p:cNvSpPr>
            <a:spLocks noGrp="1"/>
          </p:cNvSpPr>
          <p:nvPr>
            <p:ph type="sldNum" sz="quarter" idx="12"/>
          </p:nvPr>
        </p:nvSpPr>
        <p:spPr/>
        <p:txBody>
          <a:bodyPr/>
          <a:lstStyle/>
          <a:p>
            <a:fld id="{52623603-DFFA-4212-92DC-FBE1EF9175A6}" type="slidenum">
              <a:rPr lang="en-GB" smtClean="0"/>
              <a:t>‹#›</a:t>
            </a:fld>
            <a:endParaRPr lang="en-GB" dirty="0"/>
          </a:p>
        </p:txBody>
      </p:sp>
    </p:spTree>
    <p:extLst>
      <p:ext uri="{BB962C8B-B14F-4D97-AF65-F5344CB8AC3E}">
        <p14:creationId xmlns:p14="http://schemas.microsoft.com/office/powerpoint/2010/main" val="2973651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7707857"/>
      </p:ext>
    </p:extLst>
  </p:cSld>
  <p:clrMap bg1="lt1" tx1="dk1" bg2="lt2" tx2="dk2" accent1="accent1" accent2="accent2" accent3="accent3" accent4="accent4" accent5="accent5" accent6="accent6" hlink="hlink" folHlink="folHlink"/>
  <p:sldLayoutIdLst>
    <p:sldLayoutId id="2147483668" r:id="rId1"/>
    <p:sldLayoutId id="2147483665" r:id="rId2"/>
    <p:sldLayoutId id="2147483669" r:id="rId3"/>
    <p:sldLayoutId id="2147483666" r:id="rId4"/>
    <p:sldLayoutId id="2147483667" r:id="rId5"/>
    <p:sldLayoutId id="2147483670" r:id="rId6"/>
    <p:sldLayoutId id="2147483671" r:id="rId7"/>
  </p:sldLayoutIdLst>
  <p:txStyles>
    <p:titleStyle>
      <a:lvl1pPr algn="l" defTabSz="1828526" rtl="0" eaLnBrk="1" latinLnBrk="0" hangingPunct="1">
        <a:lnSpc>
          <a:spcPct val="90000"/>
        </a:lnSpc>
        <a:spcBef>
          <a:spcPct val="0"/>
        </a:spcBef>
        <a:buNone/>
        <a:defRPr sz="8799" b="1" kern="1200">
          <a:solidFill>
            <a:srgbClr val="08314C"/>
          </a:solidFill>
          <a:latin typeface="Arial" panose="020B0604020202020204" pitchFamily="34" charset="0"/>
          <a:ea typeface="+mj-ea"/>
          <a:cs typeface="Arial" panose="020B0604020202020204" pitchFamily="34" charset="0"/>
        </a:defRPr>
      </a:lvl1pPr>
    </p:titleStyle>
    <p:bodyStyle>
      <a:lvl1pPr marL="457132" indent="-457132" algn="l" defTabSz="1828526" rtl="0" eaLnBrk="1" latinLnBrk="0" hangingPunct="1">
        <a:lnSpc>
          <a:spcPct val="90000"/>
        </a:lnSpc>
        <a:spcBef>
          <a:spcPts val="2000"/>
        </a:spcBef>
        <a:buFont typeface="Arial" panose="020B0604020202020204" pitchFamily="34" charset="0"/>
        <a:buChar char="•"/>
        <a:defRPr sz="5599" kern="1200">
          <a:solidFill>
            <a:srgbClr val="08314C"/>
          </a:solidFill>
          <a:latin typeface="Arial" panose="020B0604020202020204" pitchFamily="34" charset="0"/>
          <a:ea typeface="+mn-ea"/>
          <a:cs typeface="Arial" panose="020B0604020202020204" pitchFamily="34" charset="0"/>
        </a:defRPr>
      </a:lvl1pPr>
      <a:lvl2pPr marL="1371394" indent="-457132" algn="l" defTabSz="1828526" rtl="0" eaLnBrk="1" latinLnBrk="0" hangingPunct="1">
        <a:lnSpc>
          <a:spcPct val="90000"/>
        </a:lnSpc>
        <a:spcBef>
          <a:spcPts val="1000"/>
        </a:spcBef>
        <a:buFont typeface="Arial" panose="020B0604020202020204" pitchFamily="34" charset="0"/>
        <a:buChar char="•"/>
        <a:defRPr sz="4800" kern="1200">
          <a:solidFill>
            <a:srgbClr val="08314C"/>
          </a:solidFill>
          <a:latin typeface="Arial" panose="020B0604020202020204" pitchFamily="34" charset="0"/>
          <a:ea typeface="+mn-ea"/>
          <a:cs typeface="Arial" panose="020B0604020202020204" pitchFamily="34" charset="0"/>
        </a:defRPr>
      </a:lvl2pPr>
      <a:lvl3pPr marL="2285658" indent="-457132" algn="l" defTabSz="1828526" rtl="0" eaLnBrk="1" latinLnBrk="0" hangingPunct="1">
        <a:lnSpc>
          <a:spcPct val="90000"/>
        </a:lnSpc>
        <a:spcBef>
          <a:spcPts val="1000"/>
        </a:spcBef>
        <a:buFont typeface="Arial" panose="020B0604020202020204" pitchFamily="34" charset="0"/>
        <a:buChar char="•"/>
        <a:defRPr sz="4000" kern="1200">
          <a:solidFill>
            <a:srgbClr val="08314C"/>
          </a:solidFill>
          <a:latin typeface="Arial" panose="020B0604020202020204" pitchFamily="34" charset="0"/>
          <a:ea typeface="+mn-ea"/>
          <a:cs typeface="Arial" panose="020B0604020202020204" pitchFamily="34" charset="0"/>
        </a:defRPr>
      </a:lvl3pPr>
      <a:lvl4pPr marL="3199920" indent="-457132" algn="l" defTabSz="1828526" rtl="0" eaLnBrk="1" latinLnBrk="0" hangingPunct="1">
        <a:lnSpc>
          <a:spcPct val="90000"/>
        </a:lnSpc>
        <a:spcBef>
          <a:spcPts val="1000"/>
        </a:spcBef>
        <a:buFont typeface="Arial" panose="020B0604020202020204" pitchFamily="34" charset="0"/>
        <a:buChar char="•"/>
        <a:defRPr sz="3600" kern="1200">
          <a:solidFill>
            <a:srgbClr val="08314C"/>
          </a:solidFill>
          <a:latin typeface="Arial" panose="020B0604020202020204" pitchFamily="34" charset="0"/>
          <a:ea typeface="+mn-ea"/>
          <a:cs typeface="Arial" panose="020B0604020202020204" pitchFamily="34" charset="0"/>
        </a:defRPr>
      </a:lvl4pPr>
      <a:lvl5pPr marL="4114183" indent="-457132" algn="l" defTabSz="1828526" rtl="0" eaLnBrk="1" latinLnBrk="0" hangingPunct="1">
        <a:lnSpc>
          <a:spcPct val="90000"/>
        </a:lnSpc>
        <a:spcBef>
          <a:spcPts val="1000"/>
        </a:spcBef>
        <a:buFont typeface="Arial" panose="020B0604020202020204" pitchFamily="34" charset="0"/>
        <a:buChar char="•"/>
        <a:defRPr sz="3600" kern="1200">
          <a:solidFill>
            <a:srgbClr val="08314C"/>
          </a:solidFill>
          <a:latin typeface="Arial" panose="020B0604020202020204" pitchFamily="34" charset="0"/>
          <a:ea typeface="+mn-ea"/>
          <a:cs typeface="Arial" panose="020B0604020202020204" pitchFamily="34" charset="0"/>
        </a:defRPr>
      </a:lvl5pPr>
      <a:lvl6pPr marL="5028446"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708"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972"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1233"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526" rtl="0" eaLnBrk="1" latinLnBrk="0" hangingPunct="1">
        <a:defRPr sz="3600" kern="1200">
          <a:solidFill>
            <a:schemeClr val="tx1"/>
          </a:solidFill>
          <a:latin typeface="+mn-lt"/>
          <a:ea typeface="+mn-ea"/>
          <a:cs typeface="+mn-cs"/>
        </a:defRPr>
      </a:lvl1pPr>
      <a:lvl2pPr marL="914263" algn="l" defTabSz="1828526" rtl="0" eaLnBrk="1" latinLnBrk="0" hangingPunct="1">
        <a:defRPr sz="3600" kern="1200">
          <a:solidFill>
            <a:schemeClr val="tx1"/>
          </a:solidFill>
          <a:latin typeface="+mn-lt"/>
          <a:ea typeface="+mn-ea"/>
          <a:cs typeface="+mn-cs"/>
        </a:defRPr>
      </a:lvl2pPr>
      <a:lvl3pPr marL="1828526" algn="l" defTabSz="1828526" rtl="0" eaLnBrk="1" latinLnBrk="0" hangingPunct="1">
        <a:defRPr sz="3600" kern="1200">
          <a:solidFill>
            <a:schemeClr val="tx1"/>
          </a:solidFill>
          <a:latin typeface="+mn-lt"/>
          <a:ea typeface="+mn-ea"/>
          <a:cs typeface="+mn-cs"/>
        </a:defRPr>
      </a:lvl3pPr>
      <a:lvl4pPr marL="2742788" algn="l" defTabSz="1828526" rtl="0" eaLnBrk="1" latinLnBrk="0" hangingPunct="1">
        <a:defRPr sz="3600" kern="1200">
          <a:solidFill>
            <a:schemeClr val="tx1"/>
          </a:solidFill>
          <a:latin typeface="+mn-lt"/>
          <a:ea typeface="+mn-ea"/>
          <a:cs typeface="+mn-cs"/>
        </a:defRPr>
      </a:lvl4pPr>
      <a:lvl5pPr marL="3657052" algn="l" defTabSz="1828526" rtl="0" eaLnBrk="1" latinLnBrk="0" hangingPunct="1">
        <a:defRPr sz="3600" kern="1200">
          <a:solidFill>
            <a:schemeClr val="tx1"/>
          </a:solidFill>
          <a:latin typeface="+mn-lt"/>
          <a:ea typeface="+mn-ea"/>
          <a:cs typeface="+mn-cs"/>
        </a:defRPr>
      </a:lvl5pPr>
      <a:lvl6pPr marL="4571313" algn="l" defTabSz="1828526" rtl="0" eaLnBrk="1" latinLnBrk="0" hangingPunct="1">
        <a:defRPr sz="3600" kern="1200">
          <a:solidFill>
            <a:schemeClr val="tx1"/>
          </a:solidFill>
          <a:latin typeface="+mn-lt"/>
          <a:ea typeface="+mn-ea"/>
          <a:cs typeface="+mn-cs"/>
        </a:defRPr>
      </a:lvl6pPr>
      <a:lvl7pPr marL="5485578" algn="l" defTabSz="1828526" rtl="0" eaLnBrk="1" latinLnBrk="0" hangingPunct="1">
        <a:defRPr sz="3600" kern="1200">
          <a:solidFill>
            <a:schemeClr val="tx1"/>
          </a:solidFill>
          <a:latin typeface="+mn-lt"/>
          <a:ea typeface="+mn-ea"/>
          <a:cs typeface="+mn-cs"/>
        </a:defRPr>
      </a:lvl7pPr>
      <a:lvl8pPr marL="6399840" algn="l" defTabSz="1828526" rtl="0" eaLnBrk="1" latinLnBrk="0" hangingPunct="1">
        <a:defRPr sz="3600" kern="1200">
          <a:solidFill>
            <a:schemeClr val="tx1"/>
          </a:solidFill>
          <a:latin typeface="+mn-lt"/>
          <a:ea typeface="+mn-ea"/>
          <a:cs typeface="+mn-cs"/>
        </a:defRPr>
      </a:lvl8pPr>
      <a:lvl9pPr marL="7314103" algn="l" defTabSz="1828526"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userDrawn="1">
          <p15:clr>
            <a:srgbClr val="F26B43"/>
          </p15:clr>
        </p15:guide>
        <p15:guide id="2" pos="76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png"/><Relationship Id="rId7" Type="http://schemas.openxmlformats.org/officeDocument/2006/relationships/hyperlink" Target="https://www.mind.org.uk/information-support/guides-to-support-and-services/abuse/all-types-of-abuse/"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s://napac.org.uk/" TargetMode="External"/><Relationship Id="rId10" Type="http://schemas.openxmlformats.org/officeDocument/2006/relationships/image" Target="../media/image8.jpeg"/><Relationship Id="rId4" Type="http://schemas.openxmlformats.org/officeDocument/2006/relationships/image" Target="../media/image5.png"/><Relationship Id="rId9" Type="http://schemas.openxmlformats.org/officeDocument/2006/relationships/hyperlink" Target="https://www.nhs.uk/conditions/stress-anxiety-depression/mental-health-helplines/"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hyperlink" Target="mailto:EandIsafeguarding@hants.gov.uk" TargetMode="External"/><Relationship Id="rId4" Type="http://schemas.openxmlformats.org/officeDocument/2006/relationships/hyperlink" Target="mailto:cindy.Pritchard@hants.gov.u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hants.gov.uk/educationandlearning/safeguardingchildren/procedures"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https://hampshirescp.event-booking.org.uk/events-list" TargetMode="External"/><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9.png"/><Relationship Id="rId11" Type="http://schemas.openxmlformats.org/officeDocument/2006/relationships/image" Target="../media/image20.png"/><Relationship Id="rId5" Type="http://schemas.openxmlformats.org/officeDocument/2006/relationships/hyperlink" Target="https://www.hampshirescp.org.uk/documents/multi-agency-safeguarding-practice-development-brochure-2026-27/" TargetMode="External"/><Relationship Id="rId10" Type="http://schemas.openxmlformats.org/officeDocument/2006/relationships/image" Target="../media/image19.png"/><Relationship Id="rId4" Type="http://schemas.openxmlformats.org/officeDocument/2006/relationships/image" Target="../media/image15.png"/><Relationship Id="rId9"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hyperlink" Target="https://leadership.hias.hants.gov.uk/course/section.php?id=1275"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hyperlink" Target="https://www.educateagainsthate.com/wp-content/uploads/2026/04/Educate-Against-Hate-Targeted-Education-Violence.pdf?es_c=A15362EEE6992462556501FE3A155CE9&amp;es_cl=3F789D2759A6043F50F396974DDAFEF7&amp;es_id=ph7%c2%a322" TargetMode="Externa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hyperlink" Target="https://lgfl.net/Safeguarding/TypesOfHarm/CCE?_hsmi=419432474" TargetMode="Externa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www.educateagainsthate.com/wp-content/uploads/2026/05/Hosting-Speakers-on-School-Premises-May-2026.pd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9.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hyperlink" Target="https://learning.nspcc.org.uk/research-resources/expert-insights/voice-infant?utm_campaign=20260608_KIS_CASPAR_June08&amp;utm_content=The%20voice%20of%20the%20infant%3A%20expert%20insight%20videos&amp;utm_medium=email&amp;utm_source=Adestra" TargetMode="Externa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hyperlink" Target="https://learning.nspcc.org.uk/training/harmful-sexual-behaviour-hsb-course?utm_campaign=20260629_KIS_CASPAR_June29&amp;utm_content=Harmful%20sexual%20behaviour%20%28HSB%29%20training&amp;utm_medium=email&amp;utm_source=Adestra" TargetMode="External"/><Relationship Id="rId2" Type="http://schemas.openxmlformats.org/officeDocument/2006/relationships/image" Target="../media/image27.png"/><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hyperlink" Target="https://news.npcc.police.uk/releases/growing-awareness-of-suicides-following-domestic-abuse-leads-to-rise-in-recorded-deaths"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hyperlink" Target="https://www.ceopeducation.co.uk/professionals/resources/exploited"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protect.checkpoint.com/v2/r06/___https:/email.kjbm.safeguardinginschools.co.uk/c/eJyEkUGr2zAQhH-NfSk20tqS7IMOLW2g5_6AsLY2tl5iSdXKCfn35SV5UMqDHvXNaBh2MKVjwI3sGd9w8g2XmOmUYyjcpBzdPhcfQ-2s69U4iZqsNEPXSdOBqWlDfzk6uvgr5fvRO9t3QkKntRj1S_XOglSDlEar4cU2YsaFjuWeyD7RlCO6Gbm8LJk47nmmT_8z_d4pPMUPtE-PtB_vr2__hH2mrFb0agQtBu2UpF6PYlBi6I3RCsU4Tq72FgRoYYQWSinQrRrdLCbjQI-jNKSrXpzfpq1lPNGyY3Y-LD7wvMZ44XaO7X6uL3YtJXHVfa3gUMHhdru1vGa68bTnexvz0u7nCg6BblzBAQSoRsoGZAUH3jCXZrkgM3HjtxRzwVCaPTks1JxibhJmet8Kg2ueFTBw_XFgpuAoH13c0Af7367Zzj64e5uyL_OK2VW9WDEUbpd4fRho9slTKI9ZtBTQdQZUzb68luqNkmJQUBf7yxf68vN7Bd1f-GrhTwAAAP__s6XS3Q___.ZXV3MjpoY2Nwcm9kOmM6bzoyYzQ1ZWIyY2UwZDBjZjA4NDY1NGNkY2UxZjU3NWNhYzo3OjMyMTI6MDRmYTAzYzI3MWJlMjRkMTcxNjE0YzZmMGRkNmVlNmU3YWQxODU4YjZkYThjODA3MzNiMjU1ODk1YzlkYTNjOTpoOlQ6Rg" TargetMode="External"/><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protect.checkpoint.com/v2/r06/___https:/email.kjbm.safeguardinginschools.co.uk/c/eJyEkUGvnCAUhX-NbhoNoIAuWLRpTbruDzBXuOp9o2ABZzL_vnnzZpKmeUlXhO8cTrjnwnGMHnY0F3iDiaqUQ8Q5Bp9TdcTgTpsp-NIZ18p-YiUarrum4boRusQdaBsdbnTFeB_JmbZhXDRKsV49VXJGcNlxrpXsnmzHlGDBMd8PNB9oigGchZSflogpnNHip-8T_j7Rf4gvdE6PtB_vt2__hH2mrEZOiB1Hxt9P6DvRAaCYJ61by2ZoSzKCCcU0U0xKKVQte2fZpJ1Qfc81qqJll7dprxPMuJwQHfmFfLJrCFuqbajPS7mZNecjFc3XQgyFGG63W023uQ5xqc9LIYbXpKkQA1BlV9pcBdOZsKIdFoz36oCIPlfLSQ4LMZSv_hJ6h3F0YQfy5r9ficaSd_f6iJTtCtEVLVvB51Qv4fowoKWD0OdH64oz0TRayDJRfi6i1ZKzTooym1-U8cvP74Vo_sJXI_4EAAD__8P3yVI___.ZXV3MjpoY2Nwcm9kOmM6bzoyYzQ1ZWIyY2UwZDBjZjA4NDY1NGNkY2UxZjU3NWNhYzo3Ojk4M2Y6MzRlZTI3ZWFlYWQ3NjBlZTVmYWJmODdmZTBkZjI2OWU2MjkyNDM0OTJiNGQ0MDc1NGM5Mjg0ZjE0OTNkZDEyMzpoOlQ6Rg" TargetMode="Externa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https://www.centreforyounglives.org.uk/news-centre/toxic-looksmaxxing-social-media-trend-is-pushing-boys-towards-extreme-body-obsession-misogyny-and-self-harm-centre-for-young-lives-report-warns" TargetMode="External"/><Relationship Id="rId2" Type="http://schemas.openxmlformats.org/officeDocument/2006/relationships/image" Target="../media/image31.png"/><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hyperlink" Target="https://media.cfyl.org.uk/Looksmaxxing+Report+v6.pdf"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hyperlink" Target="https://www.rcpch.ac.uk/news-events/news/2026-05/childrens-doctors-increasingly-treating-harms-associated-social-media"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www.acamh.org/blog/assessing-and-treating-ptsd-in-young-children/"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www.nspcc.org.uk/about-us/news-opinion/2026/rise-in-children-struggling-with-loneliness-contacting-childline/?utm_campaign=20260622_KIS_CASPAR_June22&amp;utm_content=Rise%20in%20children%20struggling%20with%20loneliness%20contacting%20Childline&amp;utm_medium=email&amp;utm_source=Adestra"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s://www.nuffieldfoundation.org/evidence-and-impact/our-programmes/grown-up/higgledy-piggledy-systems-of-support-for-young-people-aged-14-24-with-poor-mental-health?utm_source=partner&amp;utm_medium=referral&amp;utm_campaign=_nspcc&amp;utm_content="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www.acamh.org/blog/autistic-children-trauma-missed/" TargetMode="External"/><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hyperlink" Target="https://assets.publishing.service.gov.uk/media/5a7c5edeed915d696ccfc51b/5730.pdf" TargetMode="External"/><Relationship Id="rId4" Type="http://schemas.openxmlformats.org/officeDocument/2006/relationships/hyperlink" Target="https://www.cpoms.co.uk/safeguarding-reporting-10-things-every-governors-report-should-cover/?utm_medium=email&amp;utm_source=pardot&amp;utm_campaign=cy25%20uk%20nurture%20wave%2068"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hyperlink" Target="https://protect.checkpoint.com/v2/r06/___https:/email.kjbm.safeguardinginschools.co.uk/c/eJyEkUuK3DAURVdjT4KMrJ_tgQYJSUHGWUAhS8-22raeok8XtfvQ1dUQQkOGOufqInRNjNdgTtC7eTGzJ7lggiVhKJnEhK7a4jG0Tjshp5m2oPth4EoI1asWTuOPq4PDv0K6X73TgjJOB8l7KZ7WO816OQjBORuf7ISczQrXco-g39Gc0DhrcnlGEmSsycKn9zP8rhDe5Qeq86Ptx9vp2z9ln5lNT6NaAEY59gvtuR3tYLgQzphFSDlR1XrNKFOU94oOlHPZKaUmmJSdDGXUOmgE3V_ms8tmgbWa5HxYfch2QzxyZ7Gre3vorZSYG_61YZeGXW63W7f4lMvh1610mNau7g27YDh8AJJrjJhKwy7FHLsPKylI7ljDSiJgPICYGWsha0I837Qha_UOyIKJGFePkht2aT9-OENwkK4OT-OD_u9jk7Y-uHsXky92M8k1gm4mlNyt-PoIgPXRQyiPXVRPGecDk2325TmVGGRPR8naon_5Al9-fm8Y_wu_avYnAAD__8v31go___.ZXV3MjpoY2Nwcm9kOmM6bzphNTZhYjE3OGYzMzhkOTZkMDE5ODAzOThjZmJkZmIzYjo3OjJhZTY6ZWQ0NjQ5ZjBiMWEyZjI2NGJkOTAzNDI2OTg4NDE2NjM2OWE0NGQwYTBiYjllYzY4Yzc0NjJiMDUxNmUxOGEyYzpoOlQ6Rg" TargetMode="External"/><Relationship Id="rId4" Type="http://schemas.openxmlformats.org/officeDocument/2006/relationships/hyperlink" Target="https://www.firstlight.org.uk/online-support/talking-to-young-people-about-grooming-a-guide-for-adults/"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hyperlink" Target="https://www.nasuwt.org.uk/article-listing/misogyny-in-schools-hits-new-high.html"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www.gov.uk/government/news/government-backs-family-reunions-for-children-in-care"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s://www.csacentre.org.uk/blog/shining-a-light-on-organised-ritual-abuse/"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s://www.childrenscommissioner.gov.uk/blog/children-growing-up-in-bbs-new-data-shows-the-full-story/"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5.pn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hyperlink" Target="https://www.tourettes-action.org.uk/62-education-professionals.html" TargetMode="External"/><Relationship Id="rId5" Type="http://schemas.openxmlformats.org/officeDocument/2006/relationships/hyperlink" Target="https://www.tourettes-action.org.uk/" TargetMode="External"/><Relationship Id="rId4" Type="http://schemas.openxmlformats.org/officeDocument/2006/relationships/hyperlink" Target="https://youtu.be/icn_wL_K-Vs?si=Buep5MIyBqp1W8pU"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hyperlink" Target="https://www.gov.uk/government/news/youth-justice-overhaul-to-keep-streets-safer"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hyperlink" Target="https://www.ncsc.gov.uk/news/apt28-exploit-routers-to-enable-dns-hijacking-operations" TargetMode="External"/><Relationship Id="rId5" Type="http://schemas.openxmlformats.org/officeDocument/2006/relationships/image" Target="../media/image48.png"/><Relationship Id="rId4" Type="http://schemas.openxmlformats.org/officeDocument/2006/relationships/hyperlink" Target="https://protect.checkpoint.com/v2/r06/___https:/email.kjbm.safeguardinginschools.co.uk/c/eJyMkc-q2zwQxZ_G3nzYyPpjxwstvtIGuu4DhLE0iecmllyN5OC3L7k3gVIutDvpnJnDHH6wrqcAC9orvMFEDeeY8JxiyNysKfriMsVQe-u1GSdRo-2GoRe9kGKscQG6nTzeaMO0n8hbLUalOj0O2jxd8lZ2ZujFoPRrY0FmuOAp7yvaD2lKEbwDzs-RhBxLcvjpPuPPguHDfEllek_79vh9-SPsM2e22pynbuyVVuPkUWqpzbn3Cg7DQRs3QE1WCtkL3SnRCyUPrTaj7z2YyY8ewA-VFte3aWkZzngpkDyFCwV2c4w3bl1sy7W-2TnnlSv1fyWPlTze7_f2Ere2XCt5vMQNU1gw5EoeOUMmzuS4kke3T5gaRlcS5b2ZEoKbkRsuacO9kUKaf5tq0BcHD4gNBc6Uy-PNzZnC41yuXzAYg8d08nEBCvavvZJ1FPzeromymyH5SosZQuZnuzqho5Uw5HeEfSekUoM0NVN-UtWD6cTByDrbH5Txv-9fK6l-kzcrfwUAAP__TNbmTA___.ZXV3MjpoY2Nwcm9kOmM6bzplNjgwNDZmZDdhNzQxMmZhZWFlMThhZDhmNzA3ZmMyMTo3OjA3MzU6MTFjNjg0Njg3MDhmNGYwYTBkNjZmZTgwNGY4MTFlNDc4MjQ5OWRkZDI5YjEzMzY4NDM4N2MzYzdjZTE0N2NlMzpoOlQ6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49FA5-E325-F21E-DC7B-B0CA83B8A20C}"/>
              </a:ext>
            </a:extLst>
          </p:cNvPr>
          <p:cNvSpPr>
            <a:spLocks noGrp="1"/>
          </p:cNvSpPr>
          <p:nvPr>
            <p:ph type="ctrTitle"/>
          </p:nvPr>
        </p:nvSpPr>
        <p:spPr>
          <a:xfrm>
            <a:off x="1399337" y="10981674"/>
            <a:ext cx="13923237" cy="2318249"/>
          </a:xfrm>
        </p:spPr>
        <p:txBody>
          <a:bodyPr anchor="ctr">
            <a:normAutofit/>
          </a:bodyPr>
          <a:lstStyle/>
          <a:p>
            <a:pPr algn="l"/>
            <a:r>
              <a:rPr lang="en-GB" sz="8000" dirty="0">
                <a:solidFill>
                  <a:srgbClr val="FFFFFF"/>
                </a:solidFill>
              </a:rPr>
              <a:t>Safeguarding: June update</a:t>
            </a:r>
          </a:p>
        </p:txBody>
      </p:sp>
      <p:sp>
        <p:nvSpPr>
          <p:cNvPr id="8" name="Oval 7">
            <a:extLst>
              <a:ext uri="{FF2B5EF4-FFF2-40B4-BE49-F238E27FC236}">
                <a16:creationId xmlns:a16="http://schemas.microsoft.com/office/drawing/2014/main" id="{7A305D7B-E88B-773F-E68B-E19BD629C04A}"/>
              </a:ext>
            </a:extLst>
          </p:cNvPr>
          <p:cNvSpPr/>
          <p:nvPr/>
        </p:nvSpPr>
        <p:spPr>
          <a:xfrm>
            <a:off x="17900432" y="582217"/>
            <a:ext cx="5677786" cy="342368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800" dirty="0"/>
              <a:t>Safeguarding Update</a:t>
            </a:r>
          </a:p>
        </p:txBody>
      </p:sp>
      <p:pic>
        <p:nvPicPr>
          <p:cNvPr id="5" name="Picture 4">
            <a:extLst>
              <a:ext uri="{FF2B5EF4-FFF2-40B4-BE49-F238E27FC236}">
                <a16:creationId xmlns:a16="http://schemas.microsoft.com/office/drawing/2014/main" id="{4BB670D9-34C7-9C1B-6331-F62FCF0A45D3}"/>
              </a:ext>
            </a:extLst>
          </p:cNvPr>
          <p:cNvPicPr>
            <a:picLocks noChangeAspect="1"/>
          </p:cNvPicPr>
          <p:nvPr/>
        </p:nvPicPr>
        <p:blipFill>
          <a:blip r:embed="rId3"/>
          <a:stretch>
            <a:fillRect/>
          </a:stretch>
        </p:blipFill>
        <p:spPr>
          <a:xfrm>
            <a:off x="16976168" y="4645401"/>
            <a:ext cx="6602050" cy="7495397"/>
          </a:xfrm>
          <a:prstGeom prst="rect">
            <a:avLst/>
          </a:prstGeom>
        </p:spPr>
      </p:pic>
      <p:pic>
        <p:nvPicPr>
          <p:cNvPr id="9" name="Picture 8">
            <a:extLst>
              <a:ext uri="{FF2B5EF4-FFF2-40B4-BE49-F238E27FC236}">
                <a16:creationId xmlns:a16="http://schemas.microsoft.com/office/drawing/2014/main" id="{E16CDD9E-BB5F-071A-E756-C6E6AFC61041}"/>
              </a:ext>
            </a:extLst>
          </p:cNvPr>
          <p:cNvPicPr>
            <a:picLocks noChangeAspect="1"/>
          </p:cNvPicPr>
          <p:nvPr/>
        </p:nvPicPr>
        <p:blipFill>
          <a:blip r:embed="rId4"/>
          <a:srcRect b="15038"/>
          <a:stretch>
            <a:fillRect/>
          </a:stretch>
        </p:blipFill>
        <p:spPr>
          <a:xfrm>
            <a:off x="2103247" y="582218"/>
            <a:ext cx="13571282" cy="8137240"/>
          </a:xfrm>
          <a:prstGeom prst="rect">
            <a:avLst/>
          </a:prstGeom>
        </p:spPr>
      </p:pic>
      <p:sp>
        <p:nvSpPr>
          <p:cNvPr id="10" name="TextBox 9">
            <a:extLst>
              <a:ext uri="{FF2B5EF4-FFF2-40B4-BE49-F238E27FC236}">
                <a16:creationId xmlns:a16="http://schemas.microsoft.com/office/drawing/2014/main" id="{741FA9E5-5BAF-D894-E3FE-89E1C7DEB2B0}"/>
              </a:ext>
            </a:extLst>
          </p:cNvPr>
          <p:cNvSpPr txBox="1"/>
          <p:nvPr/>
        </p:nvSpPr>
        <p:spPr>
          <a:xfrm>
            <a:off x="801915" y="9042682"/>
            <a:ext cx="15118080" cy="378565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wrap="square" rtlCol="0">
            <a:spAutoFit/>
          </a:bodyPr>
          <a:lstStyle/>
          <a:p>
            <a:r>
              <a:rPr lang="en-GB" sz="4800" dirty="0"/>
              <a:t>Have a brilliant summer holiday break all of you – enjoy the holiday, make sure you have some real R&amp;R doing all the things you love doing. Well done for an amazing year of caring for all of our children and young people </a:t>
            </a:r>
            <a:r>
              <a:rPr lang="en-GB" sz="4800" dirty="0">
                <a:sym typeface="Wingdings" panose="05000000000000000000" pitchFamily="2" charset="2"/>
              </a:rPr>
              <a:t></a:t>
            </a:r>
            <a:endParaRPr lang="en-GB" sz="4800" dirty="0"/>
          </a:p>
        </p:txBody>
      </p:sp>
    </p:spTree>
    <p:extLst>
      <p:ext uri="{BB962C8B-B14F-4D97-AF65-F5344CB8AC3E}">
        <p14:creationId xmlns:p14="http://schemas.microsoft.com/office/powerpoint/2010/main" val="3543087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51B99-BCF4-BA26-7BB7-23C9D7C27994}"/>
              </a:ext>
            </a:extLst>
          </p:cNvPr>
          <p:cNvSpPr>
            <a:spLocks noGrp="1"/>
          </p:cNvSpPr>
          <p:nvPr>
            <p:ph type="title"/>
          </p:nvPr>
        </p:nvSpPr>
        <p:spPr/>
        <p:txBody>
          <a:bodyPr/>
          <a:lstStyle/>
          <a:p>
            <a:br>
              <a:rPr lang="en-GB" dirty="0"/>
            </a:br>
            <a:r>
              <a:rPr lang="en-GB" dirty="0"/>
              <a:t>	</a:t>
            </a:r>
          </a:p>
        </p:txBody>
      </p:sp>
      <p:pic>
        <p:nvPicPr>
          <p:cNvPr id="8" name="Content Placeholder 7">
            <a:extLst>
              <a:ext uri="{FF2B5EF4-FFF2-40B4-BE49-F238E27FC236}">
                <a16:creationId xmlns:a16="http://schemas.microsoft.com/office/drawing/2014/main" id="{D9C9AE7D-2966-1837-4703-63CE4EB7224B}"/>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676292" y="3953338"/>
            <a:ext cx="5352701" cy="1161974"/>
          </a:xfrm>
          <a:prstGeom prst="rect">
            <a:avLst/>
          </a:prstGeom>
        </p:spPr>
      </p:pic>
      <p:sp>
        <p:nvSpPr>
          <p:cNvPr id="13" name="TextBox 12">
            <a:extLst>
              <a:ext uri="{FF2B5EF4-FFF2-40B4-BE49-F238E27FC236}">
                <a16:creationId xmlns:a16="http://schemas.microsoft.com/office/drawing/2014/main" id="{BD8BA4CE-9B1E-3691-7163-FD243872FC58}"/>
              </a:ext>
            </a:extLst>
          </p:cNvPr>
          <p:cNvSpPr txBox="1"/>
          <p:nvPr/>
        </p:nvSpPr>
        <p:spPr>
          <a:xfrm>
            <a:off x="7679370" y="3873993"/>
            <a:ext cx="12191206" cy="1200329"/>
          </a:xfrm>
          <a:prstGeom prst="rect">
            <a:avLst/>
          </a:prstGeom>
          <a:noFill/>
        </p:spPr>
        <p:txBody>
          <a:bodyPr wrap="square">
            <a:spAutoFit/>
          </a:bodyPr>
          <a:lstStyle/>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rPr>
              <a:t>HCC Employee Assistance</a:t>
            </a:r>
          </a:p>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rPr>
              <a:t>Freephone: 0800 028 0199 </a:t>
            </a:r>
          </a:p>
        </p:txBody>
      </p:sp>
      <p:pic>
        <p:nvPicPr>
          <p:cNvPr id="14" name="Picture 13">
            <a:extLst>
              <a:ext uri="{FF2B5EF4-FFF2-40B4-BE49-F238E27FC236}">
                <a16:creationId xmlns:a16="http://schemas.microsoft.com/office/drawing/2014/main" id="{6C184662-01C3-EBF6-3B09-C5638623D8D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461862" y="6200818"/>
            <a:ext cx="3790703" cy="1314364"/>
          </a:xfrm>
          <a:prstGeom prst="rect">
            <a:avLst/>
          </a:prstGeom>
        </p:spPr>
      </p:pic>
      <p:sp>
        <p:nvSpPr>
          <p:cNvPr id="16" name="TextBox 15">
            <a:extLst>
              <a:ext uri="{FF2B5EF4-FFF2-40B4-BE49-F238E27FC236}">
                <a16:creationId xmlns:a16="http://schemas.microsoft.com/office/drawing/2014/main" id="{CA602754-5F47-61E6-38A8-3B38570392A5}"/>
              </a:ext>
            </a:extLst>
          </p:cNvPr>
          <p:cNvSpPr txBox="1"/>
          <p:nvPr/>
        </p:nvSpPr>
        <p:spPr>
          <a:xfrm>
            <a:off x="6095603" y="6309292"/>
            <a:ext cx="12191206" cy="1015663"/>
          </a:xfrm>
          <a:prstGeom prst="rect">
            <a:avLst/>
          </a:prstGeom>
          <a:noFill/>
        </p:spPr>
        <p:txBody>
          <a:bodyPr wrap="square">
            <a:spAutoFit/>
          </a:bodyPr>
          <a:lstStyle/>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rPr>
              <a:t>National Assoc. for People Abused in Childhood</a:t>
            </a:r>
          </a:p>
          <a:p>
            <a:pPr defTabSz="1828709" eaLnBrk="0" fontAlgn="base" hangingPunct="0">
              <a:spcBef>
                <a:spcPct val="0"/>
              </a:spcBef>
              <a:spcAft>
                <a:spcPct val="0"/>
              </a:spcAft>
              <a:defRPr/>
            </a:pPr>
            <a:r>
              <a:rPr lang="en-GB" sz="2400" dirty="0">
                <a:solidFill>
                  <a:prstClr val="black"/>
                </a:solidFill>
                <a:latin typeface="Arial" panose="020B0604020202020204" pitchFamily="34" charset="0"/>
                <a:cs typeface="Arial" panose="020B0604020202020204" pitchFamily="34" charset="0"/>
                <a:hlinkClick r:id="rId5"/>
              </a:rPr>
              <a:t>https://napac.org.uk/</a:t>
            </a:r>
            <a:r>
              <a:rPr lang="en-GB" sz="2400" dirty="0">
                <a:solidFill>
                  <a:prstClr val="black"/>
                </a:solidFill>
                <a:latin typeface="Arial" panose="020B0604020202020204" pitchFamily="34" charset="0"/>
                <a:cs typeface="Arial" panose="020B0604020202020204" pitchFamily="34" charset="0"/>
              </a:rPr>
              <a:t> </a:t>
            </a:r>
          </a:p>
        </p:txBody>
      </p:sp>
      <p:pic>
        <p:nvPicPr>
          <p:cNvPr id="17" name="Picture 16">
            <a:extLst>
              <a:ext uri="{FF2B5EF4-FFF2-40B4-BE49-F238E27FC236}">
                <a16:creationId xmlns:a16="http://schemas.microsoft.com/office/drawing/2014/main" id="{2ECA907A-AC84-A18E-358F-C8F9973F855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676292" y="8434882"/>
            <a:ext cx="3635145" cy="1704347"/>
          </a:xfrm>
          <a:prstGeom prst="rect">
            <a:avLst/>
          </a:prstGeom>
        </p:spPr>
      </p:pic>
      <p:sp>
        <p:nvSpPr>
          <p:cNvPr id="19" name="TextBox 18">
            <a:extLst>
              <a:ext uri="{FF2B5EF4-FFF2-40B4-BE49-F238E27FC236}">
                <a16:creationId xmlns:a16="http://schemas.microsoft.com/office/drawing/2014/main" id="{E1217EE7-D48B-6986-E446-A83AA89995EE}"/>
              </a:ext>
            </a:extLst>
          </p:cNvPr>
          <p:cNvSpPr txBox="1"/>
          <p:nvPr/>
        </p:nvSpPr>
        <p:spPr>
          <a:xfrm>
            <a:off x="6098327" y="7779047"/>
            <a:ext cx="10952724" cy="2923877"/>
          </a:xfrm>
          <a:prstGeom prst="rect">
            <a:avLst/>
          </a:prstGeom>
          <a:noFill/>
        </p:spPr>
        <p:txBody>
          <a:bodyPr wrap="square">
            <a:spAutoFit/>
          </a:bodyPr>
          <a:lstStyle/>
          <a:p>
            <a:pPr defTabSz="1828709" eaLnBrk="0" fontAlgn="base" hangingPunct="0">
              <a:spcBef>
                <a:spcPct val="0"/>
              </a:spcBef>
              <a:spcAft>
                <a:spcPct val="0"/>
              </a:spcAft>
              <a:defRPr/>
            </a:pPr>
            <a:r>
              <a:rPr lang="en-GB" sz="5600" dirty="0">
                <a:solidFill>
                  <a:prstClr val="black"/>
                </a:solidFill>
                <a:latin typeface="Arial" panose="020B0604020202020204" pitchFamily="34" charset="0"/>
                <a:cs typeface="Arial" panose="020B0604020202020204" pitchFamily="34" charset="0"/>
              </a:rPr>
              <a:t>Mental Health charity in England and Wales</a:t>
            </a:r>
          </a:p>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hlinkClick r:id="rId7"/>
              </a:rPr>
              <a:t>https://www.mind.org.uk/information-support/guides-to-support-and-services/abuse/all-types-of-abuse/</a:t>
            </a:r>
            <a:r>
              <a:rPr lang="en-GB" sz="3600" dirty="0">
                <a:solidFill>
                  <a:prstClr val="black"/>
                </a:solidFill>
                <a:latin typeface="Arial" panose="020B0604020202020204" pitchFamily="34" charset="0"/>
                <a:cs typeface="Arial" panose="020B0604020202020204" pitchFamily="34" charset="0"/>
              </a:rPr>
              <a:t> </a:t>
            </a:r>
          </a:p>
        </p:txBody>
      </p:sp>
      <p:pic>
        <p:nvPicPr>
          <p:cNvPr id="20" name="Picture 19">
            <a:extLst>
              <a:ext uri="{FF2B5EF4-FFF2-40B4-BE49-F238E27FC236}">
                <a16:creationId xmlns:a16="http://schemas.microsoft.com/office/drawing/2014/main" id="{619D7778-62BD-EC84-124C-4C43253E5B63}"/>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671396" y="11309618"/>
            <a:ext cx="3371630" cy="1523901"/>
          </a:xfrm>
          <a:prstGeom prst="rect">
            <a:avLst/>
          </a:prstGeom>
        </p:spPr>
      </p:pic>
      <p:sp>
        <p:nvSpPr>
          <p:cNvPr id="22" name="TextBox 21">
            <a:extLst>
              <a:ext uri="{FF2B5EF4-FFF2-40B4-BE49-F238E27FC236}">
                <a16:creationId xmlns:a16="http://schemas.microsoft.com/office/drawing/2014/main" id="{580E9A6F-3D03-E245-43C7-449B77967781}"/>
              </a:ext>
            </a:extLst>
          </p:cNvPr>
          <p:cNvSpPr txBox="1"/>
          <p:nvPr/>
        </p:nvSpPr>
        <p:spPr>
          <a:xfrm>
            <a:off x="6098327" y="10679224"/>
            <a:ext cx="12188482" cy="2062103"/>
          </a:xfrm>
          <a:prstGeom prst="rect">
            <a:avLst/>
          </a:prstGeom>
          <a:noFill/>
        </p:spPr>
        <p:txBody>
          <a:bodyPr wrap="square">
            <a:spAutoFit/>
          </a:bodyPr>
          <a:lstStyle/>
          <a:p>
            <a:pPr defTabSz="1828709" eaLnBrk="0" fontAlgn="base" hangingPunct="0">
              <a:spcBef>
                <a:spcPct val="0"/>
              </a:spcBef>
              <a:spcAft>
                <a:spcPct val="0"/>
              </a:spcAft>
              <a:defRPr/>
            </a:pPr>
            <a:r>
              <a:rPr lang="en-GB" sz="5600" dirty="0">
                <a:solidFill>
                  <a:prstClr val="black"/>
                </a:solidFill>
                <a:latin typeface="Arial" panose="020B0604020202020204" pitchFamily="34" charset="0"/>
                <a:cs typeface="Arial" panose="020B0604020202020204" pitchFamily="34" charset="0"/>
              </a:rPr>
              <a:t>Mental Health helplines</a:t>
            </a:r>
          </a:p>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hlinkClick r:id="rId9"/>
              </a:rPr>
              <a:t>https://www.nhs.uk/conditions/stress-anxiety-depression/mental-health-helplines/</a:t>
            </a:r>
            <a:r>
              <a:rPr lang="en-GB" sz="3600" dirty="0">
                <a:solidFill>
                  <a:prstClr val="black"/>
                </a:solidFill>
                <a:latin typeface="Arial" panose="020B0604020202020204" pitchFamily="34" charset="0"/>
                <a:cs typeface="Arial" panose="020B0604020202020204" pitchFamily="34" charset="0"/>
              </a:rPr>
              <a:t> </a:t>
            </a:r>
          </a:p>
        </p:txBody>
      </p:sp>
      <p:sp>
        <p:nvSpPr>
          <p:cNvPr id="4" name="TextBox 3">
            <a:extLst>
              <a:ext uri="{FF2B5EF4-FFF2-40B4-BE49-F238E27FC236}">
                <a16:creationId xmlns:a16="http://schemas.microsoft.com/office/drawing/2014/main" id="{63146691-BC43-1842-A475-2217D85C90DF}"/>
              </a:ext>
            </a:extLst>
          </p:cNvPr>
          <p:cNvSpPr txBox="1"/>
          <p:nvPr/>
        </p:nvSpPr>
        <p:spPr>
          <a:xfrm>
            <a:off x="1461862" y="643767"/>
            <a:ext cx="12197302" cy="1446550"/>
          </a:xfrm>
          <a:prstGeom prst="rect">
            <a:avLst/>
          </a:prstGeom>
          <a:noFill/>
        </p:spPr>
        <p:txBody>
          <a:bodyPr wrap="square">
            <a:spAutoFit/>
          </a:bodyPr>
          <a:lstStyle/>
          <a:p>
            <a:r>
              <a:rPr lang="en-GB" sz="8800" b="1" dirty="0"/>
              <a:t>Your Welfare</a:t>
            </a:r>
          </a:p>
        </p:txBody>
      </p:sp>
      <p:pic>
        <p:nvPicPr>
          <p:cNvPr id="1026" name="Picture 2" descr="Look after Yourself | thortful">
            <a:extLst>
              <a:ext uri="{FF2B5EF4-FFF2-40B4-BE49-F238E27FC236}">
                <a16:creationId xmlns:a16="http://schemas.microsoft.com/office/drawing/2014/main" id="{8ECE11E4-13D6-3E9F-FB7D-CDAB187B200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472953" y="2090317"/>
            <a:ext cx="6096000" cy="8620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7983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5AFFD0-3A51-D9E6-9A0F-21FC1836C526}"/>
              </a:ext>
            </a:extLst>
          </p:cNvPr>
          <p:cNvSpPr txBox="1"/>
          <p:nvPr/>
        </p:nvSpPr>
        <p:spPr>
          <a:xfrm>
            <a:off x="881744" y="558624"/>
            <a:ext cx="15544800" cy="8925520"/>
          </a:xfrm>
          <a:prstGeom prst="rect">
            <a:avLst/>
          </a:prstGeom>
          <a:solidFill>
            <a:srgbClr val="FFFFF3"/>
          </a:solidFill>
          <a:ln>
            <a:solidFill>
              <a:srgbClr val="002060"/>
            </a:solidFill>
          </a:ln>
        </p:spPr>
        <p:txBody>
          <a:bodyPr wrap="square" rtlCol="0">
            <a:spAutoFit/>
          </a:bodyPr>
          <a:lstStyle/>
          <a:p>
            <a:r>
              <a:rPr lang="en-GB" sz="5400" dirty="0">
                <a:latin typeface="Comic Sans MS" panose="030F0702030302020204" pitchFamily="66" charset="0"/>
              </a:rPr>
              <a:t>Please check the contents pages if you haven’t got time to read all of this…it is a lot! </a:t>
            </a:r>
            <a:r>
              <a:rPr lang="en-GB" sz="5400" dirty="0">
                <a:latin typeface="Comic Sans MS" panose="030F0702030302020204" pitchFamily="66" charset="0"/>
                <a:sym typeface="Wingdings" panose="05000000000000000000" pitchFamily="2" charset="2"/>
              </a:rPr>
              <a:t> I’ve put it in sections to hopefully help make navigation a bit easier. </a:t>
            </a:r>
            <a:endParaRPr lang="en-GB" sz="5400" dirty="0">
              <a:latin typeface="Comic Sans MS" panose="030F0702030302020204" pitchFamily="66" charset="0"/>
            </a:endParaRPr>
          </a:p>
          <a:p>
            <a:endParaRPr lang="en-GB" sz="4000" dirty="0">
              <a:latin typeface="Comic Sans MS" panose="030F0702030302020204" pitchFamily="66" charset="0"/>
            </a:endParaRPr>
          </a:p>
          <a:p>
            <a:r>
              <a:rPr lang="en-GB" sz="5400" dirty="0">
                <a:latin typeface="Comic Sans MS" panose="030F0702030302020204" pitchFamily="66" charset="0"/>
              </a:rPr>
              <a:t>There are some free training opportunities which I’ve put this sign on.</a:t>
            </a:r>
          </a:p>
          <a:p>
            <a:endParaRPr lang="en-GB" sz="4800" dirty="0">
              <a:latin typeface="Comic Sans MS" panose="030F0702030302020204" pitchFamily="66" charset="0"/>
            </a:endParaRPr>
          </a:p>
          <a:p>
            <a:r>
              <a:rPr lang="en-GB" sz="5400" dirty="0">
                <a:latin typeface="Comic Sans MS" panose="030F0702030302020204" pitchFamily="66" charset="0"/>
              </a:rPr>
              <a:t>And free resources </a:t>
            </a:r>
          </a:p>
          <a:p>
            <a:r>
              <a:rPr lang="en-GB" sz="5400" dirty="0">
                <a:latin typeface="Comic Sans MS" panose="030F0702030302020204" pitchFamily="66" charset="0"/>
              </a:rPr>
              <a:t>I’ve also tried to identify age range that may be appropriate for each slide. </a:t>
            </a:r>
          </a:p>
        </p:txBody>
      </p:sp>
      <p:cxnSp>
        <p:nvCxnSpPr>
          <p:cNvPr id="6" name="Straight Arrow Connector 5">
            <a:extLst>
              <a:ext uri="{FF2B5EF4-FFF2-40B4-BE49-F238E27FC236}">
                <a16:creationId xmlns:a16="http://schemas.microsoft.com/office/drawing/2014/main" id="{0862B941-F69E-C603-AD48-9EBFE5FB3797}"/>
              </a:ext>
            </a:extLst>
          </p:cNvPr>
          <p:cNvCxnSpPr>
            <a:cxnSpLocks/>
          </p:cNvCxnSpPr>
          <p:nvPr/>
        </p:nvCxnSpPr>
        <p:spPr>
          <a:xfrm flipV="1">
            <a:off x="12540343" y="5878286"/>
            <a:ext cx="4651774" cy="489856"/>
          </a:xfrm>
          <a:prstGeom prst="straightConnector1">
            <a:avLst/>
          </a:prstGeom>
          <a:ln w="508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7" name="Picture 2" descr="Capacity Building Training Courses for Belfast based groups - Volunteer Now">
            <a:extLst>
              <a:ext uri="{FF2B5EF4-FFF2-40B4-BE49-F238E27FC236}">
                <a16:creationId xmlns:a16="http://schemas.microsoft.com/office/drawing/2014/main" id="{F1F05E9A-6582-851A-8CD5-81C2A83093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91686" y="0"/>
            <a:ext cx="7008983" cy="697209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A963D2C-6F4D-D89B-844C-ABA4FD9D3ED3}"/>
              </a:ext>
            </a:extLst>
          </p:cNvPr>
          <p:cNvSpPr txBox="1"/>
          <p:nvPr/>
        </p:nvSpPr>
        <p:spPr>
          <a:xfrm>
            <a:off x="1240973" y="9773065"/>
            <a:ext cx="9895115" cy="3046988"/>
          </a:xfrm>
          <a:prstGeom prst="rect">
            <a:avLst/>
          </a:prstGeom>
          <a:noFill/>
        </p:spPr>
        <p:txBody>
          <a:bodyPr wrap="square" rtlCol="0">
            <a:spAutoFit/>
          </a:bodyPr>
          <a:lstStyle/>
          <a:p>
            <a:r>
              <a:rPr lang="en-GB" sz="4800" dirty="0"/>
              <a:t>Contact methods: </a:t>
            </a:r>
          </a:p>
          <a:p>
            <a:r>
              <a:rPr lang="en-GB" sz="4800" dirty="0">
                <a:hlinkClick r:id="rId4"/>
              </a:rPr>
              <a:t>cindy.pritchard@hants.gov.uk</a:t>
            </a:r>
            <a:endParaRPr lang="en-GB" sz="4800" dirty="0"/>
          </a:p>
          <a:p>
            <a:r>
              <a:rPr lang="en-GB" sz="4800" dirty="0">
                <a:hlinkClick r:id="rId5"/>
              </a:rPr>
              <a:t>EandIsafeguarding@hants.gov.uk</a:t>
            </a:r>
            <a:endParaRPr lang="en-GB" sz="4800" dirty="0"/>
          </a:p>
          <a:p>
            <a:r>
              <a:rPr lang="en-GB" sz="4800" dirty="0"/>
              <a:t>Mobile: 07703 944343</a:t>
            </a:r>
          </a:p>
        </p:txBody>
      </p:sp>
      <p:pic>
        <p:nvPicPr>
          <p:cNvPr id="5" name="Picture 2" descr="Free Resources">
            <a:extLst>
              <a:ext uri="{FF2B5EF4-FFF2-40B4-BE49-F238E27FC236}">
                <a16:creationId xmlns:a16="http://schemas.microsoft.com/office/drawing/2014/main" id="{3871DC1D-236D-6633-D909-76DF6741F5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41902" y="6368142"/>
            <a:ext cx="7008983" cy="3732056"/>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a:extLst>
              <a:ext uri="{FF2B5EF4-FFF2-40B4-BE49-F238E27FC236}">
                <a16:creationId xmlns:a16="http://schemas.microsoft.com/office/drawing/2014/main" id="{915AACB4-C17E-474B-7D49-E9F7E5677F09}"/>
              </a:ext>
            </a:extLst>
          </p:cNvPr>
          <p:cNvCxnSpPr>
            <a:cxnSpLocks/>
          </p:cNvCxnSpPr>
          <p:nvPr/>
        </p:nvCxnSpPr>
        <p:spPr>
          <a:xfrm flipV="1">
            <a:off x="8654144" y="7249868"/>
            <a:ext cx="8537973" cy="59547"/>
          </a:xfrm>
          <a:prstGeom prst="straightConnector1">
            <a:avLst/>
          </a:prstGeom>
          <a:ln w="508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436235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B1543-27F5-D4B3-533B-FB574EE3FD6B}"/>
              </a:ext>
            </a:extLst>
          </p:cNvPr>
          <p:cNvSpPr>
            <a:spLocks noGrp="1"/>
          </p:cNvSpPr>
          <p:nvPr>
            <p:ph type="ctrTitle"/>
          </p:nvPr>
        </p:nvSpPr>
        <p:spPr>
          <a:xfrm>
            <a:off x="3932371" y="635530"/>
            <a:ext cx="16044329" cy="1683807"/>
          </a:xfrm>
          <a:solidFill>
            <a:srgbClr val="FFFFF3"/>
          </a:solidFill>
        </p:spPr>
        <p:txBody>
          <a:bodyPr/>
          <a:lstStyle/>
          <a:p>
            <a:r>
              <a:rPr lang="en-GB" dirty="0">
                <a:solidFill>
                  <a:srgbClr val="FF0000"/>
                </a:solidFill>
              </a:rPr>
              <a:t>EMAIL ADDRESSES</a:t>
            </a:r>
          </a:p>
        </p:txBody>
      </p:sp>
      <p:sp>
        <p:nvSpPr>
          <p:cNvPr id="3" name="Subtitle 2">
            <a:extLst>
              <a:ext uri="{FF2B5EF4-FFF2-40B4-BE49-F238E27FC236}">
                <a16:creationId xmlns:a16="http://schemas.microsoft.com/office/drawing/2014/main" id="{6713125D-2AAA-FD86-237D-19EBC13A8CF6}"/>
              </a:ext>
            </a:extLst>
          </p:cNvPr>
          <p:cNvSpPr>
            <a:spLocks noGrp="1"/>
          </p:cNvSpPr>
          <p:nvPr>
            <p:ph type="subTitle" idx="1"/>
          </p:nvPr>
        </p:nvSpPr>
        <p:spPr>
          <a:xfrm>
            <a:off x="947472" y="2878667"/>
            <a:ext cx="22014128" cy="6715124"/>
          </a:xfrm>
          <a:solidFill>
            <a:srgbClr val="429AD6"/>
          </a:solidFill>
        </p:spPr>
        <p:txBody>
          <a:bodyPr/>
          <a:lstStyle/>
          <a:p>
            <a:pPr algn="l"/>
            <a:endParaRPr lang="en-GB" dirty="0"/>
          </a:p>
          <a:p>
            <a:pPr algn="l"/>
            <a:r>
              <a:rPr lang="en-GB" sz="4400" dirty="0"/>
              <a:t>I have been discussing Operation Encompass with colleagues and also information sharing with health colleagues. A common concern raised by DSLs and Heads is that you are not kept informed of what is happening with a child or young person. However, systems in Children’s Services, Health and police are not always updated if your DSL or Head has changed and colleagues then don’t have an email address that works. </a:t>
            </a:r>
          </a:p>
          <a:p>
            <a:pPr algn="l"/>
            <a:r>
              <a:rPr lang="en-GB" sz="4400" b="1" u="sng" dirty="0"/>
              <a:t>A solution to this problem </a:t>
            </a:r>
            <a:r>
              <a:rPr lang="en-GB" sz="4400" dirty="0"/>
              <a:t>would be developing a </a:t>
            </a:r>
            <a:r>
              <a:rPr lang="en-GB" sz="4400" b="1" u="sng" dirty="0"/>
              <a:t>safeguarding@ email address </a:t>
            </a:r>
            <a:r>
              <a:rPr lang="en-GB" sz="4400" dirty="0"/>
              <a:t>that is a shared email account picked up by your DSL and DDSL team. This means that if someone leaves, there is no need to update the address externally, and it also means that if someone is off sick or out of school, messages still get through. I would ask you to consider this and implement as this will hugely support with information sharing. I will put a question on the audit about this to try to gather these email addresses but if there is a consistent format, as in a ‘safeguarding@’ format, this will really help </a:t>
            </a:r>
            <a:r>
              <a:rPr lang="en-GB" sz="4400" dirty="0">
                <a:sym typeface="Wingdings" panose="05000000000000000000" pitchFamily="2" charset="2"/>
              </a:rPr>
              <a:t> - and I appreciate some of you may already have this in another format, but if we have one format, the external agencies will understand this and know how to share information. </a:t>
            </a:r>
            <a:endParaRPr lang="en-GB" sz="4400" dirty="0"/>
          </a:p>
        </p:txBody>
      </p:sp>
      <p:pic>
        <p:nvPicPr>
          <p:cNvPr id="1026" name="Picture 2" descr="Word Action Stock Illustrations – 28,261 Word Action Stock Illustrations,  Vectors &amp; Clipart - Dreamstime">
            <a:extLst>
              <a:ext uri="{FF2B5EF4-FFF2-40B4-BE49-F238E27FC236}">
                <a16:creationId xmlns:a16="http://schemas.microsoft.com/office/drawing/2014/main" id="{A5B1EBBB-4C11-9DED-3F6F-DF10C4CF668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87" t="17334" r="3757" b="13778"/>
          <a:stretch>
            <a:fillRect/>
          </a:stretch>
        </p:blipFill>
        <p:spPr bwMode="auto">
          <a:xfrm>
            <a:off x="19610597" y="76200"/>
            <a:ext cx="4534748" cy="341206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Word Action Stock Illustrations – 28,261 Word Action Stock Illustrations,  Vectors &amp; Clipart - Dreamstime">
            <a:extLst>
              <a:ext uri="{FF2B5EF4-FFF2-40B4-BE49-F238E27FC236}">
                <a16:creationId xmlns:a16="http://schemas.microsoft.com/office/drawing/2014/main" id="{F4203048-7A2B-D2DA-6602-F6B4F794066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87" t="17334" r="3757" b="13778"/>
          <a:stretch>
            <a:fillRect/>
          </a:stretch>
        </p:blipFill>
        <p:spPr bwMode="auto">
          <a:xfrm>
            <a:off x="237069" y="76200"/>
            <a:ext cx="4168644" cy="3136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2140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BEAC2-CB7E-E59F-E203-0E8DD201D9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7F9F0E-5044-5E92-FC9F-3265753C4793}"/>
              </a:ext>
            </a:extLst>
          </p:cNvPr>
          <p:cNvSpPr>
            <a:spLocks noGrp="1"/>
          </p:cNvSpPr>
          <p:nvPr>
            <p:ph type="ctrTitle"/>
          </p:nvPr>
        </p:nvSpPr>
        <p:spPr>
          <a:xfrm>
            <a:off x="3932371" y="635530"/>
            <a:ext cx="16044329" cy="1683807"/>
          </a:xfrm>
          <a:solidFill>
            <a:srgbClr val="FFFFF3"/>
          </a:solidFill>
        </p:spPr>
        <p:txBody>
          <a:bodyPr/>
          <a:lstStyle/>
          <a:p>
            <a:r>
              <a:rPr lang="en-GB" dirty="0">
                <a:solidFill>
                  <a:srgbClr val="FF0000"/>
                </a:solidFill>
              </a:rPr>
              <a:t>Safeguarding Audit</a:t>
            </a:r>
          </a:p>
        </p:txBody>
      </p:sp>
      <p:sp>
        <p:nvSpPr>
          <p:cNvPr id="3" name="Subtitle 2">
            <a:extLst>
              <a:ext uri="{FF2B5EF4-FFF2-40B4-BE49-F238E27FC236}">
                <a16:creationId xmlns:a16="http://schemas.microsoft.com/office/drawing/2014/main" id="{C6311751-D299-301A-14E1-2CFE60FE14BC}"/>
              </a:ext>
            </a:extLst>
          </p:cNvPr>
          <p:cNvSpPr>
            <a:spLocks noGrp="1"/>
          </p:cNvSpPr>
          <p:nvPr>
            <p:ph type="subTitle" idx="1"/>
          </p:nvPr>
        </p:nvSpPr>
        <p:spPr>
          <a:xfrm>
            <a:off x="947472" y="2878666"/>
            <a:ext cx="22014128" cy="9249165"/>
          </a:xfrm>
          <a:solidFill>
            <a:srgbClr val="429AD6"/>
          </a:solidFill>
        </p:spPr>
        <p:txBody>
          <a:bodyPr/>
          <a:lstStyle/>
          <a:p>
            <a:pPr algn="l"/>
            <a:endParaRPr lang="en-GB" sz="1100" dirty="0"/>
          </a:p>
          <a:p>
            <a:pPr algn="l"/>
            <a:r>
              <a:rPr lang="en-GB" dirty="0"/>
              <a:t>The safeguarding audit is on the following link for you to complete – the deadline for this is September 30</a:t>
            </a:r>
            <a:r>
              <a:rPr lang="en-GB" baseline="30000" dirty="0"/>
              <a:t>th</a:t>
            </a:r>
            <a:r>
              <a:rPr lang="en-GB" dirty="0"/>
              <a:t>.</a:t>
            </a:r>
          </a:p>
          <a:p>
            <a:pPr algn="l"/>
            <a:endParaRPr lang="en-GB" sz="1400" dirty="0"/>
          </a:p>
          <a:p>
            <a:pPr algn="l"/>
            <a:r>
              <a:rPr lang="en-GB" dirty="0"/>
              <a:t>On this webpage, you will find an audit tool and guidance which is for </a:t>
            </a:r>
            <a:r>
              <a:rPr lang="en-GB" u="sng" dirty="0"/>
              <a:t>your internal audit </a:t>
            </a:r>
            <a:r>
              <a:rPr lang="en-GB" dirty="0"/>
              <a:t>as this helps to ensure you have an evidence base for all of the statutory requirements and also helps to formulate the action plan. </a:t>
            </a:r>
          </a:p>
          <a:p>
            <a:pPr algn="l"/>
            <a:endParaRPr lang="en-GB" sz="600" dirty="0"/>
          </a:p>
          <a:p>
            <a:pPr algn="l"/>
            <a:r>
              <a:rPr lang="en-GB" dirty="0"/>
              <a:t>You then complete the </a:t>
            </a:r>
            <a:r>
              <a:rPr lang="en-GB" u="sng" dirty="0"/>
              <a:t>online form</a:t>
            </a:r>
            <a:r>
              <a:rPr lang="en-GB" dirty="0"/>
              <a:t> which will be the submission to HSCP. The questions are very similar to last year, with some tweaks to the physical intervention questions and an additional question about training related to online harms. Any questions, please email me </a:t>
            </a:r>
            <a:r>
              <a:rPr lang="en-GB" dirty="0">
                <a:sym typeface="Wingdings" panose="05000000000000000000" pitchFamily="2" charset="2"/>
              </a:rPr>
              <a:t> </a:t>
            </a:r>
          </a:p>
          <a:p>
            <a:pPr algn="l"/>
            <a:endParaRPr lang="en-GB" sz="1400" dirty="0">
              <a:sym typeface="Wingdings" panose="05000000000000000000" pitchFamily="2" charset="2"/>
            </a:endParaRPr>
          </a:p>
          <a:p>
            <a:pPr algn="l"/>
            <a:r>
              <a:rPr lang="en-GB" dirty="0">
                <a:sym typeface="Wingdings" panose="05000000000000000000" pitchFamily="2" charset="2"/>
              </a:rPr>
              <a:t>If you want to keep a copy of your responses, go to the three dots on the right hand side, select print from the drop down, then save at PDF. </a:t>
            </a:r>
            <a:endParaRPr lang="en-GB" dirty="0"/>
          </a:p>
        </p:txBody>
      </p:sp>
      <p:pic>
        <p:nvPicPr>
          <p:cNvPr id="1026" name="Picture 2" descr="Word Action Stock Illustrations – 28,261 Word Action Stock Illustrations,  Vectors &amp; Clipart - Dreamstime">
            <a:extLst>
              <a:ext uri="{FF2B5EF4-FFF2-40B4-BE49-F238E27FC236}">
                <a16:creationId xmlns:a16="http://schemas.microsoft.com/office/drawing/2014/main" id="{52477A44-7D43-C3B5-12E5-FD9D0E417F5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87" t="17334" r="3757" b="13778"/>
          <a:stretch>
            <a:fillRect/>
          </a:stretch>
        </p:blipFill>
        <p:spPr bwMode="auto">
          <a:xfrm>
            <a:off x="19610597" y="76200"/>
            <a:ext cx="4534748" cy="341206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Word Action Stock Illustrations – 28,261 Word Action Stock Illustrations,  Vectors &amp; Clipart - Dreamstime">
            <a:extLst>
              <a:ext uri="{FF2B5EF4-FFF2-40B4-BE49-F238E27FC236}">
                <a16:creationId xmlns:a16="http://schemas.microsoft.com/office/drawing/2014/main" id="{D881C21D-EF07-ABC7-2F9A-BE612BD278A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87" t="17334" r="3757" b="13778"/>
          <a:stretch>
            <a:fillRect/>
          </a:stretch>
        </p:blipFill>
        <p:spPr bwMode="auto">
          <a:xfrm>
            <a:off x="237069" y="76200"/>
            <a:ext cx="4168644" cy="3136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5302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9291F-8D52-7350-3ECC-67538BB113B0}"/>
              </a:ext>
            </a:extLst>
          </p:cNvPr>
          <p:cNvSpPr>
            <a:spLocks noGrp="1"/>
          </p:cNvSpPr>
          <p:nvPr>
            <p:ph type="ctrTitle"/>
          </p:nvPr>
        </p:nvSpPr>
        <p:spPr>
          <a:xfrm>
            <a:off x="3047801" y="5966460"/>
            <a:ext cx="18286810" cy="6425566"/>
          </a:xfrm>
        </p:spPr>
        <p:txBody>
          <a:bodyPr/>
          <a:lstStyle/>
          <a:p>
            <a:r>
              <a:rPr lang="en-GB" dirty="0"/>
              <a:t>Model policies now available: </a:t>
            </a:r>
            <a:br>
              <a:rPr lang="en-GB" dirty="0"/>
            </a:br>
            <a:r>
              <a:rPr lang="en-GB" sz="7200" dirty="0">
                <a:hlinkClick r:id="rId2"/>
              </a:rPr>
              <a:t>Statutory procedures | Education and learning | Hampshire County Council</a:t>
            </a:r>
            <a:r>
              <a:rPr lang="en-GB" sz="7200" dirty="0"/>
              <a:t> on this link </a:t>
            </a:r>
            <a:r>
              <a:rPr lang="en-GB" sz="7200" dirty="0">
                <a:sym typeface="Wingdings" panose="05000000000000000000" pitchFamily="2" charset="2"/>
              </a:rPr>
              <a:t></a:t>
            </a:r>
            <a:endParaRPr lang="en-GB" dirty="0"/>
          </a:p>
        </p:txBody>
      </p:sp>
      <p:pic>
        <p:nvPicPr>
          <p:cNvPr id="5" name="Picture 4">
            <a:extLst>
              <a:ext uri="{FF2B5EF4-FFF2-40B4-BE49-F238E27FC236}">
                <a16:creationId xmlns:a16="http://schemas.microsoft.com/office/drawing/2014/main" id="{B1B19BAB-A8D7-7C31-FE60-70E7543E95BF}"/>
              </a:ext>
            </a:extLst>
          </p:cNvPr>
          <p:cNvPicPr>
            <a:picLocks noChangeAspect="1"/>
          </p:cNvPicPr>
          <p:nvPr/>
        </p:nvPicPr>
        <p:blipFill>
          <a:blip r:embed="rId3"/>
          <a:stretch>
            <a:fillRect/>
          </a:stretch>
        </p:blipFill>
        <p:spPr>
          <a:xfrm>
            <a:off x="8435340" y="0"/>
            <a:ext cx="6422311" cy="6264061"/>
          </a:xfrm>
          <a:prstGeom prst="rect">
            <a:avLst/>
          </a:prstGeom>
        </p:spPr>
      </p:pic>
    </p:spTree>
    <p:extLst>
      <p:ext uri="{BB962C8B-B14F-4D97-AF65-F5344CB8AC3E}">
        <p14:creationId xmlns:p14="http://schemas.microsoft.com/office/powerpoint/2010/main" val="2065702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4A833-B97B-1FC3-A9B2-E699A106F448}"/>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1A274564-FCE7-C62D-8AE5-D206CFB275E0}"/>
              </a:ext>
            </a:extLst>
          </p:cNvPr>
          <p:cNvSpPr>
            <a:spLocks noGrp="1"/>
          </p:cNvSpPr>
          <p:nvPr>
            <p:ph idx="1"/>
          </p:nvPr>
        </p:nvSpPr>
        <p:spPr/>
        <p:txBody>
          <a:bodyPr/>
          <a:lstStyle/>
          <a:p>
            <a:pPr marL="0" indent="0">
              <a:buNone/>
            </a:pPr>
            <a:r>
              <a:rPr lang="en-GB" dirty="0"/>
              <a:t>Contents</a:t>
            </a:r>
          </a:p>
        </p:txBody>
      </p:sp>
      <p:sp>
        <p:nvSpPr>
          <p:cNvPr id="2" name="TextBox 1">
            <a:extLst>
              <a:ext uri="{FF2B5EF4-FFF2-40B4-BE49-F238E27FC236}">
                <a16:creationId xmlns:a16="http://schemas.microsoft.com/office/drawing/2014/main" id="{DA966805-4464-2C2D-91A5-4710BA02888D}"/>
              </a:ext>
            </a:extLst>
          </p:cNvPr>
          <p:cNvSpPr txBox="1"/>
          <p:nvPr/>
        </p:nvSpPr>
        <p:spPr>
          <a:xfrm>
            <a:off x="369321" y="820162"/>
            <a:ext cx="23643770" cy="10926068"/>
          </a:xfrm>
          <a:prstGeom prst="rect">
            <a:avLst/>
          </a:prstGeom>
          <a:solidFill>
            <a:srgbClr val="FFFFF3"/>
          </a:solidFill>
          <a:ln>
            <a:solidFill>
              <a:schemeClr val="tx2"/>
            </a:solidFill>
          </a:ln>
        </p:spPr>
        <p:txBody>
          <a:bodyPr wrap="square" rtlCol="0">
            <a:spAutoFit/>
          </a:bodyPr>
          <a:lstStyle/>
          <a:p>
            <a:r>
              <a:rPr lang="en-GB" sz="3200" b="1" u="sng" dirty="0">
                <a:latin typeface="Comic Sans MS" panose="030F0702030302020204" pitchFamily="66" charset="0"/>
              </a:rPr>
              <a:t>Training &amp; Resources:</a:t>
            </a:r>
          </a:p>
          <a:p>
            <a:r>
              <a:rPr lang="en-GB" sz="3200" dirty="0">
                <a:latin typeface="Comic Sans MS" panose="030F0702030302020204" pitchFamily="66" charset="0"/>
              </a:rPr>
              <a:t>Slide 9: HSCP training </a:t>
            </a:r>
          </a:p>
          <a:p>
            <a:r>
              <a:rPr lang="en-GB" sz="3200" dirty="0">
                <a:latin typeface="Comic Sans MS" panose="030F0702030302020204" pitchFamily="66" charset="0"/>
              </a:rPr>
              <a:t>Slide 10: Information about HIAS DSL networks for academic year 2026-2027</a:t>
            </a:r>
          </a:p>
          <a:p>
            <a:r>
              <a:rPr lang="en-GB" sz="3200" dirty="0">
                <a:latin typeface="Comic Sans MS" panose="030F0702030302020204" pitchFamily="66" charset="0"/>
              </a:rPr>
              <a:t>Slide 11: Educate Against Hate resources on Targeted Education Violence (Sec and FE)</a:t>
            </a:r>
          </a:p>
          <a:p>
            <a:r>
              <a:rPr lang="en-GB" sz="3200" dirty="0">
                <a:latin typeface="Comic Sans MS" panose="030F0702030302020204" pitchFamily="66" charset="0"/>
              </a:rPr>
              <a:t>Slide 12: LGfL training and resources on CCE</a:t>
            </a:r>
          </a:p>
          <a:p>
            <a:r>
              <a:rPr lang="en-GB" sz="3200" dirty="0">
                <a:latin typeface="Comic Sans MS" panose="030F0702030302020204" pitchFamily="66" charset="0"/>
              </a:rPr>
              <a:t>Slide 13: Information on hosting speakers on school premises</a:t>
            </a:r>
          </a:p>
          <a:p>
            <a:r>
              <a:rPr lang="en-GB" sz="3200" dirty="0">
                <a:latin typeface="Comic Sans MS" panose="030F0702030302020204" pitchFamily="66" charset="0"/>
              </a:rPr>
              <a:t>Slide 14: NSPCC Talk Relationships resources (Year 6 and secondary)</a:t>
            </a:r>
          </a:p>
          <a:p>
            <a:r>
              <a:rPr lang="en-GB" sz="3200" dirty="0">
                <a:latin typeface="Comic Sans MS" panose="030F0702030302020204" pitchFamily="66" charset="0"/>
              </a:rPr>
              <a:t>Slide 15: NSPCC: The Voice of the Infant videos (EYFS)</a:t>
            </a:r>
          </a:p>
          <a:p>
            <a:r>
              <a:rPr lang="en-GB" sz="3200" dirty="0">
                <a:latin typeface="Comic Sans MS" panose="030F0702030302020204" pitchFamily="66" charset="0"/>
              </a:rPr>
              <a:t>Slide 16: NSPCC: training on HSB (not free – cheap!) (All)</a:t>
            </a:r>
          </a:p>
          <a:p>
            <a:r>
              <a:rPr lang="en-GB" sz="3200" dirty="0">
                <a:latin typeface="Comic Sans MS" panose="030F0702030302020204" pitchFamily="66" charset="0"/>
              </a:rPr>
              <a:t>Slide 17: Teenage Relationship abuse resources (Secondary and FE)</a:t>
            </a:r>
          </a:p>
          <a:p>
            <a:r>
              <a:rPr lang="en-GB" sz="3200" b="1" u="sng" dirty="0">
                <a:latin typeface="Comic Sans MS" panose="030F0702030302020204" pitchFamily="66" charset="0"/>
              </a:rPr>
              <a:t>AI and online: </a:t>
            </a:r>
          </a:p>
          <a:p>
            <a:r>
              <a:rPr lang="en-GB" sz="3200" dirty="0">
                <a:latin typeface="Comic Sans MS" panose="030F0702030302020204" pitchFamily="66" charset="0"/>
              </a:rPr>
              <a:t>Slide 18: Smart Glasses including meta glasses (All)</a:t>
            </a:r>
          </a:p>
          <a:p>
            <a:r>
              <a:rPr lang="en-GB" sz="3200" dirty="0">
                <a:latin typeface="Comic Sans MS" panose="030F0702030302020204" pitchFamily="66" charset="0"/>
              </a:rPr>
              <a:t>Slide 19: NCA guidance to parents on children’s images online (All)</a:t>
            </a:r>
          </a:p>
          <a:p>
            <a:r>
              <a:rPr lang="en-GB" sz="3200" dirty="0">
                <a:latin typeface="Comic Sans MS" panose="030F0702030302020204" pitchFamily="66" charset="0"/>
              </a:rPr>
              <a:t>Slide 20: Centre for Young Lives article on Toxic Looksmaxxing on social media (All)</a:t>
            </a:r>
          </a:p>
          <a:p>
            <a:r>
              <a:rPr lang="en-GB" sz="3200" dirty="0">
                <a:latin typeface="Comic Sans MS" panose="030F0702030302020204" pitchFamily="66" charset="0"/>
              </a:rPr>
              <a:t>Slide 21: Royal College of Paediatricians article on harms associated with social media (All)</a:t>
            </a:r>
          </a:p>
          <a:p>
            <a:r>
              <a:rPr lang="en-GB" sz="3200" b="1" u="sng" dirty="0">
                <a:latin typeface="Comic Sans MS" panose="030F0702030302020204" pitchFamily="66" charset="0"/>
              </a:rPr>
              <a:t>Mental health and wellbeing: </a:t>
            </a:r>
          </a:p>
          <a:p>
            <a:r>
              <a:rPr lang="en-GB" sz="3200" dirty="0">
                <a:latin typeface="Comic Sans MS" panose="030F0702030302020204" pitchFamily="66" charset="0"/>
              </a:rPr>
              <a:t>Slide 22: ACAMHS article on Assessing and Treating PTSD in Young Children (EYFS and infants)</a:t>
            </a:r>
          </a:p>
          <a:p>
            <a:r>
              <a:rPr lang="en-GB" sz="3200" dirty="0">
                <a:latin typeface="Comic Sans MS" panose="030F0702030302020204" pitchFamily="66" charset="0"/>
              </a:rPr>
              <a:t>Slide 23: NSPCC article on children and loneliness (All)</a:t>
            </a:r>
          </a:p>
          <a:p>
            <a:r>
              <a:rPr lang="en-GB" sz="3200" dirty="0">
                <a:latin typeface="Comic Sans MS" panose="030F0702030302020204" pitchFamily="66" charset="0"/>
              </a:rPr>
              <a:t>Slide 24: Nuffield Foundation article on systems of support for YP aged 14-24 (Secondary and FE)</a:t>
            </a:r>
          </a:p>
          <a:p>
            <a:r>
              <a:rPr lang="en-GB" sz="3200" dirty="0">
                <a:latin typeface="Comic Sans MS" panose="030F0702030302020204" pitchFamily="66" charset="0"/>
              </a:rPr>
              <a:t>Slide 25: ACAMHS report on trauma and autism. </a:t>
            </a:r>
          </a:p>
          <a:p>
            <a:endParaRPr lang="en-GB" sz="3200" dirty="0">
              <a:latin typeface="Comic Sans MS" panose="030F0702030302020204" pitchFamily="66" charset="0"/>
            </a:endParaRPr>
          </a:p>
          <a:p>
            <a:endParaRPr lang="en-GB" sz="3200" dirty="0">
              <a:latin typeface="Comic Sans MS" panose="030F0702030302020204" pitchFamily="66" charset="0"/>
            </a:endParaRPr>
          </a:p>
        </p:txBody>
      </p:sp>
    </p:spTree>
    <p:extLst>
      <p:ext uri="{BB962C8B-B14F-4D97-AF65-F5344CB8AC3E}">
        <p14:creationId xmlns:p14="http://schemas.microsoft.com/office/powerpoint/2010/main" val="3922236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2C3CFCC0-E80D-EBFB-009C-02BB750BE29F}"/>
              </a:ext>
            </a:extLst>
          </p:cNvPr>
          <p:cNvSpPr>
            <a:spLocks noGrp="1"/>
          </p:cNvSpPr>
          <p:nvPr>
            <p:ph idx="1"/>
          </p:nvPr>
        </p:nvSpPr>
        <p:spPr/>
        <p:txBody>
          <a:bodyPr/>
          <a:lstStyle/>
          <a:p>
            <a:pPr marL="0" indent="0">
              <a:buNone/>
            </a:pPr>
            <a:r>
              <a:rPr lang="en-GB" dirty="0"/>
              <a:t>Contents continued: </a:t>
            </a:r>
          </a:p>
        </p:txBody>
      </p:sp>
      <p:sp>
        <p:nvSpPr>
          <p:cNvPr id="3" name="TextBox 2">
            <a:extLst>
              <a:ext uri="{FF2B5EF4-FFF2-40B4-BE49-F238E27FC236}">
                <a16:creationId xmlns:a16="http://schemas.microsoft.com/office/drawing/2014/main" id="{F6659FAD-F1BE-15B8-6C93-B6ACC5A5FD2F}"/>
              </a:ext>
            </a:extLst>
          </p:cNvPr>
          <p:cNvSpPr txBox="1"/>
          <p:nvPr/>
        </p:nvSpPr>
        <p:spPr>
          <a:xfrm>
            <a:off x="228600" y="807958"/>
            <a:ext cx="23807057" cy="5632311"/>
          </a:xfrm>
          <a:prstGeom prst="rect">
            <a:avLst/>
          </a:prstGeom>
          <a:solidFill>
            <a:srgbClr val="FFFFF3"/>
          </a:solidFill>
          <a:ln>
            <a:solidFill>
              <a:schemeClr val="tx2"/>
            </a:solidFill>
          </a:ln>
        </p:spPr>
        <p:txBody>
          <a:bodyPr wrap="square" rtlCol="0">
            <a:spAutoFit/>
          </a:bodyPr>
          <a:lstStyle/>
          <a:p>
            <a:r>
              <a:rPr lang="en-GB" sz="3600" b="1" u="sng" dirty="0">
                <a:latin typeface="Comic Sans MS" panose="030F0702030302020204" pitchFamily="66" charset="0"/>
              </a:rPr>
              <a:t>Miscellaneous</a:t>
            </a:r>
          </a:p>
          <a:p>
            <a:r>
              <a:rPr lang="en-GB" sz="3600" dirty="0">
                <a:latin typeface="Comic Sans MS" panose="030F0702030302020204" pitchFamily="66" charset="0"/>
              </a:rPr>
              <a:t>Slide 26: CPOMs article on governors and effective safeguarding reporting (All)</a:t>
            </a:r>
          </a:p>
          <a:p>
            <a:r>
              <a:rPr lang="en-GB" sz="3600" dirty="0">
                <a:latin typeface="Comic Sans MS" panose="030F0702030302020204" pitchFamily="66" charset="0"/>
              </a:rPr>
              <a:t>Slide 27: First Light article: Talking to Young People about Grooming (All)</a:t>
            </a:r>
          </a:p>
          <a:p>
            <a:r>
              <a:rPr lang="en-GB" sz="3600" dirty="0">
                <a:latin typeface="Comic Sans MS" panose="030F0702030302020204" pitchFamily="66" charset="0"/>
              </a:rPr>
              <a:t>Slide 28: NASUWT article on misogyny (All)</a:t>
            </a:r>
          </a:p>
          <a:p>
            <a:r>
              <a:rPr lang="en-GB" sz="3600" dirty="0">
                <a:latin typeface="Comic Sans MS" panose="030F0702030302020204" pitchFamily="66" charset="0"/>
              </a:rPr>
              <a:t>Slide 29: Gov.UK article on government backing family reunions for children in care (All)</a:t>
            </a:r>
          </a:p>
          <a:p>
            <a:r>
              <a:rPr lang="en-GB" sz="3600" dirty="0">
                <a:latin typeface="Comic Sans MS" panose="030F0702030302020204" pitchFamily="66" charset="0"/>
              </a:rPr>
              <a:t>Slide 30: Centre of Expertise in CSA: article on organised ritualistic abuse. (All)</a:t>
            </a:r>
          </a:p>
          <a:p>
            <a:r>
              <a:rPr lang="en-GB" sz="3600" dirty="0">
                <a:latin typeface="Comic Sans MS" panose="030F0702030302020204" pitchFamily="66" charset="0"/>
              </a:rPr>
              <a:t>Slide 31: Children’s Commissioner report on children growing up in B&amp;Bs (All)</a:t>
            </a:r>
          </a:p>
          <a:p>
            <a:r>
              <a:rPr lang="en-GB" sz="3600" dirty="0">
                <a:latin typeface="Comic Sans MS" panose="030F0702030302020204" pitchFamily="66" charset="0"/>
              </a:rPr>
              <a:t>Slide 32: Tourettes Action: article on the awareness campaign (All)</a:t>
            </a:r>
          </a:p>
          <a:p>
            <a:r>
              <a:rPr lang="en-GB" sz="3600" dirty="0">
                <a:latin typeface="Comic Sans MS" panose="030F0702030302020204" pitchFamily="66" charset="0"/>
              </a:rPr>
              <a:t>Slide 33: Gov.Uk article on Youth Justice overhaul</a:t>
            </a:r>
          </a:p>
          <a:p>
            <a:r>
              <a:rPr lang="en-GB" sz="3600" dirty="0">
                <a:latin typeface="Comic Sans MS" panose="030F0702030302020204" pitchFamily="66" charset="0"/>
              </a:rPr>
              <a:t>Slide 34: National Cyber Security Centre information on hackers targeted Microsoft 365</a:t>
            </a:r>
          </a:p>
        </p:txBody>
      </p:sp>
      <p:pic>
        <p:nvPicPr>
          <p:cNvPr id="2" name="Picture 1" descr="Cheap summer holidays 2026 | HolidayPirates">
            <a:extLst>
              <a:ext uri="{FF2B5EF4-FFF2-40B4-BE49-F238E27FC236}">
                <a16:creationId xmlns:a16="http://schemas.microsoft.com/office/drawing/2014/main" id="{70E99148-42C3-5815-C96F-BE3D5B8B94C7}"/>
              </a:ext>
            </a:extLst>
          </p:cNvPr>
          <p:cNvPicPr>
            <a:picLocks noChangeAspect="1"/>
          </p:cNvPicPr>
          <p:nvPr/>
        </p:nvPicPr>
        <p:blipFill>
          <a:blip r:embed="rId3"/>
          <a:stretch>
            <a:fillRect/>
          </a:stretch>
        </p:blipFill>
        <p:spPr>
          <a:xfrm>
            <a:off x="2712720" y="6574131"/>
            <a:ext cx="8945880" cy="6052447"/>
          </a:xfrm>
          <a:prstGeom prst="rect">
            <a:avLst/>
          </a:prstGeom>
        </p:spPr>
      </p:pic>
      <p:pic>
        <p:nvPicPr>
          <p:cNvPr id="5" name="Picture 4">
            <a:extLst>
              <a:ext uri="{FF2B5EF4-FFF2-40B4-BE49-F238E27FC236}">
                <a16:creationId xmlns:a16="http://schemas.microsoft.com/office/drawing/2014/main" id="{3EC1FCC9-8B39-8748-4281-C366E6ECF280}"/>
              </a:ext>
            </a:extLst>
          </p:cNvPr>
          <p:cNvPicPr>
            <a:picLocks noChangeAspect="1"/>
          </p:cNvPicPr>
          <p:nvPr/>
        </p:nvPicPr>
        <p:blipFill>
          <a:blip r:embed="rId4"/>
          <a:stretch>
            <a:fillRect/>
          </a:stretch>
        </p:blipFill>
        <p:spPr>
          <a:xfrm>
            <a:off x="12723814" y="6574131"/>
            <a:ext cx="8945881" cy="5950335"/>
          </a:xfrm>
          <a:prstGeom prst="rect">
            <a:avLst/>
          </a:prstGeom>
        </p:spPr>
      </p:pic>
    </p:spTree>
    <p:extLst>
      <p:ext uri="{BB962C8B-B14F-4D97-AF65-F5344CB8AC3E}">
        <p14:creationId xmlns:p14="http://schemas.microsoft.com/office/powerpoint/2010/main" val="997501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A2D48-C83C-377C-DE58-E99C28A0B46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2ED593A-7EA8-1540-9542-322A75B24D01}"/>
              </a:ext>
            </a:extLst>
          </p:cNvPr>
          <p:cNvSpPr txBox="1"/>
          <p:nvPr/>
        </p:nvSpPr>
        <p:spPr>
          <a:xfrm>
            <a:off x="8758990" y="104041"/>
            <a:ext cx="7168636" cy="1015663"/>
          </a:xfrm>
          <a:prstGeom prst="rect">
            <a:avLst/>
          </a:prstGeom>
          <a:noFill/>
        </p:spPr>
        <p:txBody>
          <a:bodyPr wrap="square" rtlCol="0">
            <a:spAutoFit/>
          </a:bodyPr>
          <a:lstStyle/>
          <a:p>
            <a:r>
              <a:rPr lang="en-GB" sz="6000" dirty="0"/>
              <a:t>HSCP</a:t>
            </a:r>
            <a:r>
              <a:rPr lang="en-GB" sz="4000" dirty="0"/>
              <a:t> training: </a:t>
            </a:r>
          </a:p>
        </p:txBody>
      </p:sp>
      <p:sp>
        <p:nvSpPr>
          <p:cNvPr id="27" name="TextBox 26">
            <a:extLst>
              <a:ext uri="{FF2B5EF4-FFF2-40B4-BE49-F238E27FC236}">
                <a16:creationId xmlns:a16="http://schemas.microsoft.com/office/drawing/2014/main" id="{A3943CB3-75BD-3E99-85F2-BA20EBD12FE2}"/>
              </a:ext>
            </a:extLst>
          </p:cNvPr>
          <p:cNvSpPr txBox="1"/>
          <p:nvPr/>
        </p:nvSpPr>
        <p:spPr>
          <a:xfrm>
            <a:off x="14786928" y="76791"/>
            <a:ext cx="15659100" cy="1015663"/>
          </a:xfrm>
          <a:prstGeom prst="rect">
            <a:avLst/>
          </a:prstGeom>
          <a:noFill/>
        </p:spPr>
        <p:txBody>
          <a:bodyPr wrap="square">
            <a:spAutoFit/>
          </a:bodyPr>
          <a:lstStyle/>
          <a:p>
            <a:r>
              <a:rPr lang="en-GB" sz="6000" dirty="0">
                <a:hlinkClick r:id="rId3"/>
              </a:rPr>
              <a:t>Events List</a:t>
            </a:r>
            <a:endParaRPr lang="en-GB" sz="6000" dirty="0"/>
          </a:p>
        </p:txBody>
      </p:sp>
      <p:pic>
        <p:nvPicPr>
          <p:cNvPr id="25" name="Picture 24">
            <a:extLst>
              <a:ext uri="{FF2B5EF4-FFF2-40B4-BE49-F238E27FC236}">
                <a16:creationId xmlns:a16="http://schemas.microsoft.com/office/drawing/2014/main" id="{2B5D1F17-6E05-5F54-4A2D-F871DF278314}"/>
              </a:ext>
            </a:extLst>
          </p:cNvPr>
          <p:cNvPicPr>
            <a:picLocks noChangeAspect="1"/>
          </p:cNvPicPr>
          <p:nvPr/>
        </p:nvPicPr>
        <p:blipFill>
          <a:blip r:embed="rId4"/>
          <a:srcRect r="18235" b="88606"/>
          <a:stretch>
            <a:fillRect/>
          </a:stretch>
        </p:blipFill>
        <p:spPr>
          <a:xfrm>
            <a:off x="440871" y="134036"/>
            <a:ext cx="8017329" cy="1367225"/>
          </a:xfrm>
          <a:prstGeom prst="rect">
            <a:avLst/>
          </a:prstGeom>
        </p:spPr>
      </p:pic>
      <p:sp>
        <p:nvSpPr>
          <p:cNvPr id="26" name="TextBox 25">
            <a:extLst>
              <a:ext uri="{FF2B5EF4-FFF2-40B4-BE49-F238E27FC236}">
                <a16:creationId xmlns:a16="http://schemas.microsoft.com/office/drawing/2014/main" id="{D19CFDDA-B756-93CC-D02D-703FFAFE17EA}"/>
              </a:ext>
            </a:extLst>
          </p:cNvPr>
          <p:cNvSpPr txBox="1"/>
          <p:nvPr/>
        </p:nvSpPr>
        <p:spPr>
          <a:xfrm>
            <a:off x="5343557" y="12931323"/>
            <a:ext cx="19072601" cy="707886"/>
          </a:xfrm>
          <a:prstGeom prst="rect">
            <a:avLst/>
          </a:prstGeom>
          <a:noFill/>
        </p:spPr>
        <p:txBody>
          <a:bodyPr wrap="square">
            <a:spAutoFit/>
          </a:bodyPr>
          <a:lstStyle/>
          <a:p>
            <a:r>
              <a:rPr lang="en-GB" sz="4000" b="0" i="0" dirty="0">
                <a:solidFill>
                  <a:srgbClr val="242424"/>
                </a:solidFill>
                <a:effectLst/>
                <a:latin typeface="Aptos" panose="020B0004020202020204" pitchFamily="34" charset="0"/>
              </a:rPr>
              <a:t> </a:t>
            </a:r>
            <a:r>
              <a:rPr lang="en-GB" sz="3600" b="0" i="0" u="sng" dirty="0">
                <a:solidFill>
                  <a:srgbClr val="467886"/>
                </a:solidFill>
                <a:effectLst/>
                <a:latin typeface="Aptos" panose="020B0004020202020204" pitchFamily="34" charset="0"/>
                <a:hlinkClick r:id="rId5" tooltip="https://www.hampshirescp.org.uk/documents/multi-agency-safeguarding-practice-development-brochure-2026-27/"/>
              </a:rPr>
              <a:t>HSCP Multi-Agency Safeguarding Practice Development Brochure for 2026 to 2027</a:t>
            </a:r>
            <a:r>
              <a:rPr lang="en-GB" sz="3600" b="0" i="0" dirty="0">
                <a:solidFill>
                  <a:srgbClr val="242424"/>
                </a:solidFill>
                <a:effectLst/>
                <a:latin typeface="Aptos" panose="020B0004020202020204" pitchFamily="34" charset="0"/>
              </a:rPr>
              <a:t>.</a:t>
            </a:r>
            <a:endParaRPr lang="en-GB" sz="4000" dirty="0"/>
          </a:p>
        </p:txBody>
      </p:sp>
      <p:pic>
        <p:nvPicPr>
          <p:cNvPr id="28" name="Picture 2" descr="Capacity Building Training Courses for Belfast based groups - Volunteer Now">
            <a:extLst>
              <a:ext uri="{FF2B5EF4-FFF2-40B4-BE49-F238E27FC236}">
                <a16:creationId xmlns:a16="http://schemas.microsoft.com/office/drawing/2014/main" id="{BB9F956C-1880-6A27-9E31-DF9196CF717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697408" y="409702"/>
            <a:ext cx="2961820" cy="294623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8">
            <a:extLst>
              <a:ext uri="{FF2B5EF4-FFF2-40B4-BE49-F238E27FC236}">
                <a16:creationId xmlns:a16="http://schemas.microsoft.com/office/drawing/2014/main" id="{4A7706BC-4F97-BC09-5E3F-C1DCDF142AF5}"/>
              </a:ext>
            </a:extLst>
          </p:cNvPr>
          <p:cNvPicPr>
            <a:picLocks noChangeAspect="1"/>
          </p:cNvPicPr>
          <p:nvPr/>
        </p:nvPicPr>
        <p:blipFill>
          <a:blip r:embed="rId4"/>
          <a:srcRect t="28733" b="61604"/>
          <a:stretch>
            <a:fillRect/>
          </a:stretch>
        </p:blipFill>
        <p:spPr>
          <a:xfrm>
            <a:off x="440871" y="1493584"/>
            <a:ext cx="9805372" cy="1159600"/>
          </a:xfrm>
          <a:prstGeom prst="rect">
            <a:avLst/>
          </a:prstGeom>
        </p:spPr>
      </p:pic>
      <p:pic>
        <p:nvPicPr>
          <p:cNvPr id="31" name="Picture 30">
            <a:extLst>
              <a:ext uri="{FF2B5EF4-FFF2-40B4-BE49-F238E27FC236}">
                <a16:creationId xmlns:a16="http://schemas.microsoft.com/office/drawing/2014/main" id="{B28AD8E3-0921-3ABD-3FC0-16C9D6A5716B}"/>
              </a:ext>
            </a:extLst>
          </p:cNvPr>
          <p:cNvPicPr>
            <a:picLocks noChangeAspect="1"/>
          </p:cNvPicPr>
          <p:nvPr/>
        </p:nvPicPr>
        <p:blipFill>
          <a:blip r:embed="rId4"/>
          <a:srcRect t="55140" b="31450"/>
          <a:stretch>
            <a:fillRect/>
          </a:stretch>
        </p:blipFill>
        <p:spPr>
          <a:xfrm>
            <a:off x="421300" y="2553767"/>
            <a:ext cx="9526679" cy="1563493"/>
          </a:xfrm>
          <a:prstGeom prst="rect">
            <a:avLst/>
          </a:prstGeom>
        </p:spPr>
      </p:pic>
      <p:pic>
        <p:nvPicPr>
          <p:cNvPr id="34" name="Picture 33">
            <a:extLst>
              <a:ext uri="{FF2B5EF4-FFF2-40B4-BE49-F238E27FC236}">
                <a16:creationId xmlns:a16="http://schemas.microsoft.com/office/drawing/2014/main" id="{29AC8C44-E704-FA63-243D-11E0852DED27}"/>
              </a:ext>
            </a:extLst>
          </p:cNvPr>
          <p:cNvPicPr>
            <a:picLocks noChangeAspect="1"/>
          </p:cNvPicPr>
          <p:nvPr/>
        </p:nvPicPr>
        <p:blipFill>
          <a:blip r:embed="rId7"/>
          <a:srcRect t="15002"/>
          <a:stretch>
            <a:fillRect/>
          </a:stretch>
        </p:blipFill>
        <p:spPr>
          <a:xfrm>
            <a:off x="161010" y="4015521"/>
            <a:ext cx="9628609" cy="1160873"/>
          </a:xfrm>
          <a:prstGeom prst="rect">
            <a:avLst/>
          </a:prstGeom>
        </p:spPr>
      </p:pic>
      <p:pic>
        <p:nvPicPr>
          <p:cNvPr id="4" name="Picture 3">
            <a:extLst>
              <a:ext uri="{FF2B5EF4-FFF2-40B4-BE49-F238E27FC236}">
                <a16:creationId xmlns:a16="http://schemas.microsoft.com/office/drawing/2014/main" id="{4BEAB152-5BBD-A4A2-5FED-7EF373CECFD0}"/>
              </a:ext>
            </a:extLst>
          </p:cNvPr>
          <p:cNvPicPr>
            <a:picLocks noChangeAspect="1"/>
          </p:cNvPicPr>
          <p:nvPr/>
        </p:nvPicPr>
        <p:blipFill>
          <a:blip r:embed="rId8"/>
          <a:srcRect t="3129" b="83430"/>
          <a:stretch>
            <a:fillRect/>
          </a:stretch>
        </p:blipFill>
        <p:spPr>
          <a:xfrm>
            <a:off x="242754" y="5230516"/>
            <a:ext cx="9068889" cy="1300132"/>
          </a:xfrm>
          <a:prstGeom prst="rect">
            <a:avLst/>
          </a:prstGeom>
        </p:spPr>
      </p:pic>
      <p:pic>
        <p:nvPicPr>
          <p:cNvPr id="6" name="Picture 5">
            <a:extLst>
              <a:ext uri="{FF2B5EF4-FFF2-40B4-BE49-F238E27FC236}">
                <a16:creationId xmlns:a16="http://schemas.microsoft.com/office/drawing/2014/main" id="{D9AB93B7-C60C-E15B-E9ED-DFF48E51D8B4}"/>
              </a:ext>
            </a:extLst>
          </p:cNvPr>
          <p:cNvPicPr>
            <a:picLocks noChangeAspect="1"/>
          </p:cNvPicPr>
          <p:nvPr/>
        </p:nvPicPr>
        <p:blipFill>
          <a:blip r:embed="rId8"/>
          <a:srcRect t="70478" r="7232" b="17402"/>
          <a:stretch>
            <a:fillRect/>
          </a:stretch>
        </p:blipFill>
        <p:spPr>
          <a:xfrm>
            <a:off x="242754" y="7876391"/>
            <a:ext cx="8680269" cy="1209606"/>
          </a:xfrm>
          <a:prstGeom prst="rect">
            <a:avLst/>
          </a:prstGeom>
        </p:spPr>
      </p:pic>
      <p:pic>
        <p:nvPicPr>
          <p:cNvPr id="8" name="Picture 7">
            <a:extLst>
              <a:ext uri="{FF2B5EF4-FFF2-40B4-BE49-F238E27FC236}">
                <a16:creationId xmlns:a16="http://schemas.microsoft.com/office/drawing/2014/main" id="{FACC6D31-1EB9-2542-D8EB-6D1EDFCF8EF6}"/>
              </a:ext>
            </a:extLst>
          </p:cNvPr>
          <p:cNvPicPr>
            <a:picLocks noChangeAspect="1"/>
          </p:cNvPicPr>
          <p:nvPr/>
        </p:nvPicPr>
        <p:blipFill>
          <a:blip r:embed="rId8"/>
          <a:srcRect t="36308" b="49178"/>
          <a:stretch>
            <a:fillRect/>
          </a:stretch>
        </p:blipFill>
        <p:spPr>
          <a:xfrm>
            <a:off x="242754" y="6538731"/>
            <a:ext cx="8870772" cy="1373161"/>
          </a:xfrm>
          <a:prstGeom prst="rect">
            <a:avLst/>
          </a:prstGeom>
        </p:spPr>
      </p:pic>
      <p:pic>
        <p:nvPicPr>
          <p:cNvPr id="10" name="Picture 9">
            <a:extLst>
              <a:ext uri="{FF2B5EF4-FFF2-40B4-BE49-F238E27FC236}">
                <a16:creationId xmlns:a16="http://schemas.microsoft.com/office/drawing/2014/main" id="{24907C6F-556F-1B46-0756-064B57F2C31A}"/>
              </a:ext>
            </a:extLst>
          </p:cNvPr>
          <p:cNvPicPr>
            <a:picLocks noChangeAspect="1"/>
          </p:cNvPicPr>
          <p:nvPr/>
        </p:nvPicPr>
        <p:blipFill>
          <a:blip r:embed="rId9"/>
          <a:srcRect t="1804" b="88012"/>
          <a:stretch>
            <a:fillRect/>
          </a:stretch>
        </p:blipFill>
        <p:spPr>
          <a:xfrm>
            <a:off x="242753" y="9234375"/>
            <a:ext cx="8680269" cy="1373161"/>
          </a:xfrm>
          <a:prstGeom prst="rect">
            <a:avLst/>
          </a:prstGeom>
        </p:spPr>
      </p:pic>
      <p:pic>
        <p:nvPicPr>
          <p:cNvPr id="12" name="Picture 11">
            <a:extLst>
              <a:ext uri="{FF2B5EF4-FFF2-40B4-BE49-F238E27FC236}">
                <a16:creationId xmlns:a16="http://schemas.microsoft.com/office/drawing/2014/main" id="{E334BA0F-3903-D2C1-C819-A391F09C4E6D}"/>
              </a:ext>
            </a:extLst>
          </p:cNvPr>
          <p:cNvPicPr>
            <a:picLocks noChangeAspect="1"/>
          </p:cNvPicPr>
          <p:nvPr/>
        </p:nvPicPr>
        <p:blipFill>
          <a:blip r:embed="rId9"/>
          <a:srcRect t="19987" b="71442"/>
          <a:stretch>
            <a:fillRect/>
          </a:stretch>
        </p:blipFill>
        <p:spPr>
          <a:xfrm>
            <a:off x="157710" y="10573095"/>
            <a:ext cx="8850353" cy="1178276"/>
          </a:xfrm>
          <a:prstGeom prst="rect">
            <a:avLst/>
          </a:prstGeom>
        </p:spPr>
      </p:pic>
      <p:pic>
        <p:nvPicPr>
          <p:cNvPr id="14" name="Picture 13">
            <a:extLst>
              <a:ext uri="{FF2B5EF4-FFF2-40B4-BE49-F238E27FC236}">
                <a16:creationId xmlns:a16="http://schemas.microsoft.com/office/drawing/2014/main" id="{4D588207-51CE-8CD7-C457-40A6054E4C8F}"/>
              </a:ext>
            </a:extLst>
          </p:cNvPr>
          <p:cNvPicPr>
            <a:picLocks noChangeAspect="1"/>
          </p:cNvPicPr>
          <p:nvPr/>
        </p:nvPicPr>
        <p:blipFill>
          <a:blip r:embed="rId9"/>
          <a:srcRect t="44371" b="48285"/>
          <a:stretch>
            <a:fillRect/>
          </a:stretch>
        </p:blipFill>
        <p:spPr>
          <a:xfrm>
            <a:off x="81998" y="11747200"/>
            <a:ext cx="10164245" cy="1159600"/>
          </a:xfrm>
          <a:prstGeom prst="rect">
            <a:avLst/>
          </a:prstGeom>
        </p:spPr>
      </p:pic>
      <p:pic>
        <p:nvPicPr>
          <p:cNvPr id="16" name="Picture 15">
            <a:extLst>
              <a:ext uri="{FF2B5EF4-FFF2-40B4-BE49-F238E27FC236}">
                <a16:creationId xmlns:a16="http://schemas.microsoft.com/office/drawing/2014/main" id="{FA248300-8149-642F-DB03-9D41525BE4BB}"/>
              </a:ext>
            </a:extLst>
          </p:cNvPr>
          <p:cNvPicPr>
            <a:picLocks noChangeAspect="1"/>
          </p:cNvPicPr>
          <p:nvPr/>
        </p:nvPicPr>
        <p:blipFill>
          <a:blip r:embed="rId9"/>
          <a:srcRect t="92239" r="3425"/>
          <a:stretch>
            <a:fillRect/>
          </a:stretch>
        </p:blipFill>
        <p:spPr>
          <a:xfrm>
            <a:off x="9947979" y="2579208"/>
            <a:ext cx="9298794" cy="1160873"/>
          </a:xfrm>
          <a:prstGeom prst="rect">
            <a:avLst/>
          </a:prstGeom>
        </p:spPr>
      </p:pic>
      <p:pic>
        <p:nvPicPr>
          <p:cNvPr id="18" name="Picture 17">
            <a:extLst>
              <a:ext uri="{FF2B5EF4-FFF2-40B4-BE49-F238E27FC236}">
                <a16:creationId xmlns:a16="http://schemas.microsoft.com/office/drawing/2014/main" id="{D9B4B733-7F0A-7374-A5A1-99EE51C67455}"/>
              </a:ext>
            </a:extLst>
          </p:cNvPr>
          <p:cNvPicPr>
            <a:picLocks noChangeAspect="1"/>
          </p:cNvPicPr>
          <p:nvPr/>
        </p:nvPicPr>
        <p:blipFill>
          <a:blip r:embed="rId9"/>
          <a:srcRect t="66011" b="24534"/>
          <a:stretch>
            <a:fillRect/>
          </a:stretch>
        </p:blipFill>
        <p:spPr>
          <a:xfrm>
            <a:off x="9908836" y="1101194"/>
            <a:ext cx="9298793" cy="1365761"/>
          </a:xfrm>
          <a:prstGeom prst="rect">
            <a:avLst/>
          </a:prstGeom>
        </p:spPr>
      </p:pic>
      <p:pic>
        <p:nvPicPr>
          <p:cNvPr id="20" name="Picture 19">
            <a:extLst>
              <a:ext uri="{FF2B5EF4-FFF2-40B4-BE49-F238E27FC236}">
                <a16:creationId xmlns:a16="http://schemas.microsoft.com/office/drawing/2014/main" id="{BDC5BCBA-8E30-A420-67CC-5D90B9347C96}"/>
              </a:ext>
            </a:extLst>
          </p:cNvPr>
          <p:cNvPicPr>
            <a:picLocks noChangeAspect="1"/>
          </p:cNvPicPr>
          <p:nvPr/>
        </p:nvPicPr>
        <p:blipFill>
          <a:blip r:embed="rId10"/>
          <a:srcRect t="1922" b="87788"/>
          <a:stretch>
            <a:fillRect/>
          </a:stretch>
        </p:blipFill>
        <p:spPr>
          <a:xfrm>
            <a:off x="9947979" y="3677036"/>
            <a:ext cx="8424884" cy="1332788"/>
          </a:xfrm>
          <a:prstGeom prst="rect">
            <a:avLst/>
          </a:prstGeom>
        </p:spPr>
      </p:pic>
      <p:pic>
        <p:nvPicPr>
          <p:cNvPr id="22" name="Picture 21">
            <a:extLst>
              <a:ext uri="{FF2B5EF4-FFF2-40B4-BE49-F238E27FC236}">
                <a16:creationId xmlns:a16="http://schemas.microsoft.com/office/drawing/2014/main" id="{DAE20CBF-8E27-E25B-92B9-D5D41084F0C1}"/>
              </a:ext>
            </a:extLst>
          </p:cNvPr>
          <p:cNvPicPr>
            <a:picLocks noChangeAspect="1"/>
          </p:cNvPicPr>
          <p:nvPr/>
        </p:nvPicPr>
        <p:blipFill>
          <a:blip r:embed="rId10"/>
          <a:srcRect t="19915" b="70046"/>
          <a:stretch>
            <a:fillRect/>
          </a:stretch>
        </p:blipFill>
        <p:spPr>
          <a:xfrm>
            <a:off x="9947979" y="4967291"/>
            <a:ext cx="8870772" cy="1368965"/>
          </a:xfrm>
          <a:prstGeom prst="rect">
            <a:avLst/>
          </a:prstGeom>
        </p:spPr>
      </p:pic>
      <p:pic>
        <p:nvPicPr>
          <p:cNvPr id="24" name="Picture 23">
            <a:extLst>
              <a:ext uri="{FF2B5EF4-FFF2-40B4-BE49-F238E27FC236}">
                <a16:creationId xmlns:a16="http://schemas.microsoft.com/office/drawing/2014/main" id="{DC02A48F-B00E-5E51-554D-E17306A60068}"/>
              </a:ext>
            </a:extLst>
          </p:cNvPr>
          <p:cNvPicPr>
            <a:picLocks noChangeAspect="1"/>
          </p:cNvPicPr>
          <p:nvPr/>
        </p:nvPicPr>
        <p:blipFill>
          <a:blip r:embed="rId10"/>
          <a:srcRect l="-588" t="90500" r="588" b="-589"/>
          <a:stretch>
            <a:fillRect/>
          </a:stretch>
        </p:blipFill>
        <p:spPr>
          <a:xfrm>
            <a:off x="9908836" y="8552086"/>
            <a:ext cx="9637480" cy="1494726"/>
          </a:xfrm>
          <a:prstGeom prst="rect">
            <a:avLst/>
          </a:prstGeom>
        </p:spPr>
      </p:pic>
      <p:pic>
        <p:nvPicPr>
          <p:cNvPr id="32" name="Picture 31">
            <a:extLst>
              <a:ext uri="{FF2B5EF4-FFF2-40B4-BE49-F238E27FC236}">
                <a16:creationId xmlns:a16="http://schemas.microsoft.com/office/drawing/2014/main" id="{20802CBE-0C13-ABEF-06A2-91B312E13B54}"/>
              </a:ext>
            </a:extLst>
          </p:cNvPr>
          <p:cNvPicPr>
            <a:picLocks noChangeAspect="1"/>
          </p:cNvPicPr>
          <p:nvPr/>
        </p:nvPicPr>
        <p:blipFill>
          <a:blip r:embed="rId10"/>
          <a:srcRect t="68994" b="22943"/>
          <a:stretch>
            <a:fillRect/>
          </a:stretch>
        </p:blipFill>
        <p:spPr>
          <a:xfrm>
            <a:off x="9908836" y="7496879"/>
            <a:ext cx="8424883" cy="1044273"/>
          </a:xfrm>
          <a:prstGeom prst="rect">
            <a:avLst/>
          </a:prstGeom>
        </p:spPr>
      </p:pic>
      <p:pic>
        <p:nvPicPr>
          <p:cNvPr id="35" name="Picture 34">
            <a:extLst>
              <a:ext uri="{FF2B5EF4-FFF2-40B4-BE49-F238E27FC236}">
                <a16:creationId xmlns:a16="http://schemas.microsoft.com/office/drawing/2014/main" id="{710B3EAC-632D-A831-9C6F-6A79B3CACDB9}"/>
              </a:ext>
            </a:extLst>
          </p:cNvPr>
          <p:cNvPicPr>
            <a:picLocks noChangeAspect="1"/>
          </p:cNvPicPr>
          <p:nvPr/>
        </p:nvPicPr>
        <p:blipFill>
          <a:blip r:embed="rId10"/>
          <a:srcRect t="44981" b="46158"/>
          <a:stretch>
            <a:fillRect/>
          </a:stretch>
        </p:blipFill>
        <p:spPr>
          <a:xfrm>
            <a:off x="9947979" y="6408736"/>
            <a:ext cx="7456334" cy="1015663"/>
          </a:xfrm>
          <a:prstGeom prst="rect">
            <a:avLst/>
          </a:prstGeom>
        </p:spPr>
      </p:pic>
      <p:pic>
        <p:nvPicPr>
          <p:cNvPr id="37" name="Picture 36">
            <a:extLst>
              <a:ext uri="{FF2B5EF4-FFF2-40B4-BE49-F238E27FC236}">
                <a16:creationId xmlns:a16="http://schemas.microsoft.com/office/drawing/2014/main" id="{8E8C8423-92A9-E6DE-D16D-932538B4B52D}"/>
              </a:ext>
            </a:extLst>
          </p:cNvPr>
          <p:cNvPicPr>
            <a:picLocks noChangeAspect="1"/>
          </p:cNvPicPr>
          <p:nvPr/>
        </p:nvPicPr>
        <p:blipFill>
          <a:blip r:embed="rId11"/>
          <a:srcRect b="88800"/>
          <a:stretch>
            <a:fillRect/>
          </a:stretch>
        </p:blipFill>
        <p:spPr>
          <a:xfrm>
            <a:off x="10010708" y="9680816"/>
            <a:ext cx="9552440" cy="1499637"/>
          </a:xfrm>
          <a:prstGeom prst="rect">
            <a:avLst/>
          </a:prstGeom>
        </p:spPr>
      </p:pic>
      <p:pic>
        <p:nvPicPr>
          <p:cNvPr id="39" name="Picture 38">
            <a:extLst>
              <a:ext uri="{FF2B5EF4-FFF2-40B4-BE49-F238E27FC236}">
                <a16:creationId xmlns:a16="http://schemas.microsoft.com/office/drawing/2014/main" id="{110315D9-046C-4CA9-7038-888CD6213215}"/>
              </a:ext>
            </a:extLst>
          </p:cNvPr>
          <p:cNvPicPr>
            <a:picLocks noChangeAspect="1"/>
          </p:cNvPicPr>
          <p:nvPr/>
        </p:nvPicPr>
        <p:blipFill>
          <a:blip r:embed="rId11"/>
          <a:srcRect t="28156" b="60925"/>
          <a:stretch>
            <a:fillRect/>
          </a:stretch>
        </p:blipFill>
        <p:spPr>
          <a:xfrm>
            <a:off x="10001222" y="11028207"/>
            <a:ext cx="9757269" cy="1493374"/>
          </a:xfrm>
          <a:prstGeom prst="rect">
            <a:avLst/>
          </a:prstGeom>
        </p:spPr>
      </p:pic>
    </p:spTree>
    <p:extLst>
      <p:ext uri="{BB962C8B-B14F-4D97-AF65-F5344CB8AC3E}">
        <p14:creationId xmlns:p14="http://schemas.microsoft.com/office/powerpoint/2010/main" val="3592794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C71AD-9758-151D-E4B7-9880CBC75460}"/>
              </a:ext>
            </a:extLst>
          </p:cNvPr>
          <p:cNvSpPr>
            <a:spLocks noGrp="1"/>
          </p:cNvSpPr>
          <p:nvPr>
            <p:ph type="ctrTitle"/>
          </p:nvPr>
        </p:nvSpPr>
        <p:spPr>
          <a:xfrm>
            <a:off x="3047801" y="608431"/>
            <a:ext cx="18286810" cy="1364748"/>
          </a:xfrm>
        </p:spPr>
        <p:txBody>
          <a:bodyPr/>
          <a:lstStyle/>
          <a:p>
            <a:r>
              <a:rPr lang="en-GB" dirty="0"/>
              <a:t>Safeguarding Networks</a:t>
            </a:r>
          </a:p>
        </p:txBody>
      </p:sp>
      <p:sp>
        <p:nvSpPr>
          <p:cNvPr id="3" name="Subtitle 2">
            <a:extLst>
              <a:ext uri="{FF2B5EF4-FFF2-40B4-BE49-F238E27FC236}">
                <a16:creationId xmlns:a16="http://schemas.microsoft.com/office/drawing/2014/main" id="{1B548A50-6973-1DED-944F-FF058988CB1E}"/>
              </a:ext>
            </a:extLst>
          </p:cNvPr>
          <p:cNvSpPr>
            <a:spLocks noGrp="1"/>
          </p:cNvSpPr>
          <p:nvPr>
            <p:ph type="subTitle" idx="1"/>
          </p:nvPr>
        </p:nvSpPr>
        <p:spPr>
          <a:xfrm>
            <a:off x="1443788" y="2559886"/>
            <a:ext cx="22254411" cy="9822613"/>
          </a:xfrm>
        </p:spPr>
        <p:txBody>
          <a:bodyPr/>
          <a:lstStyle/>
          <a:p>
            <a:pPr algn="l"/>
            <a:r>
              <a:rPr lang="en-GB" dirty="0"/>
              <a:t>HIAS Primary Safeguarding Networks – if you would like to attend, the link is now on the Moodle for booking from September. You will need to sign up via your own learning zone account and the course link is: </a:t>
            </a:r>
            <a:r>
              <a:rPr lang="en-GB" dirty="0">
                <a:solidFill>
                  <a:schemeClr val="tx1"/>
                </a:solidFill>
              </a:rPr>
              <a:t> </a:t>
            </a:r>
          </a:p>
          <a:p>
            <a:pPr algn="l"/>
            <a:r>
              <a:rPr lang="en-GB" dirty="0">
                <a:solidFill>
                  <a:schemeClr val="tx1"/>
                </a:solidFill>
                <a:hlinkClick r:id="rId3" tooltip="https://leadership.hias.hants.gov.uk/course/section.php?id=1275"/>
              </a:rPr>
              <a:t>Section: Primary | Upcoming Leadership Courses | Leadership Moodle</a:t>
            </a:r>
            <a:endParaRPr lang="en-GB" dirty="0">
              <a:solidFill>
                <a:schemeClr val="tx1"/>
              </a:solidFill>
            </a:endParaRPr>
          </a:p>
          <a:p>
            <a:pPr algn="l"/>
            <a:r>
              <a:rPr lang="en-GB" sz="3200" dirty="0">
                <a:solidFill>
                  <a:schemeClr val="tx1"/>
                </a:solidFill>
              </a:rPr>
              <a:t>Instructions to help </a:t>
            </a:r>
            <a:r>
              <a:rPr lang="en-GB" sz="3200" dirty="0">
                <a:solidFill>
                  <a:schemeClr val="tx1"/>
                </a:solidFill>
                <a:sym typeface="Wingdings" panose="05000000000000000000" pitchFamily="2" charset="2"/>
              </a:rPr>
              <a:t>: </a:t>
            </a:r>
          </a:p>
          <a:p>
            <a:pPr algn="l"/>
            <a:r>
              <a:rPr lang="en-GB" sz="3200" i="1" dirty="0">
                <a:solidFill>
                  <a:schemeClr val="tx1"/>
                </a:solidFill>
              </a:rPr>
              <a:t>To book the course, if you type Primary Safeguarding Networks 2026-27 into the search bar within your Learning Zone, it should come up. </a:t>
            </a:r>
            <a:endParaRPr lang="en-GB" sz="3200" dirty="0">
              <a:solidFill>
                <a:schemeClr val="tx1"/>
              </a:solidFill>
            </a:endParaRPr>
          </a:p>
          <a:p>
            <a:pPr algn="l"/>
            <a:r>
              <a:rPr lang="en-GB" sz="3200" i="1" dirty="0">
                <a:solidFill>
                  <a:schemeClr val="tx1"/>
                </a:solidFill>
              </a:rPr>
              <a:t> Part 1 covers sessions from September to the end of March, and Part 2 covers the summer term, as the course spans the financial year</a:t>
            </a:r>
            <a:r>
              <a:rPr lang="en-GB" sz="3200" dirty="0">
                <a:solidFill>
                  <a:schemeClr val="tx1"/>
                </a:solidFill>
              </a:rPr>
              <a:t>.</a:t>
            </a:r>
          </a:p>
          <a:p>
            <a:pPr algn="l"/>
            <a:endParaRPr lang="en-GB" dirty="0">
              <a:solidFill>
                <a:schemeClr val="tx1"/>
              </a:solidFill>
            </a:endParaRPr>
          </a:p>
          <a:p>
            <a:pPr algn="l"/>
            <a:endParaRPr lang="en-GB" dirty="0">
              <a:solidFill>
                <a:schemeClr val="tx1"/>
              </a:solidFill>
            </a:endParaRPr>
          </a:p>
          <a:p>
            <a:pPr algn="l"/>
            <a:endParaRPr lang="en-GB" dirty="0"/>
          </a:p>
          <a:p>
            <a:pPr algn="l"/>
            <a:endParaRPr lang="en-GB" dirty="0"/>
          </a:p>
          <a:p>
            <a:pPr algn="l"/>
            <a:endParaRPr lang="en-GB" dirty="0"/>
          </a:p>
        </p:txBody>
      </p:sp>
      <p:pic>
        <p:nvPicPr>
          <p:cNvPr id="6" name="Picture 5">
            <a:extLst>
              <a:ext uri="{FF2B5EF4-FFF2-40B4-BE49-F238E27FC236}">
                <a16:creationId xmlns:a16="http://schemas.microsoft.com/office/drawing/2014/main" id="{6E606B16-FB40-19AB-7CDC-F8748E86F362}"/>
              </a:ext>
            </a:extLst>
          </p:cNvPr>
          <p:cNvPicPr>
            <a:picLocks noChangeAspect="1"/>
          </p:cNvPicPr>
          <p:nvPr/>
        </p:nvPicPr>
        <p:blipFill>
          <a:blip r:embed="rId4"/>
          <a:srcRect b="8614"/>
          <a:stretch>
            <a:fillRect/>
          </a:stretch>
        </p:blipFill>
        <p:spPr>
          <a:xfrm>
            <a:off x="6134100" y="7888602"/>
            <a:ext cx="10591800" cy="4813904"/>
          </a:xfrm>
          <a:prstGeom prst="rect">
            <a:avLst/>
          </a:prstGeom>
        </p:spPr>
      </p:pic>
    </p:spTree>
    <p:extLst>
      <p:ext uri="{BB962C8B-B14F-4D97-AF65-F5344CB8AC3E}">
        <p14:creationId xmlns:p14="http://schemas.microsoft.com/office/powerpoint/2010/main" val="54572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33796D-370D-751F-E9C9-AB04D09D85A6}"/>
              </a:ext>
            </a:extLst>
          </p:cNvPr>
          <p:cNvPicPr>
            <a:picLocks noChangeAspect="1"/>
          </p:cNvPicPr>
          <p:nvPr/>
        </p:nvPicPr>
        <p:blipFill>
          <a:blip r:embed="rId3"/>
          <a:stretch>
            <a:fillRect/>
          </a:stretch>
        </p:blipFill>
        <p:spPr>
          <a:xfrm>
            <a:off x="11532477" y="431983"/>
            <a:ext cx="11556122" cy="10302890"/>
          </a:xfrm>
          <a:prstGeom prst="rect">
            <a:avLst/>
          </a:prstGeom>
        </p:spPr>
      </p:pic>
      <p:pic>
        <p:nvPicPr>
          <p:cNvPr id="4" name="Picture 2" descr="Free Resources">
            <a:extLst>
              <a:ext uri="{FF2B5EF4-FFF2-40B4-BE49-F238E27FC236}">
                <a16:creationId xmlns:a16="http://schemas.microsoft.com/office/drawing/2014/main" id="{4A992AB4-DBA8-3BE4-6003-9D659D732D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8164" y="421039"/>
            <a:ext cx="5379549" cy="286443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A89B276-C22F-B1C4-1B6E-45B186776FA8}"/>
              </a:ext>
            </a:extLst>
          </p:cNvPr>
          <p:cNvSpPr txBox="1"/>
          <p:nvPr/>
        </p:nvSpPr>
        <p:spPr>
          <a:xfrm>
            <a:off x="622662" y="4785360"/>
            <a:ext cx="9631680" cy="7478970"/>
          </a:xfrm>
          <a:prstGeom prst="rect">
            <a:avLst/>
          </a:prstGeom>
          <a:solidFill>
            <a:schemeClr val="accent1">
              <a:lumMod val="20000"/>
              <a:lumOff val="80000"/>
            </a:schemeClr>
          </a:solidFill>
        </p:spPr>
        <p:txBody>
          <a:bodyPr wrap="square" rtlCol="0">
            <a:spAutoFit/>
          </a:bodyPr>
          <a:lstStyle/>
          <a:p>
            <a:r>
              <a:rPr lang="en-GB" sz="4800" dirty="0"/>
              <a:t>This explainer sets out what Targeted Education Violence is and the signs that a young person may be engaging with it. It will be useful for: secondary school and Further Education teachers school leaders designated safeguarding leads all those working in education settings subject to the Prevent duty </a:t>
            </a:r>
          </a:p>
        </p:txBody>
      </p:sp>
      <p:sp>
        <p:nvSpPr>
          <p:cNvPr id="7" name="TextBox 6">
            <a:extLst>
              <a:ext uri="{FF2B5EF4-FFF2-40B4-BE49-F238E27FC236}">
                <a16:creationId xmlns:a16="http://schemas.microsoft.com/office/drawing/2014/main" id="{187BA770-3A34-C660-5C53-4A9C3EC12381}"/>
              </a:ext>
            </a:extLst>
          </p:cNvPr>
          <p:cNvSpPr txBox="1"/>
          <p:nvPr/>
        </p:nvSpPr>
        <p:spPr>
          <a:xfrm>
            <a:off x="622662" y="3880579"/>
            <a:ext cx="12197442" cy="769441"/>
          </a:xfrm>
          <a:prstGeom prst="rect">
            <a:avLst/>
          </a:prstGeom>
          <a:noFill/>
        </p:spPr>
        <p:txBody>
          <a:bodyPr wrap="square">
            <a:spAutoFit/>
          </a:bodyPr>
          <a:lstStyle/>
          <a:p>
            <a:r>
              <a:rPr lang="en-GB" sz="4400" dirty="0">
                <a:hlinkClick r:id="rId5"/>
              </a:rPr>
              <a:t>Targeted Education Violence</a:t>
            </a:r>
            <a:endParaRPr lang="en-GB" sz="4400" dirty="0"/>
          </a:p>
        </p:txBody>
      </p:sp>
    </p:spTree>
    <p:extLst>
      <p:ext uri="{BB962C8B-B14F-4D97-AF65-F5344CB8AC3E}">
        <p14:creationId xmlns:p14="http://schemas.microsoft.com/office/powerpoint/2010/main" val="2809598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EE659-24C6-048F-63AC-D322346C367D}"/>
            </a:ext>
          </a:extLst>
        </p:cNvPr>
        <p:cNvGrpSpPr/>
        <p:nvPr/>
      </p:nvGrpSpPr>
      <p:grpSpPr>
        <a:xfrm>
          <a:off x="0" y="0"/>
          <a:ext cx="0" cy="0"/>
          <a:chOff x="0" y="0"/>
          <a:chExt cx="0" cy="0"/>
        </a:xfrm>
      </p:grpSpPr>
      <p:pic>
        <p:nvPicPr>
          <p:cNvPr id="4" name="Picture 2" descr="Free Resources">
            <a:extLst>
              <a:ext uri="{FF2B5EF4-FFF2-40B4-BE49-F238E27FC236}">
                <a16:creationId xmlns:a16="http://schemas.microsoft.com/office/drawing/2014/main" id="{2354A958-236B-2780-1D30-7B89CDF60F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04166" y="4780872"/>
            <a:ext cx="3900949" cy="207712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apacity Building Training Courses for Belfast based groups - Volunteer Now">
            <a:extLst>
              <a:ext uri="{FF2B5EF4-FFF2-40B4-BE49-F238E27FC236}">
                <a16:creationId xmlns:a16="http://schemas.microsoft.com/office/drawing/2014/main" id="{37583E84-91C8-909E-A92D-3D9150A81A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04166" y="609478"/>
            <a:ext cx="3289321" cy="327200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9B0EB1E-DEA7-7326-AE52-6C7CB3BE8F03}"/>
              </a:ext>
            </a:extLst>
          </p:cNvPr>
          <p:cNvSpPr txBox="1"/>
          <p:nvPr/>
        </p:nvSpPr>
        <p:spPr>
          <a:xfrm>
            <a:off x="1088926" y="609478"/>
            <a:ext cx="18915240" cy="1200329"/>
          </a:xfrm>
          <a:prstGeom prst="rect">
            <a:avLst/>
          </a:prstGeom>
          <a:noFill/>
        </p:spPr>
        <p:txBody>
          <a:bodyPr wrap="square">
            <a:spAutoFit/>
          </a:bodyPr>
          <a:lstStyle/>
          <a:p>
            <a:r>
              <a:rPr lang="en-GB" sz="7200" dirty="0">
                <a:hlinkClick r:id="rId5"/>
              </a:rPr>
              <a:t>Child Criminal Exploitation (CCE) | LGFL</a:t>
            </a:r>
            <a:endParaRPr lang="en-GB" sz="7200" dirty="0"/>
          </a:p>
        </p:txBody>
      </p:sp>
      <p:pic>
        <p:nvPicPr>
          <p:cNvPr id="7" name="Picture 6">
            <a:extLst>
              <a:ext uri="{FF2B5EF4-FFF2-40B4-BE49-F238E27FC236}">
                <a16:creationId xmlns:a16="http://schemas.microsoft.com/office/drawing/2014/main" id="{6B8A8B9A-759C-CFA0-5EFB-DC9FAAE9FB13}"/>
              </a:ext>
            </a:extLst>
          </p:cNvPr>
          <p:cNvPicPr>
            <a:picLocks noChangeAspect="1"/>
          </p:cNvPicPr>
          <p:nvPr/>
        </p:nvPicPr>
        <p:blipFill>
          <a:blip r:embed="rId6"/>
          <a:stretch>
            <a:fillRect/>
          </a:stretch>
        </p:blipFill>
        <p:spPr>
          <a:xfrm>
            <a:off x="1088925" y="2506332"/>
            <a:ext cx="17068445" cy="6670671"/>
          </a:xfrm>
          <a:prstGeom prst="rect">
            <a:avLst/>
          </a:prstGeom>
        </p:spPr>
      </p:pic>
      <p:sp>
        <p:nvSpPr>
          <p:cNvPr id="9" name="TextBox 8">
            <a:extLst>
              <a:ext uri="{FF2B5EF4-FFF2-40B4-BE49-F238E27FC236}">
                <a16:creationId xmlns:a16="http://schemas.microsoft.com/office/drawing/2014/main" id="{BCD76D92-7A4B-AF05-F834-0009E220CCCF}"/>
              </a:ext>
            </a:extLst>
          </p:cNvPr>
          <p:cNvSpPr txBox="1"/>
          <p:nvPr/>
        </p:nvSpPr>
        <p:spPr>
          <a:xfrm>
            <a:off x="1088926" y="9414668"/>
            <a:ext cx="22204561" cy="2862322"/>
          </a:xfrm>
          <a:prstGeom prst="rect">
            <a:avLst/>
          </a:prstGeom>
          <a:solidFill>
            <a:schemeClr val="accent1">
              <a:lumMod val="20000"/>
              <a:lumOff val="80000"/>
            </a:schemeClr>
          </a:solidFill>
        </p:spPr>
        <p:txBody>
          <a:bodyPr wrap="square" rtlCol="0">
            <a:spAutoFit/>
          </a:bodyPr>
          <a:lstStyle/>
          <a:p>
            <a:r>
              <a:rPr lang="en-GB" sz="6000" dirty="0"/>
              <a:t>Loads of useful stuff on this link – training, podcasts, videos with real stories of survivors of CCE, - lots and lots of different things that are helpful </a:t>
            </a:r>
            <a:r>
              <a:rPr lang="en-GB" sz="6000" dirty="0">
                <a:sym typeface="Wingdings" panose="05000000000000000000" pitchFamily="2" charset="2"/>
              </a:rPr>
              <a:t> and free  </a:t>
            </a:r>
            <a:endParaRPr lang="en-GB" sz="6000" dirty="0"/>
          </a:p>
        </p:txBody>
      </p:sp>
    </p:spTree>
    <p:extLst>
      <p:ext uri="{BB962C8B-B14F-4D97-AF65-F5344CB8AC3E}">
        <p14:creationId xmlns:p14="http://schemas.microsoft.com/office/powerpoint/2010/main" val="379678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6D812-479C-0048-F3D6-BC960A9766F7}"/>
            </a:ext>
          </a:extLst>
        </p:cNvPr>
        <p:cNvGrpSpPr/>
        <p:nvPr/>
      </p:nvGrpSpPr>
      <p:grpSpPr>
        <a:xfrm>
          <a:off x="0" y="0"/>
          <a:ext cx="0" cy="0"/>
          <a:chOff x="0" y="0"/>
          <a:chExt cx="0" cy="0"/>
        </a:xfrm>
      </p:grpSpPr>
      <p:pic>
        <p:nvPicPr>
          <p:cNvPr id="6" name="Picture 2" descr="Free Resources">
            <a:extLst>
              <a:ext uri="{FF2B5EF4-FFF2-40B4-BE49-F238E27FC236}">
                <a16:creationId xmlns:a16="http://schemas.microsoft.com/office/drawing/2014/main" id="{0203253F-58A6-6E1C-AF94-D3C4422BF8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89813" y="663973"/>
            <a:ext cx="6384586" cy="33995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ECE6F88-F845-F75F-C633-1AFBC6A007A9}"/>
              </a:ext>
            </a:extLst>
          </p:cNvPr>
          <p:cNvSpPr txBox="1"/>
          <p:nvPr/>
        </p:nvSpPr>
        <p:spPr>
          <a:xfrm>
            <a:off x="1036864" y="896704"/>
            <a:ext cx="15846878" cy="3416320"/>
          </a:xfrm>
          <a:prstGeom prst="rect">
            <a:avLst/>
          </a:prstGeom>
          <a:solidFill>
            <a:schemeClr val="accent1">
              <a:lumMod val="20000"/>
              <a:lumOff val="80000"/>
            </a:schemeClr>
          </a:solidFill>
        </p:spPr>
        <p:txBody>
          <a:bodyPr wrap="square">
            <a:spAutoFit/>
          </a:bodyPr>
          <a:lstStyle/>
          <a:p>
            <a:r>
              <a:rPr lang="en-GB" sz="3600" b="0" i="0" dirty="0">
                <a:solidFill>
                  <a:srgbClr val="000000"/>
                </a:solidFill>
                <a:effectLst/>
                <a:latin typeface="avant_garde_book"/>
              </a:rPr>
              <a:t>Hosting speakers at your school or attending an external speaker event is a great way of engaging students with a variety of issues and different perspectives. Schools have a responsibility to ensure speakers are suitable and that all safeguarding procedures are followed. This guidance supports schools to undertake proportionate due diligence when either hosting speakers in schools or taking pupils to hear a speaker at an external event.</a:t>
            </a:r>
            <a:endParaRPr lang="en-GB" sz="3600" dirty="0"/>
          </a:p>
        </p:txBody>
      </p:sp>
      <p:sp>
        <p:nvSpPr>
          <p:cNvPr id="10" name="TextBox 9">
            <a:extLst>
              <a:ext uri="{FF2B5EF4-FFF2-40B4-BE49-F238E27FC236}">
                <a16:creationId xmlns:a16="http://schemas.microsoft.com/office/drawing/2014/main" id="{328D04AD-793A-3FAC-BCEA-13A2502809E5}"/>
              </a:ext>
            </a:extLst>
          </p:cNvPr>
          <p:cNvSpPr txBox="1"/>
          <p:nvPr/>
        </p:nvSpPr>
        <p:spPr>
          <a:xfrm>
            <a:off x="1036864" y="4779219"/>
            <a:ext cx="17708336" cy="923330"/>
          </a:xfrm>
          <a:prstGeom prst="rect">
            <a:avLst/>
          </a:prstGeom>
          <a:noFill/>
        </p:spPr>
        <p:txBody>
          <a:bodyPr wrap="square">
            <a:spAutoFit/>
          </a:bodyPr>
          <a:lstStyle/>
          <a:p>
            <a:r>
              <a:rPr lang="en-GB" sz="5400" dirty="0">
                <a:hlinkClick r:id="rId4"/>
              </a:rPr>
              <a:t>Hosting-Speakers-on-School-Premises-May-2026.pdf</a:t>
            </a:r>
            <a:endParaRPr lang="en-GB" sz="5400" dirty="0"/>
          </a:p>
        </p:txBody>
      </p:sp>
    </p:spTree>
    <p:extLst>
      <p:ext uri="{BB962C8B-B14F-4D97-AF65-F5344CB8AC3E}">
        <p14:creationId xmlns:p14="http://schemas.microsoft.com/office/powerpoint/2010/main" val="669724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ree Resources">
            <a:extLst>
              <a:ext uri="{FF2B5EF4-FFF2-40B4-BE49-F238E27FC236}">
                <a16:creationId xmlns:a16="http://schemas.microsoft.com/office/drawing/2014/main" id="{FFCEA0C3-3DBC-0990-F9BA-BBBA153750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175" y="10018492"/>
            <a:ext cx="4368169" cy="232590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32E60401-026A-4CF2-1529-83B7970088F1}"/>
              </a:ext>
            </a:extLst>
          </p:cNvPr>
          <p:cNvPicPr>
            <a:picLocks noChangeAspect="1"/>
          </p:cNvPicPr>
          <p:nvPr/>
        </p:nvPicPr>
        <p:blipFill>
          <a:blip r:embed="rId4"/>
          <a:stretch>
            <a:fillRect/>
          </a:stretch>
        </p:blipFill>
        <p:spPr>
          <a:xfrm>
            <a:off x="789913" y="384635"/>
            <a:ext cx="13369542" cy="8008251"/>
          </a:xfrm>
          <a:prstGeom prst="rect">
            <a:avLst/>
          </a:prstGeom>
        </p:spPr>
      </p:pic>
      <p:pic>
        <p:nvPicPr>
          <p:cNvPr id="5" name="Picture 2" descr="Capacity Building Training Courses for Belfast based groups - Volunteer Now">
            <a:extLst>
              <a:ext uri="{FF2B5EF4-FFF2-40B4-BE49-F238E27FC236}">
                <a16:creationId xmlns:a16="http://schemas.microsoft.com/office/drawing/2014/main" id="{998E6496-1870-7279-B05A-641148D70A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71694" y="678550"/>
            <a:ext cx="5002791" cy="497646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37F7054-8B2A-EFDD-67D6-FDA974748CB4}"/>
              </a:ext>
            </a:extLst>
          </p:cNvPr>
          <p:cNvPicPr>
            <a:picLocks noChangeAspect="1"/>
          </p:cNvPicPr>
          <p:nvPr/>
        </p:nvPicPr>
        <p:blipFill>
          <a:blip r:embed="rId6"/>
          <a:stretch>
            <a:fillRect/>
          </a:stretch>
        </p:blipFill>
        <p:spPr>
          <a:xfrm>
            <a:off x="6300609" y="9556607"/>
            <a:ext cx="7855354" cy="2787793"/>
          </a:xfrm>
          <a:prstGeom prst="rect">
            <a:avLst/>
          </a:prstGeom>
        </p:spPr>
      </p:pic>
      <p:sp>
        <p:nvSpPr>
          <p:cNvPr id="8" name="TextBox 7">
            <a:extLst>
              <a:ext uri="{FF2B5EF4-FFF2-40B4-BE49-F238E27FC236}">
                <a16:creationId xmlns:a16="http://schemas.microsoft.com/office/drawing/2014/main" id="{0468926C-5C47-0C9B-9B10-7FAB624C876D}"/>
              </a:ext>
            </a:extLst>
          </p:cNvPr>
          <p:cNvSpPr txBox="1"/>
          <p:nvPr/>
        </p:nvSpPr>
        <p:spPr>
          <a:xfrm>
            <a:off x="14904720" y="6035040"/>
            <a:ext cx="8687780" cy="6740307"/>
          </a:xfrm>
          <a:prstGeom prst="rect">
            <a:avLst/>
          </a:prstGeom>
          <a:solidFill>
            <a:schemeClr val="accent1">
              <a:lumMod val="20000"/>
              <a:lumOff val="80000"/>
            </a:schemeClr>
          </a:solidFill>
        </p:spPr>
        <p:txBody>
          <a:bodyPr wrap="square" rtlCol="0">
            <a:spAutoFit/>
          </a:bodyPr>
          <a:lstStyle/>
          <a:p>
            <a:r>
              <a:rPr lang="en-GB" sz="5400" dirty="0"/>
              <a:t>Talk Relationships: Free training and resources on SRE: there is a lesson plan for Year 6, and then further lesson plans and resources for Secondary age 11-12, 12-14 and 14-16 including SEND – all free </a:t>
            </a:r>
            <a:r>
              <a:rPr lang="en-GB" sz="5400" dirty="0">
                <a:sym typeface="Wingdings" panose="05000000000000000000" pitchFamily="2" charset="2"/>
              </a:rPr>
              <a:t></a:t>
            </a:r>
            <a:endParaRPr lang="en-GB" sz="5400" dirty="0"/>
          </a:p>
        </p:txBody>
      </p:sp>
    </p:spTree>
    <p:extLst>
      <p:ext uri="{BB962C8B-B14F-4D97-AF65-F5344CB8AC3E}">
        <p14:creationId xmlns:p14="http://schemas.microsoft.com/office/powerpoint/2010/main" val="896973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CDFAB-866E-BC3C-FFB2-49ADBF8BCA7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FC021E9-7B41-BF44-6EF1-B1902ADD12CF}"/>
              </a:ext>
            </a:extLst>
          </p:cNvPr>
          <p:cNvPicPr>
            <a:picLocks noChangeAspect="1"/>
          </p:cNvPicPr>
          <p:nvPr/>
        </p:nvPicPr>
        <p:blipFill>
          <a:blip r:embed="rId3"/>
          <a:stretch>
            <a:fillRect/>
          </a:stretch>
        </p:blipFill>
        <p:spPr>
          <a:xfrm>
            <a:off x="789136" y="711205"/>
            <a:ext cx="16486493" cy="8762839"/>
          </a:xfrm>
          <a:prstGeom prst="rect">
            <a:avLst/>
          </a:prstGeom>
        </p:spPr>
      </p:pic>
      <p:pic>
        <p:nvPicPr>
          <p:cNvPr id="5" name="Picture 2" descr="Capacity Building Training Courses for Belfast based groups - Volunteer Now">
            <a:extLst>
              <a:ext uri="{FF2B5EF4-FFF2-40B4-BE49-F238E27FC236}">
                <a16:creationId xmlns:a16="http://schemas.microsoft.com/office/drawing/2014/main" id="{627386F4-2CF0-6B90-2026-04AE3F6B63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51808" y="384636"/>
            <a:ext cx="5002791" cy="497646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FDBED6D-17D8-BE83-4468-6824914FD68C}"/>
              </a:ext>
            </a:extLst>
          </p:cNvPr>
          <p:cNvSpPr txBox="1"/>
          <p:nvPr/>
        </p:nvSpPr>
        <p:spPr>
          <a:xfrm>
            <a:off x="1624694" y="9906391"/>
            <a:ext cx="12197442" cy="1754326"/>
          </a:xfrm>
          <a:prstGeom prst="rect">
            <a:avLst/>
          </a:prstGeom>
          <a:noFill/>
        </p:spPr>
        <p:txBody>
          <a:bodyPr wrap="square">
            <a:spAutoFit/>
          </a:bodyPr>
          <a:lstStyle/>
          <a:p>
            <a:r>
              <a:rPr lang="en-GB" sz="5400" dirty="0">
                <a:hlinkClick r:id="rId5"/>
              </a:rPr>
              <a:t>The voice of the infant: expert insight videos | NSPCC Learning</a:t>
            </a:r>
            <a:endParaRPr lang="en-GB" sz="5400" dirty="0"/>
          </a:p>
        </p:txBody>
      </p:sp>
      <p:sp>
        <p:nvSpPr>
          <p:cNvPr id="8" name="TextBox 7">
            <a:extLst>
              <a:ext uri="{FF2B5EF4-FFF2-40B4-BE49-F238E27FC236}">
                <a16:creationId xmlns:a16="http://schemas.microsoft.com/office/drawing/2014/main" id="{83B57560-9D87-FB07-4ABB-0E96E13B929F}"/>
              </a:ext>
            </a:extLst>
          </p:cNvPr>
          <p:cNvSpPr txBox="1"/>
          <p:nvPr/>
        </p:nvSpPr>
        <p:spPr>
          <a:xfrm>
            <a:off x="17275628" y="5723709"/>
            <a:ext cx="6317649" cy="6740307"/>
          </a:xfrm>
          <a:prstGeom prst="rect">
            <a:avLst/>
          </a:prstGeom>
          <a:solidFill>
            <a:schemeClr val="accent1">
              <a:lumMod val="20000"/>
              <a:lumOff val="80000"/>
            </a:schemeClr>
          </a:solidFill>
        </p:spPr>
        <p:txBody>
          <a:bodyPr wrap="square" rtlCol="0">
            <a:spAutoFit/>
          </a:bodyPr>
          <a:lstStyle/>
          <a:p>
            <a:r>
              <a:rPr lang="en-GB" sz="3600" dirty="0"/>
              <a:t>NSPCC Learning has published a series of expert insight videos on the voice of the infant. The five videos include insights on: what the voice of the infant is and why it is important; how practitioners can listen to the voice of the child and incorporate it into their work; and overcoming barriers to hearing the infant’s voice.</a:t>
            </a:r>
          </a:p>
        </p:txBody>
      </p:sp>
    </p:spTree>
    <p:extLst>
      <p:ext uri="{BB962C8B-B14F-4D97-AF65-F5344CB8AC3E}">
        <p14:creationId xmlns:p14="http://schemas.microsoft.com/office/powerpoint/2010/main" val="26177672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A66BF0-B5A4-4750-AA91-623450445C53}"/>
              </a:ext>
            </a:extLst>
          </p:cNvPr>
          <p:cNvPicPr>
            <a:picLocks noChangeAspect="1"/>
          </p:cNvPicPr>
          <p:nvPr/>
        </p:nvPicPr>
        <p:blipFill>
          <a:blip r:embed="rId2"/>
          <a:stretch>
            <a:fillRect/>
          </a:stretch>
        </p:blipFill>
        <p:spPr>
          <a:xfrm>
            <a:off x="663553" y="687578"/>
            <a:ext cx="14126305" cy="8296402"/>
          </a:xfrm>
          <a:prstGeom prst="rect">
            <a:avLst/>
          </a:prstGeom>
        </p:spPr>
      </p:pic>
      <p:sp>
        <p:nvSpPr>
          <p:cNvPr id="6" name="TextBox 5">
            <a:extLst>
              <a:ext uri="{FF2B5EF4-FFF2-40B4-BE49-F238E27FC236}">
                <a16:creationId xmlns:a16="http://schemas.microsoft.com/office/drawing/2014/main" id="{CAA055A6-115B-BDC9-C5CA-50EB6FFECD41}"/>
              </a:ext>
            </a:extLst>
          </p:cNvPr>
          <p:cNvSpPr txBox="1"/>
          <p:nvPr/>
        </p:nvSpPr>
        <p:spPr>
          <a:xfrm>
            <a:off x="15544800" y="358906"/>
            <a:ext cx="7909560" cy="6986528"/>
          </a:xfrm>
          <a:prstGeom prst="rect">
            <a:avLst/>
          </a:prstGeom>
          <a:noFill/>
        </p:spPr>
        <p:txBody>
          <a:bodyPr wrap="square" rtlCol="0">
            <a:spAutoFit/>
          </a:bodyPr>
          <a:lstStyle/>
          <a:p>
            <a:r>
              <a:rPr lang="en-GB" sz="3200" dirty="0"/>
              <a:t>NSPCC Learning has launched a new elearning course on understanding, responding to and preventing harmful sexual behaviour (HSB). The training covers a range of problematic sexualised behaviours including online and sibling sexual abuse; recognising contributing factors; tools to identify and respond; managing personal feelings to incidents; and developing safety plans. It is for anyone working or volunteering with children, including those in a named role and professionals in education and healthcare.</a:t>
            </a:r>
          </a:p>
        </p:txBody>
      </p:sp>
      <p:sp>
        <p:nvSpPr>
          <p:cNvPr id="8" name="TextBox 7">
            <a:extLst>
              <a:ext uri="{FF2B5EF4-FFF2-40B4-BE49-F238E27FC236}">
                <a16:creationId xmlns:a16="http://schemas.microsoft.com/office/drawing/2014/main" id="{570EC514-E4E1-0B97-DE2E-12E1288CD458}"/>
              </a:ext>
            </a:extLst>
          </p:cNvPr>
          <p:cNvSpPr txBox="1"/>
          <p:nvPr/>
        </p:nvSpPr>
        <p:spPr>
          <a:xfrm>
            <a:off x="663552" y="9667994"/>
            <a:ext cx="14401187" cy="707886"/>
          </a:xfrm>
          <a:prstGeom prst="rect">
            <a:avLst/>
          </a:prstGeom>
          <a:noFill/>
        </p:spPr>
        <p:txBody>
          <a:bodyPr wrap="square">
            <a:spAutoFit/>
          </a:bodyPr>
          <a:lstStyle/>
          <a:p>
            <a:r>
              <a:rPr lang="en-GB" sz="4000" dirty="0">
                <a:hlinkClick r:id="rId3"/>
              </a:rPr>
              <a:t>Harmful sexual behaviour (HSB) training | NSPCC Learning</a:t>
            </a:r>
            <a:endParaRPr lang="en-GB" sz="4000" dirty="0"/>
          </a:p>
        </p:txBody>
      </p:sp>
      <p:pic>
        <p:nvPicPr>
          <p:cNvPr id="10" name="Picture 9">
            <a:extLst>
              <a:ext uri="{FF2B5EF4-FFF2-40B4-BE49-F238E27FC236}">
                <a16:creationId xmlns:a16="http://schemas.microsoft.com/office/drawing/2014/main" id="{B4DA484E-91A5-956B-E8DD-84EF4277957E}"/>
              </a:ext>
            </a:extLst>
          </p:cNvPr>
          <p:cNvPicPr>
            <a:picLocks noChangeAspect="1"/>
          </p:cNvPicPr>
          <p:nvPr/>
        </p:nvPicPr>
        <p:blipFill>
          <a:blip r:embed="rId4"/>
          <a:stretch>
            <a:fillRect/>
          </a:stretch>
        </p:blipFill>
        <p:spPr>
          <a:xfrm>
            <a:off x="18024902" y="7001128"/>
            <a:ext cx="5246578" cy="5333731"/>
          </a:xfrm>
          <a:prstGeom prst="rect">
            <a:avLst/>
          </a:prstGeom>
        </p:spPr>
      </p:pic>
    </p:spTree>
    <p:extLst>
      <p:ext uri="{BB962C8B-B14F-4D97-AF65-F5344CB8AC3E}">
        <p14:creationId xmlns:p14="http://schemas.microsoft.com/office/powerpoint/2010/main" val="37075413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4EAD35D-48BF-C89E-7972-B6068610A8B1}"/>
              </a:ext>
            </a:extLst>
          </p:cNvPr>
          <p:cNvSpPr txBox="1"/>
          <p:nvPr/>
        </p:nvSpPr>
        <p:spPr>
          <a:xfrm>
            <a:off x="533400" y="322877"/>
            <a:ext cx="16725900" cy="13070245"/>
          </a:xfrm>
          <a:prstGeom prst="rect">
            <a:avLst/>
          </a:prstGeom>
          <a:noFill/>
        </p:spPr>
        <p:txBody>
          <a:bodyPr wrap="square">
            <a:spAutoFit/>
          </a:bodyPr>
          <a:lstStyle/>
          <a:p>
            <a:pPr algn="l">
              <a:spcBef>
                <a:spcPts val="750"/>
              </a:spcBef>
              <a:spcAft>
                <a:spcPts val="750"/>
              </a:spcAft>
              <a:buNone/>
            </a:pPr>
            <a:r>
              <a:rPr lang="en-GB" sz="5400" b="1" i="0" dirty="0">
                <a:solidFill>
                  <a:srgbClr val="444583"/>
                </a:solidFill>
                <a:effectLst/>
                <a:latin typeface="inherit"/>
              </a:rPr>
              <a:t>Teenage relationship abuse</a:t>
            </a:r>
            <a:br>
              <a:rPr lang="en-GB" sz="3200" b="1" i="0" dirty="0">
                <a:solidFill>
                  <a:srgbClr val="444583"/>
                </a:solidFill>
                <a:effectLst/>
                <a:latin typeface="inherit"/>
              </a:rPr>
            </a:br>
            <a:endParaRPr lang="en-GB" sz="3200" b="0" i="0" dirty="0">
              <a:solidFill>
                <a:srgbClr val="000000"/>
              </a:solidFill>
              <a:effectLst/>
              <a:latin typeface="Arial" panose="020B0604020202020204" pitchFamily="34" charset="0"/>
            </a:endParaRPr>
          </a:p>
          <a:p>
            <a:pPr algn="l">
              <a:spcBef>
                <a:spcPts val="750"/>
              </a:spcBef>
              <a:spcAft>
                <a:spcPts val="750"/>
              </a:spcAft>
              <a:buNone/>
            </a:pPr>
            <a:r>
              <a:rPr lang="en-GB" sz="3200" b="0" i="0" dirty="0">
                <a:solidFill>
                  <a:srgbClr val="000000"/>
                </a:solidFill>
                <a:effectLst/>
                <a:latin typeface="Arial" panose="020B0604020202020204" pitchFamily="34" charset="0"/>
              </a:rPr>
              <a:t>New data from the Domestic Homicide Project confirms that suicides linked to domestic abuse have outstripped homicides for the third year running in England and Wales. Notably, domestic violence incidents are growing fastest in the 16 to 19 age group, and this year's data includes the first recorded case of a teenager driven to take their own life following abuse by a partner.</a:t>
            </a:r>
          </a:p>
          <a:p>
            <a:pPr algn="l">
              <a:spcBef>
                <a:spcPts val="750"/>
              </a:spcBef>
              <a:spcAft>
                <a:spcPts val="750"/>
              </a:spcAft>
              <a:buNone/>
            </a:pPr>
            <a:r>
              <a:rPr lang="en-GB" sz="3200" b="0" i="0" dirty="0">
                <a:solidFill>
                  <a:srgbClr val="000000"/>
                </a:solidFill>
                <a:effectLst/>
                <a:latin typeface="Arial" panose="020B0604020202020204" pitchFamily="34" charset="0"/>
              </a:rPr>
              <a:t>The statutory definition of domestic abuse under the Domestic Abuse Act 2021 applies to those aged 16 and over. Relationship abuse involving children under 16 falls outside that definition and is treated in law as child abuse rather than domestic abuse, which affects how such cases are recorded. This year marks the first time a death linked to teenage relationship abuse has been formally recorded in the dataset. The true scale among younger teenagers is unknown, and almost certainly larger than current data suggests.</a:t>
            </a:r>
          </a:p>
          <a:p>
            <a:pPr algn="l">
              <a:spcBef>
                <a:spcPts val="750"/>
              </a:spcBef>
              <a:spcAft>
                <a:spcPts val="750"/>
              </a:spcAft>
              <a:buNone/>
            </a:pPr>
            <a:r>
              <a:rPr lang="en-GB" sz="3200" b="0" i="0" dirty="0">
                <a:solidFill>
                  <a:srgbClr val="000000"/>
                </a:solidFill>
                <a:effectLst/>
                <a:latin typeface="Arial" panose="020B0604020202020204" pitchFamily="34" charset="0"/>
              </a:rPr>
              <a:t>Police have attributed part of the rise among young people to violent pornography and online influencers normalising abuse. Assistant Commissioner Louisa Rolfe described the situation among teenagers as an "escalating situation."</a:t>
            </a:r>
          </a:p>
          <a:p>
            <a:pPr algn="l">
              <a:spcBef>
                <a:spcPts val="750"/>
              </a:spcBef>
              <a:spcAft>
                <a:spcPts val="750"/>
              </a:spcAft>
              <a:buNone/>
            </a:pPr>
            <a:r>
              <a:rPr lang="en-GB" sz="3200" b="0" i="0" dirty="0">
                <a:solidFill>
                  <a:srgbClr val="000000"/>
                </a:solidFill>
                <a:effectLst/>
                <a:latin typeface="Arial" panose="020B0604020202020204" pitchFamily="34" charset="0"/>
              </a:rPr>
              <a:t>Teenage relationship abuse sits firmly within the child-on-child abuse framework in KCSIE. A young person experiencing abuse from a partner is unlikely to name that. They are more likely to present as withdrawn, anxious, isolated from friends, or erratic in attendance. They may also speak warmly and protectively about a partner whose behaviour gives cause for concern, minimising incidents, explaining them away, or becoming defensive if a member of staff expresses worry. Loyalty, hope, and a lack of any reference point for what a healthy relationship looks like can all make it very difficult for a young person to recognise abuse for what it is.</a:t>
            </a:r>
          </a:p>
        </p:txBody>
      </p:sp>
      <p:sp>
        <p:nvSpPr>
          <p:cNvPr id="7" name="TextBox 6">
            <a:extLst>
              <a:ext uri="{FF2B5EF4-FFF2-40B4-BE49-F238E27FC236}">
                <a16:creationId xmlns:a16="http://schemas.microsoft.com/office/drawing/2014/main" id="{70724CD3-4D73-0F3D-C89C-48B04A0D641D}"/>
              </a:ext>
            </a:extLst>
          </p:cNvPr>
          <p:cNvSpPr txBox="1"/>
          <p:nvPr/>
        </p:nvSpPr>
        <p:spPr>
          <a:xfrm>
            <a:off x="17638713" y="1301234"/>
            <a:ext cx="6743700" cy="2308324"/>
          </a:xfrm>
          <a:prstGeom prst="rect">
            <a:avLst/>
          </a:prstGeom>
          <a:noFill/>
        </p:spPr>
        <p:txBody>
          <a:bodyPr wrap="square">
            <a:spAutoFit/>
          </a:bodyPr>
          <a:lstStyle/>
          <a:p>
            <a:r>
              <a:rPr lang="en-GB" sz="4800" dirty="0">
                <a:hlinkClick r:id="rId3"/>
              </a:rPr>
              <a:t>Improvements in recognition of suicide-domestic abuse link</a:t>
            </a:r>
            <a:endParaRPr lang="en-GB" sz="4800" dirty="0"/>
          </a:p>
        </p:txBody>
      </p:sp>
      <p:sp>
        <p:nvSpPr>
          <p:cNvPr id="9" name="TextBox 8">
            <a:extLst>
              <a:ext uri="{FF2B5EF4-FFF2-40B4-BE49-F238E27FC236}">
                <a16:creationId xmlns:a16="http://schemas.microsoft.com/office/drawing/2014/main" id="{A8207A91-FAD6-D715-7152-8B674207B0D3}"/>
              </a:ext>
            </a:extLst>
          </p:cNvPr>
          <p:cNvSpPr txBox="1"/>
          <p:nvPr/>
        </p:nvSpPr>
        <p:spPr>
          <a:xfrm>
            <a:off x="19735800" y="4768334"/>
            <a:ext cx="12192000" cy="1107996"/>
          </a:xfrm>
          <a:prstGeom prst="rect">
            <a:avLst/>
          </a:prstGeom>
          <a:noFill/>
        </p:spPr>
        <p:txBody>
          <a:bodyPr wrap="square">
            <a:spAutoFit/>
          </a:bodyPr>
          <a:lstStyle/>
          <a:p>
            <a:r>
              <a:rPr lang="en-GB" sz="6600" dirty="0">
                <a:hlinkClick r:id="rId4"/>
              </a:rPr>
              <a:t>Exploited</a:t>
            </a:r>
            <a:endParaRPr lang="en-GB" sz="6600" dirty="0"/>
          </a:p>
        </p:txBody>
      </p:sp>
      <p:sp>
        <p:nvSpPr>
          <p:cNvPr id="11" name="TextBox 10">
            <a:extLst>
              <a:ext uri="{FF2B5EF4-FFF2-40B4-BE49-F238E27FC236}">
                <a16:creationId xmlns:a16="http://schemas.microsoft.com/office/drawing/2014/main" id="{D8B12353-9B3D-668B-9519-148D4E7D6440}"/>
              </a:ext>
            </a:extLst>
          </p:cNvPr>
          <p:cNvSpPr txBox="1"/>
          <p:nvPr/>
        </p:nvSpPr>
        <p:spPr>
          <a:xfrm>
            <a:off x="18592800" y="6857999"/>
            <a:ext cx="4914900" cy="2554545"/>
          </a:xfrm>
          <a:prstGeom prst="rect">
            <a:avLst/>
          </a:prstGeom>
          <a:solidFill>
            <a:schemeClr val="accent1">
              <a:lumMod val="20000"/>
              <a:lumOff val="80000"/>
            </a:schemeClr>
          </a:solidFill>
        </p:spPr>
        <p:txBody>
          <a:bodyPr wrap="square" rtlCol="0">
            <a:spAutoFit/>
          </a:bodyPr>
          <a:lstStyle/>
          <a:p>
            <a:r>
              <a:rPr lang="en-GB" sz="3200" dirty="0"/>
              <a:t>CEOP Education: Exploited, a classroom resource on abusive relationships for secondary schools:</a:t>
            </a:r>
          </a:p>
        </p:txBody>
      </p:sp>
      <p:pic>
        <p:nvPicPr>
          <p:cNvPr id="12" name="Picture 2" descr="Free Resources">
            <a:extLst>
              <a:ext uri="{FF2B5EF4-FFF2-40B4-BE49-F238E27FC236}">
                <a16:creationId xmlns:a16="http://schemas.microsoft.com/office/drawing/2014/main" id="{DC8E6DEE-569D-B8AB-143C-69D796CD65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592800" y="9412544"/>
            <a:ext cx="4769683" cy="2539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42634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0C5D9-4FE9-CCF2-849D-8297A8DBF244}"/>
              </a:ext>
            </a:extLst>
          </p:cNvPr>
          <p:cNvSpPr>
            <a:spLocks noGrp="1"/>
          </p:cNvSpPr>
          <p:nvPr>
            <p:ph type="ctrTitle"/>
          </p:nvPr>
        </p:nvSpPr>
        <p:spPr>
          <a:xfrm>
            <a:off x="281742" y="278766"/>
            <a:ext cx="18286810" cy="1115694"/>
          </a:xfrm>
        </p:spPr>
        <p:txBody>
          <a:bodyPr/>
          <a:lstStyle/>
          <a:p>
            <a:r>
              <a:rPr lang="en-GB" sz="7200" dirty="0"/>
              <a:t>Smart Glasses, including 'Meta' glasses</a:t>
            </a:r>
          </a:p>
        </p:txBody>
      </p:sp>
      <p:pic>
        <p:nvPicPr>
          <p:cNvPr id="5" name="Picture 4">
            <a:extLst>
              <a:ext uri="{FF2B5EF4-FFF2-40B4-BE49-F238E27FC236}">
                <a16:creationId xmlns:a16="http://schemas.microsoft.com/office/drawing/2014/main" id="{86B91E3B-DD97-2A82-1E93-C28F35DAC969}"/>
              </a:ext>
            </a:extLst>
          </p:cNvPr>
          <p:cNvPicPr>
            <a:picLocks noChangeAspect="1"/>
          </p:cNvPicPr>
          <p:nvPr/>
        </p:nvPicPr>
        <p:blipFill>
          <a:blip r:embed="rId2"/>
          <a:stretch>
            <a:fillRect/>
          </a:stretch>
        </p:blipFill>
        <p:spPr>
          <a:xfrm>
            <a:off x="19270979" y="278766"/>
            <a:ext cx="4288473" cy="5258769"/>
          </a:xfrm>
          <a:prstGeom prst="rect">
            <a:avLst/>
          </a:prstGeom>
        </p:spPr>
      </p:pic>
      <p:sp>
        <p:nvSpPr>
          <p:cNvPr id="6" name="TextBox 5">
            <a:extLst>
              <a:ext uri="{FF2B5EF4-FFF2-40B4-BE49-F238E27FC236}">
                <a16:creationId xmlns:a16="http://schemas.microsoft.com/office/drawing/2014/main" id="{FD5DAE7F-E725-F17F-3741-E3A568B8E5F6}"/>
              </a:ext>
            </a:extLst>
          </p:cNvPr>
          <p:cNvSpPr txBox="1"/>
          <p:nvPr/>
        </p:nvSpPr>
        <p:spPr>
          <a:xfrm>
            <a:off x="640080" y="1394460"/>
            <a:ext cx="18286810" cy="11910953"/>
          </a:xfrm>
          <a:prstGeom prst="rect">
            <a:avLst/>
          </a:prstGeom>
          <a:noFill/>
        </p:spPr>
        <p:txBody>
          <a:bodyPr wrap="square" rtlCol="0">
            <a:spAutoFit/>
          </a:bodyPr>
          <a:lstStyle/>
          <a:p>
            <a:r>
              <a:rPr lang="en-GB" sz="3200" dirty="0"/>
              <a:t>Meta Ray-Bans and similar devices can record HD video and audio continuously, livestream in real time, and upload footage to third-party servers. Not only are they available in high street opticians, but in retailers too, like Argos, John Lewis and Currys. Prices start from £220. Meta is perhaps the best-known brand, but other cheaper, unbranded camera glasses with no indicator light at all are available online for as little as £20.</a:t>
            </a:r>
          </a:p>
          <a:p>
            <a:endParaRPr lang="en-GB" sz="3200" dirty="0"/>
          </a:p>
          <a:p>
            <a:r>
              <a:rPr lang="en-GB" sz="3200" dirty="0"/>
              <a:t>Once only the preserve of James Bond, the public can now buy glasses that could be used to film you without your knowledge or consent. There is a small indicator light to show the glasses are recording, but it is easily missed, and in some cases people have had it deliberately disabled. Not only do these glasses record images, they have excellent microphones to record sound.</a:t>
            </a:r>
          </a:p>
          <a:p>
            <a:endParaRPr lang="en-GB" sz="3200" dirty="0"/>
          </a:p>
          <a:p>
            <a:r>
              <a:rPr lang="en-GB" sz="3200" b="1" dirty="0"/>
              <a:t>Risks: </a:t>
            </a:r>
            <a:r>
              <a:rPr lang="en-GB" sz="3200" dirty="0"/>
              <a:t>This clearly raises several issues for schools: pupils, staff, visitors, parents and contractors could come into the premises wearing these cameras and put at risk: </a:t>
            </a:r>
          </a:p>
          <a:p>
            <a:r>
              <a:rPr lang="en-GB" sz="3200" dirty="0"/>
              <a:t>- Safeguarding: images or videos can be captured without consent.</a:t>
            </a:r>
          </a:p>
          <a:p>
            <a:r>
              <a:rPr lang="en-GB" sz="3200" dirty="0"/>
              <a:t>- Privacy: live-streaming may inadvertently expose sensitive or identifying information about pupils.</a:t>
            </a:r>
          </a:p>
          <a:p>
            <a:r>
              <a:rPr lang="en-GB" sz="3200" dirty="0"/>
              <a:t>- Data protection: such recordings could breach UK GDPR and the Data Protection Act 2018. </a:t>
            </a:r>
          </a:p>
          <a:p>
            <a:r>
              <a:rPr lang="en-GB" sz="3200" b="1" dirty="0"/>
              <a:t>Two practical steps:</a:t>
            </a:r>
          </a:p>
          <a:p>
            <a:r>
              <a:rPr lang="en-GB" sz="3200" dirty="0"/>
              <a:t>- Update your visitor sign-in procedure to include a declaration covering camera-enabled wearable devices, including glasses; consider whether these devices should be allowed into the school. </a:t>
            </a:r>
          </a:p>
          <a:p>
            <a:r>
              <a:rPr lang="en-GB" sz="3200" dirty="0"/>
              <a:t>- Add wearable recording devices (including glasses) to your safeguarding, data protection, acceptable use of IT, behaviour policies and any other relevant policy statements.</a:t>
            </a:r>
          </a:p>
          <a:p>
            <a:r>
              <a:rPr lang="en-GB" sz="3200" dirty="0"/>
              <a:t>To see how one school has worded their communication to parents, see Shrewsbury School's published statement here: </a:t>
            </a:r>
            <a:r>
              <a:rPr lang="en-GB" sz="3200" dirty="0">
                <a:hlinkClick r:id="rId3" tooltip="https://protect.checkpoint.com/v2/r06/___https://email.kjbm.safeguardinginschools.co.uk/c/eJyEkUGr2zAQhH-NfSk20tqS7IMOLW2g5_6AsLY2tl5iSdXKCfn35SV5UMqDHvXNaBh2MKVjwI3sGd9w8g2XmOmUYyjcpBzdPhcfQ-2s69U4iZqsNEPXSdOBqWlDfzk6uvgr5fvRO9t3QkKntRj1S_XOglSDlEar4cU2YsaFjuWeyD7RlCO6Gbm8LJk47nmmT_8z_d4pPMUPtE-PtB_vr2__hH2mrFb0agQtBu2UpF6PYlBi6I3RCsU4Tq72FgRoYYQWSinQrRrdLCbjQI-jNKSrXpzfpq1lPNGyY3Y-LD7wvMZ44XaO7X6uL3YtJXHVfa3gUMHhdru1vGa68bTnexvz0u7nCg6BblzBAQSoRsoGZAUH3jCXZrkgM3HjtxRzwVCaPTks1JxibhJmet8Kg2ueFTBw_XFgpuAoH13c0Af7367Zzj64e5uyL_OK2VW9WDEUbpd4fRho9slTKI9ZtBTQdQZUzb68luqNkmJQUBf7yxf68vN7Bd1f-GrhTwAAAP__s6XS3Q___.ZXV3MjpoY2Nwcm9kOmM6bzoyYzQ1ZWIyY2UwZDBjZjA4NDY1NGNkY2UxZjU3NWNhYzo3OjMyMTI6MDRmYTAzYzI3MWJlMjRkMTcxNjE0YzZmMGRkNmVlNmU3YWQxODU4YjZkYThjODA3MzNiMjU1ODk1YzlkYTNjOTpoOlQ6Rg"/>
              </a:rPr>
              <a:t>https://www.shrewsbury.org.uk/news/2025-11-21/smart-glasses-important-update-for-parents-and-guardians</a:t>
            </a:r>
            <a:r>
              <a:rPr lang="en-GB" sz="3200" dirty="0"/>
              <a:t> </a:t>
            </a:r>
          </a:p>
        </p:txBody>
      </p:sp>
    </p:spTree>
    <p:extLst>
      <p:ext uri="{BB962C8B-B14F-4D97-AF65-F5344CB8AC3E}">
        <p14:creationId xmlns:p14="http://schemas.microsoft.com/office/powerpoint/2010/main" val="14949480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71A21FA-C3FC-9632-F420-125FEBE14F43}"/>
              </a:ext>
            </a:extLst>
          </p:cNvPr>
          <p:cNvSpPr txBox="1"/>
          <p:nvPr/>
        </p:nvSpPr>
        <p:spPr>
          <a:xfrm>
            <a:off x="1257300" y="1103013"/>
            <a:ext cx="13853159" cy="10761920"/>
          </a:xfrm>
          <a:prstGeom prst="rect">
            <a:avLst/>
          </a:prstGeom>
          <a:noFill/>
        </p:spPr>
        <p:txBody>
          <a:bodyPr wrap="square">
            <a:spAutoFit/>
          </a:bodyPr>
          <a:lstStyle/>
          <a:p>
            <a:pPr marL="0" marR="0" indent="0" algn="l">
              <a:spcBef>
                <a:spcPts val="750"/>
              </a:spcBef>
              <a:spcAft>
                <a:spcPts val="750"/>
              </a:spcAft>
              <a:buNone/>
            </a:pPr>
            <a:r>
              <a:rPr lang="en-GB" sz="4000" b="1" i="0" dirty="0">
                <a:solidFill>
                  <a:srgbClr val="444583"/>
                </a:solidFill>
                <a:effectLst/>
                <a:latin typeface="inherit"/>
              </a:rPr>
              <a:t>NCA Guidance to Parents: Children's Images Online</a:t>
            </a:r>
            <a:endParaRPr lang="en-GB" sz="4000" b="0" i="0" dirty="0">
              <a:solidFill>
                <a:srgbClr val="000000"/>
              </a:solidFill>
              <a:effectLst/>
              <a:latin typeface="Arial" panose="020B0604020202020204" pitchFamily="34" charset="0"/>
            </a:endParaRPr>
          </a:p>
          <a:p>
            <a:pPr marL="0" marR="0" indent="0" algn="l">
              <a:spcBef>
                <a:spcPts val="750"/>
              </a:spcBef>
              <a:spcAft>
                <a:spcPts val="750"/>
              </a:spcAft>
              <a:buNone/>
            </a:pPr>
            <a:r>
              <a:rPr lang="en-GB" sz="4000" b="0" i="0" dirty="0">
                <a:solidFill>
                  <a:srgbClr val="000000"/>
                </a:solidFill>
                <a:effectLst/>
                <a:latin typeface="Arial" panose="020B0604020202020204" pitchFamily="34" charset="0"/>
              </a:rPr>
              <a:t>In line with the guidance to schools, the National Crime Agency and the Internet Watch Foundation have now issued guidance for parents.</a:t>
            </a:r>
          </a:p>
          <a:p>
            <a:pPr marL="0" marR="0" indent="0" algn="l">
              <a:spcBef>
                <a:spcPts val="750"/>
              </a:spcBef>
              <a:spcAft>
                <a:spcPts val="750"/>
              </a:spcAft>
              <a:buNone/>
            </a:pPr>
            <a:r>
              <a:rPr lang="en-GB" sz="4000" b="0" i="0" dirty="0">
                <a:solidFill>
                  <a:srgbClr val="000000"/>
                </a:solidFill>
                <a:effectLst/>
                <a:latin typeface="Arial" panose="020B0604020202020204" pitchFamily="34" charset="0"/>
              </a:rPr>
              <a:t>Below is a draft paragraph you might want to use for your parents' newsletter.</a:t>
            </a:r>
          </a:p>
          <a:p>
            <a:pPr marL="0" marR="0" indent="0" algn="l">
              <a:spcBef>
                <a:spcPts val="750"/>
              </a:spcBef>
              <a:spcAft>
                <a:spcPts val="750"/>
              </a:spcAft>
              <a:buNone/>
            </a:pPr>
            <a:r>
              <a:rPr lang="en-GB" sz="4000" b="0" i="0" dirty="0">
                <a:solidFill>
                  <a:srgbClr val="000000"/>
                </a:solidFill>
                <a:effectLst/>
                <a:latin typeface="Arial" panose="020B0604020202020204" pitchFamily="34" charset="0"/>
              </a:rPr>
              <a:t>AI is being used to turn ordinary photos of children into sexual abuse material. The National Crime Agency and Internet Watch Foundation have issued new guidance to help parents make informed choices about sharing images of their children online. It covers reviewing privacy settings, revisiting consent with your child as they grow, and what to do if you're worried.</a:t>
            </a:r>
          </a:p>
          <a:p>
            <a:pPr marL="0" marR="0" indent="0" algn="l">
              <a:spcBef>
                <a:spcPts val="750"/>
              </a:spcBef>
              <a:spcAft>
                <a:spcPts val="750"/>
              </a:spcAft>
              <a:buNone/>
            </a:pPr>
            <a:r>
              <a:rPr lang="en-GB" sz="4000" b="0" i="0" dirty="0">
                <a:solidFill>
                  <a:srgbClr val="000000"/>
                </a:solidFill>
                <a:effectLst/>
                <a:latin typeface="Arial" panose="020B0604020202020204" pitchFamily="34" charset="0"/>
              </a:rPr>
              <a:t>The parent's guidance can be found here: </a:t>
            </a:r>
            <a:r>
              <a:rPr lang="en-GB" sz="4000" b="0" i="0" dirty="0">
                <a:solidFill>
                  <a:srgbClr val="000000"/>
                </a:solidFill>
                <a:effectLst/>
                <a:latin typeface="Arial" panose="020B0604020202020204" pitchFamily="34" charset="0"/>
                <a:hlinkClick r:id="rId2" tooltip="https://protect.checkpoint.com/v2/r06/___https://email.kjbm.safeguardinginschools.co.uk/c/eJyEkUGvnCAUhX-NbhoNoIAuWLRpTbruDzBXuOp9o2ABZzL_vnnzZpKmeUlXhO8cTrjnwnGMHnY0F3iDiaqUQ8Q5Bp9TdcTgTpsp-NIZ18p-YiUarrum4boRusQdaBsdbnTFeB_JmbZhXDRKsV49VXJGcNlxrpXsnmzHlGDBMd8PNB9oigGchZSflogpnNHip-8T_j7Rf4gvdE6PtB_vt2__hH2mrEZOiB1Hxt9P6DvRAaCYJ61by2ZoSzKCCcU0U0xKKVQte2fZpJ1Qfc81qqJll7dprxPMuJwQHfmFfLJrCFuqbajPS7mZNecjFc3XQgyFGG63W023uQ5xqc9LIYbXpKkQA1BlV9pcBdOZsKIdFoz36oCIPlfLSQ4LMZSv_hJ6h3F0YQfy5r9ficaSd_f6iJTtCtEVLVvB51Qv4fowoKWD0OdH64oz0TRayDJRfi6i1ZKzTooym1-U8cvP74Vo_sJXI_4EAAD__8P3yVI___.ZXV3MjpoY2Nwcm9kOmM6bzoyYzQ1ZWIyY2UwZDBjZjA4NDY1NGNkY2UxZjU3NWNhYzo3Ojk4M2Y6MzRlZTI3ZWFlYWQ3NjBlZTVmYWJmODdmZTBkZjI2OWU2MjkyNDM0OTJiNGQ0MDc1NGM5Mjg0ZjE0OTNkZDEyMzpoOlQ6Rg"/>
              </a:rPr>
              <a:t>https://www.iwf.org.uk/resources/ai-child-abuse-imagery-parent-guide/</a:t>
            </a:r>
            <a:endParaRPr lang="en-GB" sz="4000" b="0" i="0" dirty="0">
              <a:solidFill>
                <a:srgbClr val="000000"/>
              </a:solidFill>
              <a:effectLst/>
              <a:latin typeface="Arial" panose="020B0604020202020204" pitchFamily="34" charset="0"/>
            </a:endParaRPr>
          </a:p>
        </p:txBody>
      </p:sp>
      <p:pic>
        <p:nvPicPr>
          <p:cNvPr id="7" name="Picture 6">
            <a:extLst>
              <a:ext uri="{FF2B5EF4-FFF2-40B4-BE49-F238E27FC236}">
                <a16:creationId xmlns:a16="http://schemas.microsoft.com/office/drawing/2014/main" id="{BE82309D-1B61-D34A-EE67-3B221D8F9F72}"/>
              </a:ext>
            </a:extLst>
          </p:cNvPr>
          <p:cNvPicPr>
            <a:picLocks noChangeAspect="1"/>
          </p:cNvPicPr>
          <p:nvPr/>
        </p:nvPicPr>
        <p:blipFill>
          <a:blip r:embed="rId3"/>
          <a:stretch>
            <a:fillRect/>
          </a:stretch>
        </p:blipFill>
        <p:spPr>
          <a:xfrm>
            <a:off x="15300043" y="1725020"/>
            <a:ext cx="8360057" cy="8924028"/>
          </a:xfrm>
          <a:prstGeom prst="rect">
            <a:avLst/>
          </a:prstGeom>
        </p:spPr>
      </p:pic>
    </p:spTree>
    <p:extLst>
      <p:ext uri="{BB962C8B-B14F-4D97-AF65-F5344CB8AC3E}">
        <p14:creationId xmlns:p14="http://schemas.microsoft.com/office/powerpoint/2010/main" val="13295858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BF9C9C9-A97B-FA9A-5046-8BF34FC8580E}"/>
              </a:ext>
            </a:extLst>
          </p:cNvPr>
          <p:cNvPicPr>
            <a:picLocks noChangeAspect="1"/>
          </p:cNvPicPr>
          <p:nvPr/>
        </p:nvPicPr>
        <p:blipFill>
          <a:blip r:embed="rId2"/>
          <a:stretch>
            <a:fillRect/>
          </a:stretch>
        </p:blipFill>
        <p:spPr>
          <a:xfrm>
            <a:off x="980650" y="791493"/>
            <a:ext cx="15821450" cy="6066507"/>
          </a:xfrm>
          <a:prstGeom prst="rect">
            <a:avLst/>
          </a:prstGeom>
        </p:spPr>
      </p:pic>
      <p:sp>
        <p:nvSpPr>
          <p:cNvPr id="6" name="TextBox 5">
            <a:extLst>
              <a:ext uri="{FF2B5EF4-FFF2-40B4-BE49-F238E27FC236}">
                <a16:creationId xmlns:a16="http://schemas.microsoft.com/office/drawing/2014/main" id="{DC73575B-5D8B-5F4E-8778-F9A8C8FC894C}"/>
              </a:ext>
            </a:extLst>
          </p:cNvPr>
          <p:cNvSpPr txBox="1"/>
          <p:nvPr/>
        </p:nvSpPr>
        <p:spPr>
          <a:xfrm>
            <a:off x="302841" y="7200900"/>
            <a:ext cx="16924445" cy="5509200"/>
          </a:xfrm>
          <a:prstGeom prst="rect">
            <a:avLst/>
          </a:prstGeom>
          <a:noFill/>
        </p:spPr>
        <p:txBody>
          <a:bodyPr wrap="square" rtlCol="0">
            <a:spAutoFit/>
          </a:bodyPr>
          <a:lstStyle/>
          <a:p>
            <a:r>
              <a:rPr lang="en-GB" sz="3200" dirty="0"/>
              <a:t>The Centre for Young Lives has published findings from a study exploring the impact of ‘looksmaxxing’, an online trend focused on maximising physical appearance popular with teenage boys and young men. The report investigates the impact of online masculinity content and ‘looksmaxxing’ through focus groups with 13–to-18-year-olds, expert interviews and undercover research on social media platforms. The report highlights how some boys are feeling pressured into extreme methods of changing their appearance; how harmful content is regularly embedded into every day social media feeds alongside fitness and lifestyle advice; and how ‘looksmaxxing’ content can be a gateway to misogyny and extremism. Recommendations include that Ofcom should formally recognise ‘looksmaxxing’ and harmful masculinity content as an online harm, and more support should be provided for schools to deliver high-quality lessons on masculinity, body image, and online influences.</a:t>
            </a:r>
          </a:p>
        </p:txBody>
      </p:sp>
      <p:sp>
        <p:nvSpPr>
          <p:cNvPr id="8" name="TextBox 7">
            <a:extLst>
              <a:ext uri="{FF2B5EF4-FFF2-40B4-BE49-F238E27FC236}">
                <a16:creationId xmlns:a16="http://schemas.microsoft.com/office/drawing/2014/main" id="{37126A4A-7071-C0F1-4DE7-6EA9BDAEBC28}"/>
              </a:ext>
            </a:extLst>
          </p:cNvPr>
          <p:cNvSpPr txBox="1"/>
          <p:nvPr/>
        </p:nvSpPr>
        <p:spPr>
          <a:xfrm>
            <a:off x="17692478" y="8616672"/>
            <a:ext cx="6387094" cy="2677656"/>
          </a:xfrm>
          <a:prstGeom prst="rect">
            <a:avLst/>
          </a:prstGeom>
          <a:noFill/>
        </p:spPr>
        <p:txBody>
          <a:bodyPr wrap="square">
            <a:spAutoFit/>
          </a:bodyPr>
          <a:lstStyle/>
          <a:p>
            <a:r>
              <a:rPr lang="en-GB" sz="2800" dirty="0">
                <a:hlinkClick r:id="rId3"/>
              </a:rPr>
              <a:t>Toxic “looksmaxxing” social media trend is pushing boys towards extreme body obsession, misogyny, and self-harm, Centre for Young Lives report warns | Centre for Young Lives | Press Release</a:t>
            </a:r>
            <a:endParaRPr lang="en-GB" sz="2800" dirty="0"/>
          </a:p>
        </p:txBody>
      </p:sp>
      <p:sp>
        <p:nvSpPr>
          <p:cNvPr id="10" name="TextBox 9">
            <a:extLst>
              <a:ext uri="{FF2B5EF4-FFF2-40B4-BE49-F238E27FC236}">
                <a16:creationId xmlns:a16="http://schemas.microsoft.com/office/drawing/2014/main" id="{0B9C4345-5FFE-67A6-26DD-CFB9E3DEC101}"/>
              </a:ext>
            </a:extLst>
          </p:cNvPr>
          <p:cNvSpPr txBox="1"/>
          <p:nvPr/>
        </p:nvSpPr>
        <p:spPr>
          <a:xfrm>
            <a:off x="17678519" y="4924836"/>
            <a:ext cx="5923016" cy="1077218"/>
          </a:xfrm>
          <a:prstGeom prst="rect">
            <a:avLst/>
          </a:prstGeom>
          <a:noFill/>
        </p:spPr>
        <p:txBody>
          <a:bodyPr wrap="square">
            <a:spAutoFit/>
          </a:bodyPr>
          <a:lstStyle/>
          <a:p>
            <a:r>
              <a:rPr lang="en-GB" sz="3200" dirty="0">
                <a:hlinkClick r:id="rId4"/>
              </a:rPr>
              <a:t>media.cfyl.org.uk/Looksmaxxing+Report+v6.pdf</a:t>
            </a:r>
            <a:endParaRPr lang="en-GB" sz="3200" dirty="0"/>
          </a:p>
        </p:txBody>
      </p:sp>
      <p:pic>
        <p:nvPicPr>
          <p:cNvPr id="12" name="Picture 11">
            <a:extLst>
              <a:ext uri="{FF2B5EF4-FFF2-40B4-BE49-F238E27FC236}">
                <a16:creationId xmlns:a16="http://schemas.microsoft.com/office/drawing/2014/main" id="{F307D83F-2EDE-CF34-5D75-A38B35271C1B}"/>
              </a:ext>
            </a:extLst>
          </p:cNvPr>
          <p:cNvPicPr>
            <a:picLocks noChangeAspect="1"/>
          </p:cNvPicPr>
          <p:nvPr/>
        </p:nvPicPr>
        <p:blipFill>
          <a:blip r:embed="rId5"/>
          <a:stretch>
            <a:fillRect/>
          </a:stretch>
        </p:blipFill>
        <p:spPr>
          <a:xfrm>
            <a:off x="17227286" y="305004"/>
            <a:ext cx="6825483" cy="4498204"/>
          </a:xfrm>
          <a:prstGeom prst="rect">
            <a:avLst/>
          </a:prstGeom>
        </p:spPr>
      </p:pic>
    </p:spTree>
    <p:extLst>
      <p:ext uri="{BB962C8B-B14F-4D97-AF65-F5344CB8AC3E}">
        <p14:creationId xmlns:p14="http://schemas.microsoft.com/office/powerpoint/2010/main" val="32187292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FC3F03D-9D50-D33C-CFE6-47D2F6C82A82}"/>
              </a:ext>
            </a:extLst>
          </p:cNvPr>
          <p:cNvPicPr>
            <a:picLocks noChangeAspect="1"/>
          </p:cNvPicPr>
          <p:nvPr/>
        </p:nvPicPr>
        <p:blipFill>
          <a:blip r:embed="rId3"/>
          <a:stretch>
            <a:fillRect/>
          </a:stretch>
        </p:blipFill>
        <p:spPr>
          <a:xfrm>
            <a:off x="669040" y="512413"/>
            <a:ext cx="11838646" cy="7955739"/>
          </a:xfrm>
          <a:prstGeom prst="rect">
            <a:avLst/>
          </a:prstGeom>
        </p:spPr>
      </p:pic>
      <p:sp>
        <p:nvSpPr>
          <p:cNvPr id="5" name="TextBox 4">
            <a:extLst>
              <a:ext uri="{FF2B5EF4-FFF2-40B4-BE49-F238E27FC236}">
                <a16:creationId xmlns:a16="http://schemas.microsoft.com/office/drawing/2014/main" id="{04498E8D-2EFB-BB5C-5467-1BAD3AD3D07B}"/>
              </a:ext>
            </a:extLst>
          </p:cNvPr>
          <p:cNvSpPr txBox="1"/>
          <p:nvPr/>
        </p:nvSpPr>
        <p:spPr>
          <a:xfrm>
            <a:off x="13160829" y="670560"/>
            <a:ext cx="10400211" cy="11418510"/>
          </a:xfrm>
          <a:prstGeom prst="rect">
            <a:avLst/>
          </a:prstGeom>
          <a:noFill/>
        </p:spPr>
        <p:txBody>
          <a:bodyPr wrap="square" rtlCol="0">
            <a:spAutoFit/>
          </a:bodyPr>
          <a:lstStyle/>
          <a:p>
            <a:r>
              <a:rPr lang="en-GB" sz="4800" dirty="0"/>
              <a:t>Nearly 50% of paediatricians surveyed say they often or very often discuss online activity and social media use with children and young people during consultations.</a:t>
            </a:r>
          </a:p>
          <a:p>
            <a:r>
              <a:rPr lang="en-GB" sz="4800" dirty="0"/>
              <a:t>The most common concerns raised were: </a:t>
            </a:r>
          </a:p>
          <a:p>
            <a:endParaRPr lang="en-GB" sz="4800" dirty="0"/>
          </a:p>
          <a:p>
            <a:r>
              <a:rPr lang="en-GB" sz="4800" dirty="0"/>
              <a:t>Self-harm and suicidality (49% of responses)</a:t>
            </a:r>
          </a:p>
          <a:p>
            <a:endParaRPr lang="en-GB" sz="2400" dirty="0"/>
          </a:p>
          <a:p>
            <a:r>
              <a:rPr lang="en-GB" sz="4800" dirty="0"/>
              <a:t>Bullying and peer conflict (45% of responses)</a:t>
            </a:r>
          </a:p>
          <a:p>
            <a:endParaRPr lang="en-GB" sz="3200" dirty="0"/>
          </a:p>
          <a:p>
            <a:r>
              <a:rPr lang="en-GB" sz="4800" dirty="0"/>
              <a:t>Mental health presentations (39% of responses)</a:t>
            </a:r>
          </a:p>
        </p:txBody>
      </p:sp>
      <p:sp>
        <p:nvSpPr>
          <p:cNvPr id="9" name="TextBox 8">
            <a:extLst>
              <a:ext uri="{FF2B5EF4-FFF2-40B4-BE49-F238E27FC236}">
                <a16:creationId xmlns:a16="http://schemas.microsoft.com/office/drawing/2014/main" id="{2D54A7B4-5D1A-48BD-CD95-D77B12503680}"/>
              </a:ext>
            </a:extLst>
          </p:cNvPr>
          <p:cNvSpPr txBox="1"/>
          <p:nvPr/>
        </p:nvSpPr>
        <p:spPr>
          <a:xfrm>
            <a:off x="963387" y="9187934"/>
            <a:ext cx="11227819" cy="2123658"/>
          </a:xfrm>
          <a:prstGeom prst="rect">
            <a:avLst/>
          </a:prstGeom>
          <a:noFill/>
        </p:spPr>
        <p:txBody>
          <a:bodyPr wrap="square">
            <a:spAutoFit/>
          </a:bodyPr>
          <a:lstStyle/>
          <a:p>
            <a:r>
              <a:rPr lang="en-GB" sz="4400" dirty="0">
                <a:hlinkClick r:id="rId4"/>
              </a:rPr>
              <a:t>Children’s doctors increasingly treating harms associated with social media and being online | RCPCH</a:t>
            </a:r>
            <a:endParaRPr lang="en-GB" sz="4400" dirty="0"/>
          </a:p>
        </p:txBody>
      </p:sp>
    </p:spTree>
    <p:extLst>
      <p:ext uri="{BB962C8B-B14F-4D97-AF65-F5344CB8AC3E}">
        <p14:creationId xmlns:p14="http://schemas.microsoft.com/office/powerpoint/2010/main" val="22039662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4856A-4641-615C-C4A9-B3A9CE186DE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F35B127-D91D-F8BB-A252-E067DF13A057}"/>
              </a:ext>
            </a:extLst>
          </p:cNvPr>
          <p:cNvPicPr>
            <a:picLocks noChangeAspect="1"/>
          </p:cNvPicPr>
          <p:nvPr/>
        </p:nvPicPr>
        <p:blipFill>
          <a:blip r:embed="rId3"/>
          <a:stretch>
            <a:fillRect/>
          </a:stretch>
        </p:blipFill>
        <p:spPr>
          <a:xfrm>
            <a:off x="1137476" y="996861"/>
            <a:ext cx="15611957" cy="7167425"/>
          </a:xfrm>
          <a:prstGeom prst="rect">
            <a:avLst/>
          </a:prstGeom>
        </p:spPr>
      </p:pic>
      <p:sp>
        <p:nvSpPr>
          <p:cNvPr id="6" name="TextBox 5">
            <a:extLst>
              <a:ext uri="{FF2B5EF4-FFF2-40B4-BE49-F238E27FC236}">
                <a16:creationId xmlns:a16="http://schemas.microsoft.com/office/drawing/2014/main" id="{546FB426-B0AB-F8C1-0B97-BCDDEED265BB}"/>
              </a:ext>
            </a:extLst>
          </p:cNvPr>
          <p:cNvSpPr txBox="1"/>
          <p:nvPr/>
        </p:nvSpPr>
        <p:spPr>
          <a:xfrm>
            <a:off x="1432560" y="8686800"/>
            <a:ext cx="20909280" cy="3477875"/>
          </a:xfrm>
          <a:prstGeom prst="rect">
            <a:avLst/>
          </a:prstGeom>
          <a:noFill/>
        </p:spPr>
        <p:txBody>
          <a:bodyPr wrap="square" rtlCol="0">
            <a:spAutoFit/>
          </a:bodyPr>
          <a:lstStyle/>
          <a:p>
            <a:r>
              <a:rPr lang="en-GB" sz="4400" dirty="0"/>
              <a:t>The Association for Child and Adolescent Mental Health (ACAMH) has published a blog focusing on post-traumatic stress disorder (PTSD) in young children. The blog explores what PTSD in young children looks like, the challenges of assessing trauma in young children, and current research into effective treatment approaches for PTSD in children aged 3- to 8-years-old.</a:t>
            </a:r>
          </a:p>
        </p:txBody>
      </p:sp>
      <p:sp>
        <p:nvSpPr>
          <p:cNvPr id="9" name="TextBox 8">
            <a:extLst>
              <a:ext uri="{FF2B5EF4-FFF2-40B4-BE49-F238E27FC236}">
                <a16:creationId xmlns:a16="http://schemas.microsoft.com/office/drawing/2014/main" id="{26F6F53D-56BA-25C7-08D6-B43A0A6448BB}"/>
              </a:ext>
            </a:extLst>
          </p:cNvPr>
          <p:cNvSpPr txBox="1"/>
          <p:nvPr/>
        </p:nvSpPr>
        <p:spPr>
          <a:xfrm>
            <a:off x="17789979" y="1008138"/>
            <a:ext cx="5853792" cy="3785652"/>
          </a:xfrm>
          <a:prstGeom prst="rect">
            <a:avLst/>
          </a:prstGeom>
          <a:noFill/>
        </p:spPr>
        <p:txBody>
          <a:bodyPr wrap="square">
            <a:spAutoFit/>
          </a:bodyPr>
          <a:lstStyle/>
          <a:p>
            <a:r>
              <a:rPr lang="en-GB" sz="6000" dirty="0">
                <a:hlinkClick r:id="rId4"/>
              </a:rPr>
              <a:t>Assessing and Treating PTSD in Young Children </a:t>
            </a:r>
            <a:endParaRPr lang="en-GB" sz="6000" dirty="0"/>
          </a:p>
        </p:txBody>
      </p:sp>
    </p:spTree>
    <p:extLst>
      <p:ext uri="{BB962C8B-B14F-4D97-AF65-F5344CB8AC3E}">
        <p14:creationId xmlns:p14="http://schemas.microsoft.com/office/powerpoint/2010/main" val="34820075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FEFB6-2EE1-9044-BE76-A8EE3BD85A2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99C6AC7-B808-763B-0ED7-94859BA80676}"/>
              </a:ext>
            </a:extLst>
          </p:cNvPr>
          <p:cNvSpPr txBox="1"/>
          <p:nvPr/>
        </p:nvSpPr>
        <p:spPr>
          <a:xfrm>
            <a:off x="1524000" y="8138160"/>
            <a:ext cx="21214080" cy="4154984"/>
          </a:xfrm>
          <a:prstGeom prst="rect">
            <a:avLst/>
          </a:prstGeom>
          <a:noFill/>
        </p:spPr>
        <p:txBody>
          <a:bodyPr wrap="square" rtlCol="0">
            <a:spAutoFit/>
          </a:bodyPr>
          <a:lstStyle/>
          <a:p>
            <a:r>
              <a:rPr lang="en-GB" sz="4400" dirty="0"/>
              <a:t>The NSPCC has published a news story on Childline counselling sessions about loneliness. New data shows that in 2025/2026, Childline delivered 4,893 sessions to children and young people seeking support to cope with loneliness, an annual increase of 7%. Some cited fears of being isolated and unable to make friends when going through major life changes. </a:t>
            </a:r>
            <a:r>
              <a:rPr lang="en-GB" sz="4400" b="1" u="sng" dirty="0"/>
              <a:t>The news story includes advice for adults on helping children and young people who might be experiencing loneliness.</a:t>
            </a:r>
          </a:p>
        </p:txBody>
      </p:sp>
      <p:pic>
        <p:nvPicPr>
          <p:cNvPr id="5" name="Picture 4">
            <a:extLst>
              <a:ext uri="{FF2B5EF4-FFF2-40B4-BE49-F238E27FC236}">
                <a16:creationId xmlns:a16="http://schemas.microsoft.com/office/drawing/2014/main" id="{3DD4AF73-52C2-783E-9C0F-AEA1A765063E}"/>
              </a:ext>
            </a:extLst>
          </p:cNvPr>
          <p:cNvPicPr>
            <a:picLocks noChangeAspect="1"/>
          </p:cNvPicPr>
          <p:nvPr/>
        </p:nvPicPr>
        <p:blipFill>
          <a:blip r:embed="rId3"/>
          <a:stretch>
            <a:fillRect/>
          </a:stretch>
        </p:blipFill>
        <p:spPr>
          <a:xfrm>
            <a:off x="1524000" y="878473"/>
            <a:ext cx="14093912" cy="6595448"/>
          </a:xfrm>
          <a:prstGeom prst="rect">
            <a:avLst/>
          </a:prstGeom>
        </p:spPr>
      </p:pic>
      <p:sp>
        <p:nvSpPr>
          <p:cNvPr id="8" name="TextBox 7">
            <a:extLst>
              <a:ext uri="{FF2B5EF4-FFF2-40B4-BE49-F238E27FC236}">
                <a16:creationId xmlns:a16="http://schemas.microsoft.com/office/drawing/2014/main" id="{D6D5D283-C69F-857D-D55A-FEB35862CBC4}"/>
              </a:ext>
            </a:extLst>
          </p:cNvPr>
          <p:cNvSpPr txBox="1"/>
          <p:nvPr/>
        </p:nvSpPr>
        <p:spPr>
          <a:xfrm>
            <a:off x="16320408" y="1586142"/>
            <a:ext cx="7323363" cy="3785652"/>
          </a:xfrm>
          <a:prstGeom prst="rect">
            <a:avLst/>
          </a:prstGeom>
          <a:noFill/>
        </p:spPr>
        <p:txBody>
          <a:bodyPr wrap="square">
            <a:spAutoFit/>
          </a:bodyPr>
          <a:lstStyle/>
          <a:p>
            <a:r>
              <a:rPr lang="en-GB" sz="6000" dirty="0">
                <a:hlinkClick r:id="rId4"/>
              </a:rPr>
              <a:t>Rise in children struggling with loneliness contacting Childline | NSPCC</a:t>
            </a:r>
            <a:endParaRPr lang="en-GB" sz="6000" dirty="0"/>
          </a:p>
        </p:txBody>
      </p:sp>
    </p:spTree>
    <p:extLst>
      <p:ext uri="{BB962C8B-B14F-4D97-AF65-F5344CB8AC3E}">
        <p14:creationId xmlns:p14="http://schemas.microsoft.com/office/powerpoint/2010/main" val="853641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ACE5F-8B0B-AA2A-78C6-EF98827E765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09B509F-9E88-22B1-C2B5-0DECFD599D3A}"/>
              </a:ext>
            </a:extLst>
          </p:cNvPr>
          <p:cNvPicPr>
            <a:picLocks noChangeAspect="1"/>
          </p:cNvPicPr>
          <p:nvPr/>
        </p:nvPicPr>
        <p:blipFill>
          <a:blip r:embed="rId3"/>
          <a:stretch>
            <a:fillRect/>
          </a:stretch>
        </p:blipFill>
        <p:spPr>
          <a:xfrm>
            <a:off x="1016406" y="694772"/>
            <a:ext cx="13842593" cy="8540271"/>
          </a:xfrm>
          <a:prstGeom prst="rect">
            <a:avLst/>
          </a:prstGeom>
        </p:spPr>
      </p:pic>
      <p:sp>
        <p:nvSpPr>
          <p:cNvPr id="7" name="TextBox 6">
            <a:extLst>
              <a:ext uri="{FF2B5EF4-FFF2-40B4-BE49-F238E27FC236}">
                <a16:creationId xmlns:a16="http://schemas.microsoft.com/office/drawing/2014/main" id="{260BB18E-E6D4-7E00-CB51-D6FA9ED36748}"/>
              </a:ext>
            </a:extLst>
          </p:cNvPr>
          <p:cNvSpPr txBox="1"/>
          <p:nvPr/>
        </p:nvSpPr>
        <p:spPr>
          <a:xfrm>
            <a:off x="1265465" y="10134991"/>
            <a:ext cx="12197442" cy="1938992"/>
          </a:xfrm>
          <a:prstGeom prst="rect">
            <a:avLst/>
          </a:prstGeom>
          <a:noFill/>
        </p:spPr>
        <p:txBody>
          <a:bodyPr wrap="square">
            <a:spAutoFit/>
          </a:bodyPr>
          <a:lstStyle/>
          <a:p>
            <a:r>
              <a:rPr lang="en-GB" sz="4000" dirty="0">
                <a:hlinkClick r:id="rId4"/>
              </a:rPr>
              <a:t>‘Higgledy piggledy’: Systems of support for young people aged 14–24 with poor mental health - Nuffield Foundation</a:t>
            </a:r>
            <a:endParaRPr lang="en-GB" sz="4000" dirty="0"/>
          </a:p>
        </p:txBody>
      </p:sp>
      <p:sp>
        <p:nvSpPr>
          <p:cNvPr id="9" name="TextBox 8">
            <a:extLst>
              <a:ext uri="{FF2B5EF4-FFF2-40B4-BE49-F238E27FC236}">
                <a16:creationId xmlns:a16="http://schemas.microsoft.com/office/drawing/2014/main" id="{C8AC83C6-4D1E-F0DA-E8B3-89A74FB755F9}"/>
              </a:ext>
            </a:extLst>
          </p:cNvPr>
          <p:cNvSpPr txBox="1"/>
          <p:nvPr/>
        </p:nvSpPr>
        <p:spPr>
          <a:xfrm>
            <a:off x="15422879" y="358029"/>
            <a:ext cx="7943127" cy="12280285"/>
          </a:xfrm>
          <a:prstGeom prst="rect">
            <a:avLst/>
          </a:prstGeom>
          <a:solidFill>
            <a:schemeClr val="accent1">
              <a:lumMod val="20000"/>
              <a:lumOff val="80000"/>
            </a:schemeClr>
          </a:solidFill>
        </p:spPr>
        <p:txBody>
          <a:bodyPr wrap="square" rtlCol="0">
            <a:spAutoFit/>
          </a:bodyPr>
          <a:lstStyle/>
          <a:p>
            <a:r>
              <a:rPr lang="en-GB" sz="3600" dirty="0"/>
              <a:t>The Nuffield Foundation has published a new report examining the mental health needs and services available for 14- to 24-year-olds. The research included a review of themes from published academic research and surveys and administrative data collections for England. Young people who shared their insights were located in England, Scotland and Northern Ireland, whilst professionals’ insights focused on practice in England. The report finds that: there is a gap between the level of need and the level of access to support; formal and informal mental health services for young people are fragmented and complex; and there is a mismatch between the spectrum of mental health needs and the way in which services and support are structured.</a:t>
            </a:r>
          </a:p>
        </p:txBody>
      </p:sp>
    </p:spTree>
    <p:extLst>
      <p:ext uri="{BB962C8B-B14F-4D97-AF65-F5344CB8AC3E}">
        <p14:creationId xmlns:p14="http://schemas.microsoft.com/office/powerpoint/2010/main" val="29278730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7A1D9F3-9B0C-D5CD-51A9-2CB6854F32F5}"/>
              </a:ext>
            </a:extLst>
          </p:cNvPr>
          <p:cNvSpPr txBox="1"/>
          <p:nvPr/>
        </p:nvSpPr>
        <p:spPr>
          <a:xfrm>
            <a:off x="1610937" y="6227996"/>
            <a:ext cx="20320906" cy="5693866"/>
          </a:xfrm>
          <a:prstGeom prst="rect">
            <a:avLst/>
          </a:prstGeom>
          <a:noFill/>
        </p:spPr>
        <p:txBody>
          <a:bodyPr wrap="square">
            <a:spAutoFit/>
          </a:bodyPr>
          <a:lstStyle/>
          <a:p>
            <a:pPr algn="l">
              <a:spcBef>
                <a:spcPts val="750"/>
              </a:spcBef>
              <a:spcAft>
                <a:spcPts val="750"/>
              </a:spcAft>
              <a:buNone/>
            </a:pPr>
            <a:r>
              <a:rPr lang="en-GB" sz="3600" b="1" i="0" dirty="0">
                <a:solidFill>
                  <a:srgbClr val="444583"/>
                </a:solidFill>
                <a:effectLst/>
                <a:latin typeface="inherit"/>
              </a:rPr>
              <a:t>Trauma and Autism - Association for Child and Adolescent Mental Health</a:t>
            </a:r>
            <a:endParaRPr lang="en-GB" sz="3600" b="0" i="0" dirty="0">
              <a:solidFill>
                <a:srgbClr val="000000"/>
              </a:solidFill>
              <a:effectLst/>
              <a:latin typeface="Arial" panose="020B0604020202020204" pitchFamily="34" charset="0"/>
            </a:endParaRPr>
          </a:p>
          <a:p>
            <a:pPr algn="l">
              <a:spcBef>
                <a:spcPts val="750"/>
              </a:spcBef>
              <a:spcAft>
                <a:spcPts val="750"/>
              </a:spcAft>
              <a:buNone/>
            </a:pPr>
            <a:r>
              <a:rPr lang="en-GB" sz="3600" b="0" i="0" dirty="0">
                <a:solidFill>
                  <a:srgbClr val="000000"/>
                </a:solidFill>
                <a:effectLst/>
                <a:latin typeface="Arial" panose="020B0604020202020204" pitchFamily="34" charset="0"/>
              </a:rPr>
              <a:t>Children with an autism diagnosis may process trauma very differently from their peers and that difference can be hard to read. Depending on where a child sits on the spectrum, distress might be intensified, minimised, or expressed in ways that don't match what staff or classmates expect.</a:t>
            </a:r>
          </a:p>
          <a:p>
            <a:pPr algn="l">
              <a:spcBef>
                <a:spcPts val="750"/>
              </a:spcBef>
              <a:spcAft>
                <a:spcPts val="750"/>
              </a:spcAft>
              <a:buNone/>
            </a:pPr>
            <a:r>
              <a:rPr lang="en-GB" sz="3600" b="0" i="0" dirty="0">
                <a:solidFill>
                  <a:srgbClr val="000000"/>
                </a:solidFill>
                <a:effectLst/>
                <a:latin typeface="Arial" panose="020B0604020202020204" pitchFamily="34" charset="0"/>
              </a:rPr>
              <a:t>That leaves professionals with genuinely difficult questions: how do we make sense of a trauma response that looks different, and how do we support that child alongside others who are reacting in more familiar ways?</a:t>
            </a:r>
          </a:p>
          <a:p>
            <a:pPr algn="l">
              <a:spcBef>
                <a:spcPts val="750"/>
              </a:spcBef>
              <a:spcAft>
                <a:spcPts val="750"/>
              </a:spcAft>
              <a:buNone/>
            </a:pPr>
            <a:r>
              <a:rPr lang="en-GB" sz="3600" b="0" i="0" dirty="0">
                <a:solidFill>
                  <a:srgbClr val="000000"/>
                </a:solidFill>
                <a:effectLst/>
                <a:latin typeface="Arial" panose="020B0604020202020204" pitchFamily="34" charset="0"/>
              </a:rPr>
              <a:t>Dr Francisco Musich, Clinical Psychologist at the Association for Child and Adolescent Mental Health, has written a piece that addresses this directly:</a:t>
            </a:r>
          </a:p>
        </p:txBody>
      </p:sp>
      <p:pic>
        <p:nvPicPr>
          <p:cNvPr id="7" name="Picture 6">
            <a:extLst>
              <a:ext uri="{FF2B5EF4-FFF2-40B4-BE49-F238E27FC236}">
                <a16:creationId xmlns:a16="http://schemas.microsoft.com/office/drawing/2014/main" id="{49DDD363-7E5D-9899-A477-7DD36262C4FD}"/>
              </a:ext>
            </a:extLst>
          </p:cNvPr>
          <p:cNvPicPr>
            <a:picLocks noChangeAspect="1"/>
          </p:cNvPicPr>
          <p:nvPr/>
        </p:nvPicPr>
        <p:blipFill>
          <a:blip r:embed="rId2"/>
          <a:stretch>
            <a:fillRect/>
          </a:stretch>
        </p:blipFill>
        <p:spPr>
          <a:xfrm>
            <a:off x="1610937" y="497490"/>
            <a:ext cx="12072406" cy="5730506"/>
          </a:xfrm>
          <a:prstGeom prst="rect">
            <a:avLst/>
          </a:prstGeom>
        </p:spPr>
      </p:pic>
      <p:sp>
        <p:nvSpPr>
          <p:cNvPr id="11" name="TextBox 10">
            <a:extLst>
              <a:ext uri="{FF2B5EF4-FFF2-40B4-BE49-F238E27FC236}">
                <a16:creationId xmlns:a16="http://schemas.microsoft.com/office/drawing/2014/main" id="{A3FFCE86-4E3B-E499-6A21-27A5F1CDDF3F}"/>
              </a:ext>
            </a:extLst>
          </p:cNvPr>
          <p:cNvSpPr txBox="1"/>
          <p:nvPr/>
        </p:nvSpPr>
        <p:spPr>
          <a:xfrm>
            <a:off x="15569293" y="1424806"/>
            <a:ext cx="7584621" cy="2585323"/>
          </a:xfrm>
          <a:prstGeom prst="rect">
            <a:avLst/>
          </a:prstGeom>
          <a:noFill/>
        </p:spPr>
        <p:txBody>
          <a:bodyPr wrap="square">
            <a:spAutoFit/>
          </a:bodyPr>
          <a:lstStyle/>
          <a:p>
            <a:r>
              <a:rPr lang="en-GB" sz="5400" dirty="0">
                <a:hlinkClick r:id="rId3"/>
              </a:rPr>
              <a:t>Trauma and Autism: How It Affects Children and Young People</a:t>
            </a:r>
            <a:endParaRPr lang="en-GB" sz="5400" dirty="0"/>
          </a:p>
        </p:txBody>
      </p:sp>
    </p:spTree>
    <p:extLst>
      <p:ext uri="{BB962C8B-B14F-4D97-AF65-F5344CB8AC3E}">
        <p14:creationId xmlns:p14="http://schemas.microsoft.com/office/powerpoint/2010/main" val="17580220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C882A-DB7B-920E-AFD2-680A892DFE1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3AB595C-63BD-6EA2-FEFA-0F1BB725432B}"/>
              </a:ext>
            </a:extLst>
          </p:cNvPr>
          <p:cNvPicPr>
            <a:picLocks noChangeAspect="1"/>
          </p:cNvPicPr>
          <p:nvPr/>
        </p:nvPicPr>
        <p:blipFill>
          <a:blip r:embed="rId3"/>
          <a:stretch>
            <a:fillRect/>
          </a:stretch>
        </p:blipFill>
        <p:spPr>
          <a:xfrm>
            <a:off x="393205" y="555173"/>
            <a:ext cx="9926452" cy="7399414"/>
          </a:xfrm>
          <a:prstGeom prst="rect">
            <a:avLst/>
          </a:prstGeom>
        </p:spPr>
      </p:pic>
      <p:sp>
        <p:nvSpPr>
          <p:cNvPr id="9" name="TextBox 8">
            <a:extLst>
              <a:ext uri="{FF2B5EF4-FFF2-40B4-BE49-F238E27FC236}">
                <a16:creationId xmlns:a16="http://schemas.microsoft.com/office/drawing/2014/main" id="{17ADAF9D-0E20-FA08-60AC-6AD3064635BB}"/>
              </a:ext>
            </a:extLst>
          </p:cNvPr>
          <p:cNvSpPr txBox="1"/>
          <p:nvPr/>
        </p:nvSpPr>
        <p:spPr>
          <a:xfrm>
            <a:off x="850405" y="11724977"/>
            <a:ext cx="21627192" cy="1015663"/>
          </a:xfrm>
          <a:prstGeom prst="rect">
            <a:avLst/>
          </a:prstGeom>
          <a:noFill/>
        </p:spPr>
        <p:txBody>
          <a:bodyPr wrap="square">
            <a:spAutoFit/>
          </a:bodyPr>
          <a:lstStyle/>
          <a:p>
            <a:r>
              <a:rPr lang="en-GB" sz="6000" dirty="0">
                <a:hlinkClick r:id="rId4"/>
              </a:rPr>
              <a:t>Safeguarding | 10 things every governor’s report should cover </a:t>
            </a:r>
            <a:endParaRPr lang="en-GB" sz="6000" dirty="0"/>
          </a:p>
        </p:txBody>
      </p:sp>
      <p:sp>
        <p:nvSpPr>
          <p:cNvPr id="10" name="TextBox 9">
            <a:extLst>
              <a:ext uri="{FF2B5EF4-FFF2-40B4-BE49-F238E27FC236}">
                <a16:creationId xmlns:a16="http://schemas.microsoft.com/office/drawing/2014/main" id="{16E5AA7C-39FE-5255-7ABE-A4A201512391}"/>
              </a:ext>
            </a:extLst>
          </p:cNvPr>
          <p:cNvSpPr txBox="1"/>
          <p:nvPr/>
        </p:nvSpPr>
        <p:spPr>
          <a:xfrm>
            <a:off x="10319657" y="975360"/>
            <a:ext cx="13212351" cy="12526506"/>
          </a:xfrm>
          <a:prstGeom prst="rect">
            <a:avLst/>
          </a:prstGeom>
          <a:noFill/>
        </p:spPr>
        <p:txBody>
          <a:bodyPr wrap="square" rtlCol="0">
            <a:spAutoFit/>
          </a:bodyPr>
          <a:lstStyle/>
          <a:p>
            <a:r>
              <a:rPr lang="en-GB" sz="4000" dirty="0"/>
              <a:t>An article written by a school governor for governors: How do you know that effective safeguarding is really taking place in your school or trust? As a governor, you may trust the Headteacher, the Designated Safeguarding Lead and the wider teaching team, but trust alone is not enough. Lord Laming, who led the inquiry into the </a:t>
            </a:r>
            <a:r>
              <a:rPr lang="en-GB" sz="4000" dirty="0">
                <a:hlinkClick r:id="rId5"/>
              </a:rPr>
              <a:t>death of Victoria Climbié</a:t>
            </a:r>
            <a:r>
              <a:rPr lang="en-GB" sz="4000" dirty="0"/>
              <a:t>, was clear on this point: he criticised local councillors for accepting the word of senior officers without question, warning that they “must not accept at face value what they are told”.</a:t>
            </a:r>
          </a:p>
          <a:p>
            <a:endParaRPr lang="en-GB" sz="3600" dirty="0"/>
          </a:p>
          <a:p>
            <a:r>
              <a:rPr lang="en-GB" sz="3600" dirty="0"/>
              <a:t>So how do you make sure that effective safeguarding is taking place?</a:t>
            </a:r>
          </a:p>
          <a:p>
            <a:endParaRPr lang="en-GB" sz="3600" dirty="0"/>
          </a:p>
          <a:p>
            <a:r>
              <a:rPr lang="en-GB" sz="3600" dirty="0"/>
              <a:t>Perhaps the best place to start is ensuring you get good quality information about safeguarding. This usually takes the form of a safeguarding report to governors, but there are several key elements these reports shou</a:t>
            </a:r>
          </a:p>
          <a:p>
            <a:endParaRPr lang="en-GB" sz="4000" dirty="0"/>
          </a:p>
          <a:p>
            <a:endParaRPr lang="en-GB" sz="4000" dirty="0"/>
          </a:p>
          <a:p>
            <a:endParaRPr lang="en-GB" sz="4000" dirty="0"/>
          </a:p>
        </p:txBody>
      </p:sp>
    </p:spTree>
    <p:extLst>
      <p:ext uri="{BB962C8B-B14F-4D97-AF65-F5344CB8AC3E}">
        <p14:creationId xmlns:p14="http://schemas.microsoft.com/office/powerpoint/2010/main" val="16911699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6AD1C-A0F3-EAC1-6E75-74A42032548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3DAAA06-D978-062B-F265-6FE6DBD5599E}"/>
              </a:ext>
            </a:extLst>
          </p:cNvPr>
          <p:cNvPicPr>
            <a:picLocks noChangeAspect="1"/>
          </p:cNvPicPr>
          <p:nvPr/>
        </p:nvPicPr>
        <p:blipFill>
          <a:blip r:embed="rId3"/>
          <a:stretch>
            <a:fillRect/>
          </a:stretch>
        </p:blipFill>
        <p:spPr>
          <a:xfrm>
            <a:off x="1062604" y="741836"/>
            <a:ext cx="18771866" cy="4541363"/>
          </a:xfrm>
          <a:prstGeom prst="rect">
            <a:avLst/>
          </a:prstGeom>
        </p:spPr>
      </p:pic>
      <p:sp>
        <p:nvSpPr>
          <p:cNvPr id="5" name="TextBox 4">
            <a:extLst>
              <a:ext uri="{FF2B5EF4-FFF2-40B4-BE49-F238E27FC236}">
                <a16:creationId xmlns:a16="http://schemas.microsoft.com/office/drawing/2014/main" id="{530BE804-E821-96B3-FA72-DDED6764E885}"/>
              </a:ext>
            </a:extLst>
          </p:cNvPr>
          <p:cNvSpPr txBox="1"/>
          <p:nvPr/>
        </p:nvSpPr>
        <p:spPr>
          <a:xfrm>
            <a:off x="1062603" y="5758934"/>
            <a:ext cx="15870729" cy="584775"/>
          </a:xfrm>
          <a:prstGeom prst="rect">
            <a:avLst/>
          </a:prstGeom>
          <a:noFill/>
        </p:spPr>
        <p:txBody>
          <a:bodyPr wrap="square">
            <a:spAutoFit/>
          </a:bodyPr>
          <a:lstStyle/>
          <a:p>
            <a:r>
              <a:rPr lang="en-GB" sz="3200" dirty="0">
                <a:hlinkClick r:id="rId4"/>
              </a:rPr>
              <a:t>Talking to Young People About Grooming: A Guide for Adults - First Light</a:t>
            </a:r>
            <a:endParaRPr lang="en-GB" sz="3200" dirty="0"/>
          </a:p>
        </p:txBody>
      </p:sp>
      <p:sp>
        <p:nvSpPr>
          <p:cNvPr id="6" name="TextBox 5">
            <a:extLst>
              <a:ext uri="{FF2B5EF4-FFF2-40B4-BE49-F238E27FC236}">
                <a16:creationId xmlns:a16="http://schemas.microsoft.com/office/drawing/2014/main" id="{42C4AF01-C64F-C53A-5A50-D0462142EE03}"/>
              </a:ext>
            </a:extLst>
          </p:cNvPr>
          <p:cNvSpPr txBox="1"/>
          <p:nvPr/>
        </p:nvSpPr>
        <p:spPr>
          <a:xfrm>
            <a:off x="812800" y="6604000"/>
            <a:ext cx="22792267" cy="6186309"/>
          </a:xfrm>
          <a:prstGeom prst="rect">
            <a:avLst/>
          </a:prstGeom>
          <a:noFill/>
        </p:spPr>
        <p:txBody>
          <a:bodyPr wrap="square" rtlCol="0">
            <a:spAutoFit/>
          </a:bodyPr>
          <a:lstStyle/>
          <a:p>
            <a:endParaRPr lang="en-GB" sz="3600" dirty="0"/>
          </a:p>
          <a:p>
            <a:r>
              <a:rPr lang="en-GB" sz="3600" b="1" dirty="0"/>
              <a:t>Approaching Grooming, A Guide for Adults - First Light </a:t>
            </a:r>
            <a:endParaRPr lang="en-GB" sz="3600" dirty="0"/>
          </a:p>
          <a:p>
            <a:r>
              <a:rPr lang="en-GB" sz="3600" dirty="0"/>
              <a:t>First Light is a UK charity supporting people affected by sexual violence and domestic abuse, delivering counselling, advocacy and specialist support services across the South West of England, including Devon, Cornwall, Wiltshire and Gloucestershire.</a:t>
            </a:r>
          </a:p>
          <a:p>
            <a:r>
              <a:rPr lang="en-GB" sz="3600" dirty="0"/>
              <a:t>Alongside their frontline work, the organisation publishes practical guidance to help adults recognise and respond to risks faced by young people.</a:t>
            </a:r>
          </a:p>
          <a:p>
            <a:r>
              <a:rPr lang="en-GB" sz="3600" dirty="0"/>
              <a:t>Their resource hub includes accessible articles such as Talking to Young People About Grooming, explaining how grooming develops, warning signs to look for, and how adults can have supportive conversations with young people.</a:t>
            </a:r>
          </a:p>
          <a:p>
            <a:r>
              <a:rPr lang="en-GB" sz="3600" dirty="0">
                <a:hlinkClick r:id="rId5" tooltip="https://protect.checkpoint.com/v2/r06/___https://email.kjbm.safeguardinginschools.co.uk/c/eJyEkUuK3DAURVdjT4KMrJ_tgQYJSUHGWUAhS8-22raeok8XtfvQ1dUQQkOGOufqInRNjNdgTtC7eTGzJ7lggiVhKJnEhK7a4jG0Tjshp5m2oPth4EoI1asWTuOPq4PDv0K6X73TgjJOB8l7KZ7WO816OQjBORuf7ISczQrXco-g39Gc0DhrcnlGEmSsycKn9zP8rhDe5Qeq86Ptx9vp2z9ln5lNT6NaAEY59gvtuR3tYLgQzphFSDlR1XrNKFOU94oOlHPZKaUmmJSdDGXUOmgE3V_ms8tmgbWa5HxYfch2QzxyZ7Gre3vorZSYG_61YZeGXW63W7f4lMvh1610mNau7g27YDh8AJJrjJhKwy7FHLsPKylI7ljDSiJgPICYGWsha0I837Qha_UOyIKJGFePkht2aT9-OENwkK4OT-OD_u9jk7Y-uHsXky92M8k1gm4mlNyt-PoIgPXRQyiPXVRPGecDk2325TmVGGRPR8naon_5Al9-fm8Y_wu_avYnAAD__8v31go___.ZXV3MjpoY2Nwcm9kOmM6bzphNTZhYjE3OGYzMzhkOTZkMDE5ODAzOThjZmJkZmIzYjo3OjJhZTY6ZWQ0NjQ5ZjBiMWEyZjI2NGJkOTAzNDI2OTg4NDE2NjM2OWE0NGQwYTBiYjllYzY4Yzc0NjJiMDUxNmUxOGEyYzpoOlQ6Rg"/>
              </a:rPr>
              <a:t>www.firstlight.org.uk/online-support/talking-to-young-people-about-grooming-a-guide-for-adults/</a:t>
            </a:r>
            <a:endParaRPr lang="en-GB" sz="3600" dirty="0"/>
          </a:p>
        </p:txBody>
      </p:sp>
    </p:spTree>
    <p:extLst>
      <p:ext uri="{BB962C8B-B14F-4D97-AF65-F5344CB8AC3E}">
        <p14:creationId xmlns:p14="http://schemas.microsoft.com/office/powerpoint/2010/main" val="13566670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49EA3-E83D-5605-C668-FCB75409DDE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862AB84-9E05-8E8F-F0B2-ED6FE3FDB1DA}"/>
              </a:ext>
            </a:extLst>
          </p:cNvPr>
          <p:cNvPicPr>
            <a:picLocks noChangeAspect="1"/>
          </p:cNvPicPr>
          <p:nvPr/>
        </p:nvPicPr>
        <p:blipFill>
          <a:blip r:embed="rId3"/>
          <a:stretch>
            <a:fillRect/>
          </a:stretch>
        </p:blipFill>
        <p:spPr>
          <a:xfrm>
            <a:off x="5222851" y="854558"/>
            <a:ext cx="15721830" cy="4134984"/>
          </a:xfrm>
          <a:prstGeom prst="rect">
            <a:avLst/>
          </a:prstGeom>
        </p:spPr>
      </p:pic>
      <p:sp>
        <p:nvSpPr>
          <p:cNvPr id="5" name="TextBox 4">
            <a:extLst>
              <a:ext uri="{FF2B5EF4-FFF2-40B4-BE49-F238E27FC236}">
                <a16:creationId xmlns:a16="http://schemas.microsoft.com/office/drawing/2014/main" id="{782A413C-3C6F-288D-F774-F00F9747616C}"/>
              </a:ext>
            </a:extLst>
          </p:cNvPr>
          <p:cNvSpPr txBox="1"/>
          <p:nvPr/>
        </p:nvSpPr>
        <p:spPr>
          <a:xfrm>
            <a:off x="1253065" y="12125867"/>
            <a:ext cx="21539201" cy="769441"/>
          </a:xfrm>
          <a:prstGeom prst="rect">
            <a:avLst/>
          </a:prstGeom>
          <a:noFill/>
        </p:spPr>
        <p:txBody>
          <a:bodyPr wrap="square">
            <a:spAutoFit/>
          </a:bodyPr>
          <a:lstStyle/>
          <a:p>
            <a:r>
              <a:rPr lang="en-GB" sz="4400" dirty="0">
                <a:hlinkClick r:id="rId4"/>
              </a:rPr>
              <a:t>NASUWT | Teachers cry for help as misogyny in schools hits new high</a:t>
            </a:r>
            <a:endParaRPr lang="en-GB" sz="4400" dirty="0"/>
          </a:p>
        </p:txBody>
      </p:sp>
      <p:sp>
        <p:nvSpPr>
          <p:cNvPr id="6" name="TextBox 5">
            <a:extLst>
              <a:ext uri="{FF2B5EF4-FFF2-40B4-BE49-F238E27FC236}">
                <a16:creationId xmlns:a16="http://schemas.microsoft.com/office/drawing/2014/main" id="{0427DA82-D481-4D14-F92A-25A53BA9B035}"/>
              </a:ext>
            </a:extLst>
          </p:cNvPr>
          <p:cNvSpPr txBox="1"/>
          <p:nvPr/>
        </p:nvSpPr>
        <p:spPr>
          <a:xfrm>
            <a:off x="1253065" y="5971859"/>
            <a:ext cx="22826133" cy="5509200"/>
          </a:xfrm>
          <a:prstGeom prst="rect">
            <a:avLst/>
          </a:prstGeom>
          <a:noFill/>
        </p:spPr>
        <p:txBody>
          <a:bodyPr wrap="square" rtlCol="0">
            <a:spAutoFit/>
          </a:bodyPr>
          <a:lstStyle/>
          <a:p>
            <a:r>
              <a:rPr lang="en-GB" sz="4400" dirty="0"/>
              <a:t>The union carried out a survey of over 5,000 teachers with findings suggesting that: misogyny from pupils has risen, with almost a quarter of female teachers reporting that they have been subjected to misogyny from a pupil in the last year; a fifth of all teachers reporting that they have been subjected to discriminatory language from a pupil in the last year including sexist, racist and homophobic language; and misogynistic comments have often come after attempting to address behaviour concerns. The union is calling for mandatory professional development packages to help teachers identify, challenge, and safely de-escalate behaviour rooted in online radicalisation, sexism, and hate.</a:t>
            </a:r>
          </a:p>
        </p:txBody>
      </p:sp>
    </p:spTree>
    <p:extLst>
      <p:ext uri="{BB962C8B-B14F-4D97-AF65-F5344CB8AC3E}">
        <p14:creationId xmlns:p14="http://schemas.microsoft.com/office/powerpoint/2010/main" val="26183514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83F0C-F1C1-DB00-AFDD-54CFE048587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1425375-45C9-A452-D815-7872F9445926}"/>
              </a:ext>
            </a:extLst>
          </p:cNvPr>
          <p:cNvPicPr>
            <a:picLocks noChangeAspect="1"/>
          </p:cNvPicPr>
          <p:nvPr/>
        </p:nvPicPr>
        <p:blipFill>
          <a:blip r:embed="rId3"/>
          <a:stretch>
            <a:fillRect/>
          </a:stretch>
        </p:blipFill>
        <p:spPr>
          <a:xfrm>
            <a:off x="952395" y="579584"/>
            <a:ext cx="14788347" cy="9217172"/>
          </a:xfrm>
          <a:prstGeom prst="rect">
            <a:avLst/>
          </a:prstGeom>
        </p:spPr>
      </p:pic>
      <p:sp>
        <p:nvSpPr>
          <p:cNvPr id="5" name="TextBox 4">
            <a:extLst>
              <a:ext uri="{FF2B5EF4-FFF2-40B4-BE49-F238E27FC236}">
                <a16:creationId xmlns:a16="http://schemas.microsoft.com/office/drawing/2014/main" id="{F6BA269D-8EFD-D535-9BFB-F01C30394E9E}"/>
              </a:ext>
            </a:extLst>
          </p:cNvPr>
          <p:cNvSpPr txBox="1"/>
          <p:nvPr/>
        </p:nvSpPr>
        <p:spPr>
          <a:xfrm>
            <a:off x="16132629" y="1280160"/>
            <a:ext cx="7611291" cy="10556736"/>
          </a:xfrm>
          <a:prstGeom prst="rect">
            <a:avLst/>
          </a:prstGeom>
          <a:solidFill>
            <a:schemeClr val="accent1">
              <a:lumMod val="20000"/>
              <a:lumOff val="80000"/>
            </a:schemeClr>
          </a:solidFill>
        </p:spPr>
        <p:txBody>
          <a:bodyPr wrap="square" rtlCol="0">
            <a:spAutoFit/>
          </a:bodyPr>
          <a:lstStyle/>
          <a:p>
            <a:r>
              <a:rPr lang="en-GB" sz="4000" dirty="0"/>
              <a:t>The Department for Education (DfE) has published a press release announcing the expansion of its family finding programmes across England. As part of the programme, specially trained coordinators support children in care and care leavers to reconnect with relatives, safe adults, former carers, </a:t>
            </a:r>
            <a:r>
              <a:rPr lang="en-GB" sz="4000" b="1" u="sng" dirty="0"/>
              <a:t>teachers </a:t>
            </a:r>
            <a:r>
              <a:rPr lang="en-GB" sz="4000" dirty="0"/>
              <a:t>and other important people in their lives. The reforms aim to make enduring relationships a central priority of the care system. The DfE has also published a paper on enduring relationships. </a:t>
            </a:r>
          </a:p>
        </p:txBody>
      </p:sp>
      <p:sp>
        <p:nvSpPr>
          <p:cNvPr id="8" name="TextBox 7">
            <a:extLst>
              <a:ext uri="{FF2B5EF4-FFF2-40B4-BE49-F238E27FC236}">
                <a16:creationId xmlns:a16="http://schemas.microsoft.com/office/drawing/2014/main" id="{E977E57E-89E1-A46B-4558-07CE84A26811}"/>
              </a:ext>
            </a:extLst>
          </p:cNvPr>
          <p:cNvSpPr txBox="1"/>
          <p:nvPr/>
        </p:nvSpPr>
        <p:spPr>
          <a:xfrm>
            <a:off x="1428751" y="9796756"/>
            <a:ext cx="12197442" cy="1200329"/>
          </a:xfrm>
          <a:prstGeom prst="rect">
            <a:avLst/>
          </a:prstGeom>
          <a:noFill/>
        </p:spPr>
        <p:txBody>
          <a:bodyPr wrap="square">
            <a:spAutoFit/>
          </a:bodyPr>
          <a:lstStyle/>
          <a:p>
            <a:r>
              <a:rPr lang="en-GB" sz="3600" dirty="0">
                <a:hlinkClick r:id="rId4"/>
              </a:rPr>
              <a:t>Government backs family reunions for children in care - GOV.UK</a:t>
            </a:r>
            <a:endParaRPr lang="en-GB" sz="3600" dirty="0"/>
          </a:p>
        </p:txBody>
      </p:sp>
    </p:spTree>
    <p:extLst>
      <p:ext uri="{BB962C8B-B14F-4D97-AF65-F5344CB8AC3E}">
        <p14:creationId xmlns:p14="http://schemas.microsoft.com/office/powerpoint/2010/main" val="38787027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0E3A8-1C72-4C8A-BA09-B77926AEE16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4037CCD-1D82-27BB-2108-7B73F39F0CCF}"/>
              </a:ext>
            </a:extLst>
          </p:cNvPr>
          <p:cNvPicPr>
            <a:picLocks noChangeAspect="1"/>
          </p:cNvPicPr>
          <p:nvPr/>
        </p:nvPicPr>
        <p:blipFill>
          <a:blip r:embed="rId3"/>
          <a:stretch>
            <a:fillRect/>
          </a:stretch>
        </p:blipFill>
        <p:spPr>
          <a:xfrm>
            <a:off x="1281757" y="1027247"/>
            <a:ext cx="13218014" cy="8095312"/>
          </a:xfrm>
          <a:prstGeom prst="rect">
            <a:avLst/>
          </a:prstGeom>
        </p:spPr>
      </p:pic>
      <p:sp>
        <p:nvSpPr>
          <p:cNvPr id="5" name="TextBox 4">
            <a:extLst>
              <a:ext uri="{FF2B5EF4-FFF2-40B4-BE49-F238E27FC236}">
                <a16:creationId xmlns:a16="http://schemas.microsoft.com/office/drawing/2014/main" id="{10D180CE-C9EC-2EE2-F52C-0B50CED8885E}"/>
              </a:ext>
            </a:extLst>
          </p:cNvPr>
          <p:cNvSpPr txBox="1"/>
          <p:nvPr/>
        </p:nvSpPr>
        <p:spPr>
          <a:xfrm>
            <a:off x="14935200" y="1280160"/>
            <a:ext cx="7955280" cy="8217634"/>
          </a:xfrm>
          <a:prstGeom prst="rect">
            <a:avLst/>
          </a:prstGeom>
          <a:noFill/>
        </p:spPr>
        <p:txBody>
          <a:bodyPr wrap="square" rtlCol="0">
            <a:spAutoFit/>
          </a:bodyPr>
          <a:lstStyle/>
          <a:p>
            <a:r>
              <a:rPr lang="en-GB" sz="4400" dirty="0"/>
              <a:t>The Centre of expertise on child sexual abuse (CSA Centre) has published a blog post on organised ritual abuse. Defined as the organised sexual, physical and psychological abuse of children (and often adults) by a group of individuals through rituals, the blog post looks at the disbelief around this form of abuse and actions to tackle it.</a:t>
            </a:r>
          </a:p>
        </p:txBody>
      </p:sp>
      <p:sp>
        <p:nvSpPr>
          <p:cNvPr id="9" name="TextBox 8">
            <a:extLst>
              <a:ext uri="{FF2B5EF4-FFF2-40B4-BE49-F238E27FC236}">
                <a16:creationId xmlns:a16="http://schemas.microsoft.com/office/drawing/2014/main" id="{4479BB7A-C0BC-7E18-D735-D7E7818EC23E}"/>
              </a:ext>
            </a:extLst>
          </p:cNvPr>
          <p:cNvSpPr txBox="1"/>
          <p:nvPr/>
        </p:nvSpPr>
        <p:spPr>
          <a:xfrm>
            <a:off x="1281757" y="9825830"/>
            <a:ext cx="12197442" cy="1938992"/>
          </a:xfrm>
          <a:prstGeom prst="rect">
            <a:avLst/>
          </a:prstGeom>
          <a:noFill/>
        </p:spPr>
        <p:txBody>
          <a:bodyPr wrap="square">
            <a:spAutoFit/>
          </a:bodyPr>
          <a:lstStyle/>
          <a:p>
            <a:r>
              <a:rPr lang="en-GB" sz="6000" dirty="0">
                <a:hlinkClick r:id="rId4"/>
              </a:rPr>
              <a:t>Shining a light on Organised Ritual Abuse | CSA Centre</a:t>
            </a:r>
            <a:endParaRPr lang="en-GB" sz="6000" dirty="0"/>
          </a:p>
        </p:txBody>
      </p:sp>
    </p:spTree>
    <p:extLst>
      <p:ext uri="{BB962C8B-B14F-4D97-AF65-F5344CB8AC3E}">
        <p14:creationId xmlns:p14="http://schemas.microsoft.com/office/powerpoint/2010/main" val="10421902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0AB6B-23F7-5F6C-CCEE-97365C7F1FF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BC95911-AEAE-7973-DC27-63F4700C8C4B}"/>
              </a:ext>
            </a:extLst>
          </p:cNvPr>
          <p:cNvPicPr>
            <a:picLocks noChangeAspect="1"/>
          </p:cNvPicPr>
          <p:nvPr/>
        </p:nvPicPr>
        <p:blipFill>
          <a:blip r:embed="rId3"/>
          <a:stretch>
            <a:fillRect/>
          </a:stretch>
        </p:blipFill>
        <p:spPr>
          <a:xfrm>
            <a:off x="1062536" y="682524"/>
            <a:ext cx="15663363" cy="5331283"/>
          </a:xfrm>
          <a:prstGeom prst="rect">
            <a:avLst/>
          </a:prstGeom>
        </p:spPr>
      </p:pic>
      <p:sp>
        <p:nvSpPr>
          <p:cNvPr id="4" name="TextBox 3">
            <a:extLst>
              <a:ext uri="{FF2B5EF4-FFF2-40B4-BE49-F238E27FC236}">
                <a16:creationId xmlns:a16="http://schemas.microsoft.com/office/drawing/2014/main" id="{8A6AE4AE-3484-6469-186D-90599E5B6F29}"/>
              </a:ext>
            </a:extLst>
          </p:cNvPr>
          <p:cNvSpPr txBox="1"/>
          <p:nvPr/>
        </p:nvSpPr>
        <p:spPr>
          <a:xfrm>
            <a:off x="1219200" y="6438900"/>
            <a:ext cx="22250400" cy="5262979"/>
          </a:xfrm>
          <a:prstGeom prst="rect">
            <a:avLst/>
          </a:prstGeom>
          <a:noFill/>
        </p:spPr>
        <p:txBody>
          <a:bodyPr wrap="square" rtlCol="0">
            <a:spAutoFit/>
          </a:bodyPr>
          <a:lstStyle/>
          <a:p>
            <a:r>
              <a:rPr lang="en-GB" sz="2800" b="1" dirty="0"/>
              <a:t>Children in B&amp;B accommodation: new data from the Children's Commissioner</a:t>
            </a:r>
            <a:endParaRPr lang="en-GB" sz="2800" dirty="0"/>
          </a:p>
          <a:p>
            <a:r>
              <a:rPr lang="en-GB" sz="2800" dirty="0"/>
              <a:t>New data published by the Children's Commissioner reveals that at least 12,330 children in England were living in accommodation with shared facilities in June 2025, with 77% of them having been there for more than six weeks. The figures include, for the first time, children living in local authority-owned hostels, a group that was previously hidden in the published data.</a:t>
            </a:r>
          </a:p>
          <a:p>
            <a:r>
              <a:rPr lang="en-GB" sz="2800" dirty="0"/>
              <a:t>It is worth noting that the total could be considerably higher, as data on children in council-owned stock cannot currently distinguish between self-contained housing and housing with shared facilities, meaning a further unknown number of children may be living in similar conditions without appearing in these figures.</a:t>
            </a:r>
          </a:p>
          <a:p>
            <a:r>
              <a:rPr lang="en-GB" sz="2800" dirty="0"/>
              <a:t>Safeguarding implications are significant. Sharing bathrooms, kitchens, and living spaces with strangers, including others who may themselves be vulnerable, creates risks that school staff are well placed to notice. Children living in these conditions have described having no space to do homework, no privacy, and a persistent sense of shame.</a:t>
            </a:r>
          </a:p>
          <a:p>
            <a:r>
              <a:rPr lang="en-GB" sz="2800" dirty="0"/>
              <a:t>Children living in unstable housing may present with attendance problems, poor concentration, social withdrawal, or hygiene concerns, and may be reluctant to explain why.</a:t>
            </a:r>
          </a:p>
        </p:txBody>
      </p:sp>
      <p:sp>
        <p:nvSpPr>
          <p:cNvPr id="6" name="TextBox 5">
            <a:extLst>
              <a:ext uri="{FF2B5EF4-FFF2-40B4-BE49-F238E27FC236}">
                <a16:creationId xmlns:a16="http://schemas.microsoft.com/office/drawing/2014/main" id="{DD146D52-354F-4DE8-A1CC-5538A56E27DC}"/>
              </a:ext>
            </a:extLst>
          </p:cNvPr>
          <p:cNvSpPr txBox="1"/>
          <p:nvPr/>
        </p:nvSpPr>
        <p:spPr>
          <a:xfrm>
            <a:off x="17373600" y="1861720"/>
            <a:ext cx="5946277" cy="3170099"/>
          </a:xfrm>
          <a:prstGeom prst="rect">
            <a:avLst/>
          </a:prstGeom>
          <a:noFill/>
        </p:spPr>
        <p:txBody>
          <a:bodyPr wrap="square">
            <a:spAutoFit/>
          </a:bodyPr>
          <a:lstStyle/>
          <a:p>
            <a:r>
              <a:rPr lang="en-GB" sz="4000" dirty="0">
                <a:hlinkClick r:id="rId4"/>
              </a:rPr>
              <a:t>Children growing up in B&amp;Bs – new data shows the full story | Children's Commissioner for England</a:t>
            </a:r>
            <a:endParaRPr lang="en-GB" sz="4000" dirty="0"/>
          </a:p>
        </p:txBody>
      </p:sp>
    </p:spTree>
    <p:extLst>
      <p:ext uri="{BB962C8B-B14F-4D97-AF65-F5344CB8AC3E}">
        <p14:creationId xmlns:p14="http://schemas.microsoft.com/office/powerpoint/2010/main" val="31424616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76CF2-69F6-9AB9-BD1A-0D061CF886D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2755A73-9F88-FA64-6A68-44E5E757675D}"/>
              </a:ext>
            </a:extLst>
          </p:cNvPr>
          <p:cNvPicPr>
            <a:picLocks noChangeAspect="1"/>
          </p:cNvPicPr>
          <p:nvPr/>
        </p:nvPicPr>
        <p:blipFill>
          <a:blip r:embed="rId3"/>
          <a:stretch>
            <a:fillRect/>
          </a:stretch>
        </p:blipFill>
        <p:spPr>
          <a:xfrm>
            <a:off x="718776" y="417157"/>
            <a:ext cx="12446271" cy="6440843"/>
          </a:xfrm>
          <a:prstGeom prst="rect">
            <a:avLst/>
          </a:prstGeom>
        </p:spPr>
      </p:pic>
      <p:sp>
        <p:nvSpPr>
          <p:cNvPr id="6" name="TextBox 5">
            <a:extLst>
              <a:ext uri="{FF2B5EF4-FFF2-40B4-BE49-F238E27FC236}">
                <a16:creationId xmlns:a16="http://schemas.microsoft.com/office/drawing/2014/main" id="{929530A6-43AB-6B2E-1F39-040DB84174DC}"/>
              </a:ext>
            </a:extLst>
          </p:cNvPr>
          <p:cNvSpPr txBox="1"/>
          <p:nvPr/>
        </p:nvSpPr>
        <p:spPr>
          <a:xfrm>
            <a:off x="13454743" y="417157"/>
            <a:ext cx="10528663" cy="11726287"/>
          </a:xfrm>
          <a:prstGeom prst="rect">
            <a:avLst/>
          </a:prstGeom>
          <a:solidFill>
            <a:srgbClr val="FFFFF3"/>
          </a:solidFill>
        </p:spPr>
        <p:txBody>
          <a:bodyPr wrap="square" rtlCol="0">
            <a:spAutoFit/>
          </a:bodyPr>
          <a:lstStyle/>
          <a:p>
            <a:r>
              <a:rPr lang="en-GB" sz="3600" b="1" dirty="0"/>
              <a:t>#NoChoice</a:t>
            </a:r>
            <a:r>
              <a:rPr lang="en-GB" sz="3600" dirty="0"/>
              <a:t> Tourette’s awareness campaign is being run by Tourettes Action: </a:t>
            </a:r>
            <a:r>
              <a:rPr lang="en-GB" sz="3600" u="sng" dirty="0">
                <a:hlinkClick r:id="rId4" tooltip="https://youtu.be/icn_wL_K-Vs?si=Buep5MIyBqp1W8pU"/>
              </a:rPr>
              <a:t>https://youtu.be/icn_wL_K-Vs?si=Buep5MIyBqp1W8pU</a:t>
            </a:r>
            <a:r>
              <a:rPr lang="en-GB" sz="3600" dirty="0"/>
              <a:t>. Tourette Syndrome (TS) generally first presents in childhood, which means it regularly intersects with the services, schools, and settings we work closely with. Despite this, it’s still widely misunderstood, sometimes missed altogether, or managed in ways that can unintentionally make things harder for the child.</a:t>
            </a:r>
          </a:p>
          <a:p>
            <a:r>
              <a:rPr lang="en-GB" sz="3600" dirty="0"/>
              <a:t> </a:t>
            </a:r>
          </a:p>
          <a:p>
            <a:r>
              <a:rPr lang="en-GB" sz="3600" dirty="0"/>
              <a:t>Building awareness and understanding can make a huge difference - not just for children and families directly affected, but across the wider systems we’re part of. A little more knowledge and empathy goes a long way.</a:t>
            </a:r>
          </a:p>
          <a:p>
            <a:r>
              <a:rPr lang="en-GB" sz="3600" dirty="0"/>
              <a:t>  </a:t>
            </a:r>
          </a:p>
          <a:p>
            <a:r>
              <a:rPr lang="en-GB" sz="3600" dirty="0"/>
              <a:t>You can find more information about Tourette’s here: </a:t>
            </a:r>
            <a:r>
              <a:rPr lang="en-GB" sz="3600" u="sng" dirty="0">
                <a:hlinkClick r:id="rId5" tooltip="https://www.tourettes-action.org.uk/"/>
              </a:rPr>
              <a:t>Tourettes Action</a:t>
            </a:r>
            <a:endParaRPr lang="en-GB" sz="3600" dirty="0"/>
          </a:p>
          <a:p>
            <a:r>
              <a:rPr lang="en-GB" sz="3600" dirty="0"/>
              <a:t>To access information for education professionals: </a:t>
            </a:r>
            <a:r>
              <a:rPr lang="en-GB" sz="3600" u="sng" dirty="0">
                <a:hlinkClick r:id="rId6" tooltip="https://www.tourettes-action.org.uk/62-education-professionals.html"/>
              </a:rPr>
              <a:t>Advice for education professionals</a:t>
            </a:r>
            <a:endParaRPr lang="en-GB" sz="3600" dirty="0"/>
          </a:p>
        </p:txBody>
      </p:sp>
      <p:sp>
        <p:nvSpPr>
          <p:cNvPr id="9" name="TextBox 8">
            <a:extLst>
              <a:ext uri="{FF2B5EF4-FFF2-40B4-BE49-F238E27FC236}">
                <a16:creationId xmlns:a16="http://schemas.microsoft.com/office/drawing/2014/main" id="{08B4F123-CA68-8507-FCB3-63946A53D5E7}"/>
              </a:ext>
            </a:extLst>
          </p:cNvPr>
          <p:cNvSpPr txBox="1"/>
          <p:nvPr/>
        </p:nvSpPr>
        <p:spPr>
          <a:xfrm>
            <a:off x="718776" y="7457105"/>
            <a:ext cx="12197442" cy="830997"/>
          </a:xfrm>
          <a:prstGeom prst="rect">
            <a:avLst/>
          </a:prstGeom>
          <a:noFill/>
        </p:spPr>
        <p:txBody>
          <a:bodyPr wrap="square">
            <a:spAutoFit/>
          </a:bodyPr>
          <a:lstStyle/>
          <a:p>
            <a:r>
              <a:rPr lang="en-GB" sz="4800" dirty="0">
                <a:hlinkClick r:id="rId5"/>
              </a:rPr>
              <a:t>Tourettes Action</a:t>
            </a:r>
            <a:endParaRPr lang="en-GB" sz="4800" dirty="0"/>
          </a:p>
        </p:txBody>
      </p:sp>
      <p:pic>
        <p:nvPicPr>
          <p:cNvPr id="12" name="Picture 11">
            <a:extLst>
              <a:ext uri="{FF2B5EF4-FFF2-40B4-BE49-F238E27FC236}">
                <a16:creationId xmlns:a16="http://schemas.microsoft.com/office/drawing/2014/main" id="{8C7ADD10-C7B0-5031-3528-EBE32F4A7A6C}"/>
              </a:ext>
            </a:extLst>
          </p:cNvPr>
          <p:cNvPicPr>
            <a:picLocks noChangeAspect="1"/>
          </p:cNvPicPr>
          <p:nvPr/>
        </p:nvPicPr>
        <p:blipFill>
          <a:blip r:embed="rId7"/>
          <a:stretch>
            <a:fillRect/>
          </a:stretch>
        </p:blipFill>
        <p:spPr>
          <a:xfrm>
            <a:off x="5796606" y="7457105"/>
            <a:ext cx="7119612" cy="5348520"/>
          </a:xfrm>
          <a:prstGeom prst="rect">
            <a:avLst/>
          </a:prstGeom>
        </p:spPr>
      </p:pic>
    </p:spTree>
    <p:extLst>
      <p:ext uri="{BB962C8B-B14F-4D97-AF65-F5344CB8AC3E}">
        <p14:creationId xmlns:p14="http://schemas.microsoft.com/office/powerpoint/2010/main" val="2991977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23F6955-C72A-B6D7-4F1F-FB51EE5CE84C}"/>
              </a:ext>
            </a:extLst>
          </p:cNvPr>
          <p:cNvPicPr>
            <a:picLocks noChangeAspect="1"/>
          </p:cNvPicPr>
          <p:nvPr/>
        </p:nvPicPr>
        <p:blipFill>
          <a:blip r:embed="rId3"/>
          <a:srcRect r="6087"/>
          <a:stretch>
            <a:fillRect/>
          </a:stretch>
        </p:blipFill>
        <p:spPr>
          <a:xfrm>
            <a:off x="821373" y="457200"/>
            <a:ext cx="12197443" cy="8206294"/>
          </a:xfrm>
          <a:prstGeom prst="rect">
            <a:avLst/>
          </a:prstGeom>
        </p:spPr>
      </p:pic>
      <p:sp>
        <p:nvSpPr>
          <p:cNvPr id="7" name="TextBox 6">
            <a:extLst>
              <a:ext uri="{FF2B5EF4-FFF2-40B4-BE49-F238E27FC236}">
                <a16:creationId xmlns:a16="http://schemas.microsoft.com/office/drawing/2014/main" id="{8D567C1C-F04F-2BF5-EB4A-B7D26563CC98}"/>
              </a:ext>
            </a:extLst>
          </p:cNvPr>
          <p:cNvSpPr txBox="1"/>
          <p:nvPr/>
        </p:nvSpPr>
        <p:spPr>
          <a:xfrm>
            <a:off x="1216671" y="8926676"/>
            <a:ext cx="12197442" cy="1446550"/>
          </a:xfrm>
          <a:prstGeom prst="rect">
            <a:avLst/>
          </a:prstGeom>
          <a:noFill/>
        </p:spPr>
        <p:txBody>
          <a:bodyPr wrap="square">
            <a:spAutoFit/>
          </a:bodyPr>
          <a:lstStyle/>
          <a:p>
            <a:r>
              <a:rPr lang="en-GB" sz="4400" dirty="0">
                <a:hlinkClick r:id="rId4"/>
              </a:rPr>
              <a:t>Youth Justice overhaul to keep streets safer - GOV.UK</a:t>
            </a:r>
            <a:endParaRPr lang="en-GB" sz="4400" dirty="0"/>
          </a:p>
        </p:txBody>
      </p:sp>
      <p:sp>
        <p:nvSpPr>
          <p:cNvPr id="8" name="TextBox 7">
            <a:extLst>
              <a:ext uri="{FF2B5EF4-FFF2-40B4-BE49-F238E27FC236}">
                <a16:creationId xmlns:a16="http://schemas.microsoft.com/office/drawing/2014/main" id="{F2B1A24A-7874-D26D-2503-FD08EB8B9F42}"/>
              </a:ext>
            </a:extLst>
          </p:cNvPr>
          <p:cNvSpPr txBox="1"/>
          <p:nvPr/>
        </p:nvSpPr>
        <p:spPr>
          <a:xfrm>
            <a:off x="13414113" y="457200"/>
            <a:ext cx="10146927" cy="11787842"/>
          </a:xfrm>
          <a:prstGeom prst="rect">
            <a:avLst/>
          </a:prstGeom>
          <a:noFill/>
        </p:spPr>
        <p:txBody>
          <a:bodyPr wrap="square" rtlCol="0">
            <a:spAutoFit/>
          </a:bodyPr>
          <a:lstStyle/>
          <a:p>
            <a:r>
              <a:rPr lang="en-GB" sz="4000" dirty="0"/>
              <a:t>Landmark reforms will intervene earlier and stop more young people falling into crime.</a:t>
            </a:r>
          </a:p>
          <a:p>
            <a:r>
              <a:rPr lang="en-GB" sz="4000" dirty="0"/>
              <a:t>Parents and carers to face tougher accountability when children offend.</a:t>
            </a:r>
          </a:p>
          <a:p>
            <a:r>
              <a:rPr lang="en-GB" sz="4000" dirty="0"/>
              <a:t>New youth intervention courts to tackle repeat offenders.</a:t>
            </a:r>
          </a:p>
          <a:p>
            <a:r>
              <a:rPr lang="en-GB" sz="4000" dirty="0"/>
              <a:t>Part of Government action to cut crime and create safer streets.</a:t>
            </a:r>
          </a:p>
          <a:p>
            <a:r>
              <a:rPr lang="en-GB" sz="4000" dirty="0"/>
              <a:t>Published by the Deputy Prime Minister David Lammy, a new Youth Justice White Paper provides the blueprint for earlier intervention, more targeted support, and tackling the root causes of youth crime to create safer communities and fewer victims.</a:t>
            </a:r>
          </a:p>
          <a:p>
            <a:r>
              <a:rPr lang="en-GB" sz="4000" dirty="0"/>
              <a:t>The announcement comes as figures show eight out of ten prolific offenders committed their first crime as a child, while two-thirds of those released from custody reoffend within a year.</a:t>
            </a:r>
          </a:p>
        </p:txBody>
      </p:sp>
    </p:spTree>
    <p:extLst>
      <p:ext uri="{BB962C8B-B14F-4D97-AF65-F5344CB8AC3E}">
        <p14:creationId xmlns:p14="http://schemas.microsoft.com/office/powerpoint/2010/main" val="12380109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2F6ED3-72C3-35BC-527B-6A1C1575871F}"/>
              </a:ext>
            </a:extLst>
          </p:cNvPr>
          <p:cNvPicPr>
            <a:picLocks noChangeAspect="1"/>
          </p:cNvPicPr>
          <p:nvPr/>
        </p:nvPicPr>
        <p:blipFill>
          <a:blip r:embed="rId3"/>
          <a:stretch>
            <a:fillRect/>
          </a:stretch>
        </p:blipFill>
        <p:spPr>
          <a:xfrm>
            <a:off x="506413" y="319487"/>
            <a:ext cx="12944419" cy="7976671"/>
          </a:xfrm>
          <a:prstGeom prst="rect">
            <a:avLst/>
          </a:prstGeom>
        </p:spPr>
      </p:pic>
      <p:sp>
        <p:nvSpPr>
          <p:cNvPr id="4" name="TextBox 3">
            <a:extLst>
              <a:ext uri="{FF2B5EF4-FFF2-40B4-BE49-F238E27FC236}">
                <a16:creationId xmlns:a16="http://schemas.microsoft.com/office/drawing/2014/main" id="{EF152AAA-77FB-7A99-C9F4-4AC8A4DAD3D9}"/>
              </a:ext>
            </a:extLst>
          </p:cNvPr>
          <p:cNvSpPr txBox="1"/>
          <p:nvPr/>
        </p:nvSpPr>
        <p:spPr>
          <a:xfrm>
            <a:off x="14088534" y="319487"/>
            <a:ext cx="9347200" cy="10618291"/>
          </a:xfrm>
          <a:prstGeom prst="rect">
            <a:avLst/>
          </a:prstGeom>
          <a:noFill/>
        </p:spPr>
        <p:txBody>
          <a:bodyPr wrap="square" rtlCol="0">
            <a:spAutoFit/>
          </a:bodyPr>
          <a:lstStyle/>
          <a:p>
            <a:r>
              <a:rPr lang="en-GB" sz="3600" b="1" dirty="0"/>
              <a:t>Cybercrime Alert: Hackers targeting Microsoft 365 credentials </a:t>
            </a:r>
            <a:endParaRPr lang="en-GB" sz="3600" dirty="0"/>
          </a:p>
          <a:p>
            <a:r>
              <a:rPr lang="en-GB" sz="3600" dirty="0"/>
              <a:t>We've known for sometime that schools are firmly in the sights of cybercriminals. According to the government's </a:t>
            </a:r>
            <a:r>
              <a:rPr lang="en-GB" sz="3600" dirty="0">
                <a:hlinkClick r:id="rId4" tooltip="https://protect.checkpoint.com/v2/r06/___https://email.kjbm.safeguardinginschools.co.uk/c/eJyMkc-q2zwQxZ_G3nzYyPpjxwstvtIGuu4DhLE0iecmllyN5OC3L7k3gVIutDvpnJnDHH6wrqcAC9orvMFEDeeY8JxiyNysKfriMsVQe-u1GSdRo-2GoRe9kGKscQG6nTzeaMO0n8hbLUalOj0O2jxd8lZ2ZujFoPRrY0FmuOAp7yvaD2lKEbwDzs-RhBxLcvjpPuPPguHDfEllek_79vh9-SPsM2e22pynbuyVVuPkUWqpzbn3Cg7DQRs3QE1WCtkL3SnRCyUPrTaj7z2YyY8ewA-VFte3aWkZzngpkDyFCwV2c4w3bl1sy7W-2TnnlSv1fyWPlTze7_f2Ere2XCt5vMQNU1gw5EoeOUMmzuS4kke3T5gaRlcS5b2ZEoKbkRsuacO9kUKaf5tq0BcHD4gNBc6Uy-PNzZnC41yuXzAYg8d08nEBCvavvZJ1FPzeromymyH5SosZQuZnuzqho5Uw5HeEfSekUoM0NVN-UtWD6cTByDrbH5Txv-9fK6l-kzcrfwUAAP__TNbmTA___.ZXV3MjpoY2Nwcm9kOmM6bzplNjgwNDZmZDdhNzQxMmZhZWFlMThhZDhmNzA3ZmMyMTo3OjA3MzU6MTFjNjg0Njg3MDhmNGYwYTBkNjZmZTgwNGY4MTFlNDc4MjQ5OWRkZDI5YjEzMzY4NDM4N2MzYzdjZTE0N2NlMzpoOlQ6Rg"/>
              </a:rPr>
              <a:t>Cyber Security Breaches Survey</a:t>
            </a:r>
            <a:r>
              <a:rPr lang="en-GB" sz="3600" dirty="0"/>
              <a:t>, during 2024, 60% of secondary schools and 44% of primary schools identified a cyber incident, higher than the 43% figure for UK businesses overall. These figures only capture attacks schools are aware of, the true number is likely to be higher.</a:t>
            </a:r>
          </a:p>
          <a:p>
            <a:r>
              <a:rPr lang="en-GB" sz="3600" dirty="0"/>
              <a:t>The National Cyber Security Centre (NCSC) published an alert on 7th April 2026 warning that Russian military intelligence group has been compromising home routers for around two years to steal Microsoft 365 and Outlook login credentials and the attack is designed to be invisible to the person it's happening to.</a:t>
            </a:r>
          </a:p>
        </p:txBody>
      </p:sp>
      <p:pic>
        <p:nvPicPr>
          <p:cNvPr id="6" name="Picture 5">
            <a:extLst>
              <a:ext uri="{FF2B5EF4-FFF2-40B4-BE49-F238E27FC236}">
                <a16:creationId xmlns:a16="http://schemas.microsoft.com/office/drawing/2014/main" id="{1C8C149A-874B-7561-B9AE-A4F310995722}"/>
              </a:ext>
            </a:extLst>
          </p:cNvPr>
          <p:cNvPicPr>
            <a:picLocks noChangeAspect="1"/>
          </p:cNvPicPr>
          <p:nvPr/>
        </p:nvPicPr>
        <p:blipFill>
          <a:blip r:embed="rId5"/>
          <a:stretch>
            <a:fillRect/>
          </a:stretch>
        </p:blipFill>
        <p:spPr>
          <a:xfrm>
            <a:off x="2650212" y="7822024"/>
            <a:ext cx="10428087" cy="4950853"/>
          </a:xfrm>
          <a:prstGeom prst="rect">
            <a:avLst/>
          </a:prstGeom>
        </p:spPr>
      </p:pic>
      <p:sp>
        <p:nvSpPr>
          <p:cNvPr id="8" name="TextBox 7">
            <a:extLst>
              <a:ext uri="{FF2B5EF4-FFF2-40B4-BE49-F238E27FC236}">
                <a16:creationId xmlns:a16="http://schemas.microsoft.com/office/drawing/2014/main" id="{55B2A46F-C178-5F20-226A-4826114823E2}"/>
              </a:ext>
            </a:extLst>
          </p:cNvPr>
          <p:cNvSpPr txBox="1"/>
          <p:nvPr/>
        </p:nvSpPr>
        <p:spPr>
          <a:xfrm>
            <a:off x="14528800" y="11018551"/>
            <a:ext cx="9347200" cy="1754326"/>
          </a:xfrm>
          <a:prstGeom prst="rect">
            <a:avLst/>
          </a:prstGeom>
          <a:noFill/>
        </p:spPr>
        <p:txBody>
          <a:bodyPr wrap="square">
            <a:spAutoFit/>
          </a:bodyPr>
          <a:lstStyle/>
          <a:p>
            <a:r>
              <a:rPr lang="en-GB" sz="3600" dirty="0">
                <a:hlinkClick r:id="rId6"/>
              </a:rPr>
              <a:t>APT28 exploit routers to enable DNS hijacking operations | National Cyber Security Centre</a:t>
            </a:r>
            <a:endParaRPr lang="en-GB" sz="3600" dirty="0"/>
          </a:p>
        </p:txBody>
      </p:sp>
    </p:spTree>
    <p:extLst>
      <p:ext uri="{BB962C8B-B14F-4D97-AF65-F5344CB8AC3E}">
        <p14:creationId xmlns:p14="http://schemas.microsoft.com/office/powerpoint/2010/main" val="2821514981"/>
      </p:ext>
    </p:extLst>
  </p:cSld>
  <p:clrMapOvr>
    <a:masterClrMapping/>
  </p:clrMapOvr>
</p:sld>
</file>

<file path=ppt/theme/theme1.xml><?xml version="1.0" encoding="utf-8"?>
<a:theme xmlns:a="http://schemas.openxmlformats.org/drawingml/2006/main" name="Services background">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mprovement-advisory-service-powerpoint-template - JWW" id="{66B04809-AE06-4AEB-BA38-A855E93A0464}" vid="{50C21830-0C6E-47F4-83A2-642FD0D0273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5dbf80e-f509-45f6-9fe5-406e3eefabbb" xsi:nil="true"/>
    <_dlc_DocId xmlns="d0393e64-3c0e-487f-804d-ccdf56bf1631">NX2CHFJHQK4R-1350286470-25</_dlc_DocId>
    <_dlc_DocIdUrl xmlns="d0393e64-3c0e-487f-804d-ccdf56bf1631">
      <Url>https://hants.sharepoint.com/sites/HIAS8251/_layouts/15/DocIdRedir.aspx?ID=NX2CHFJHQK4R-1350286470-25</Url>
      <Description>NX2CHFJHQK4R-1350286470-25</Description>
    </_dlc_DocIdUrl>
    <lcf76f155ced4ddcb4097134ff3c332f xmlns="1e1c1808-369b-40d7-9886-afbc5f49b136">
      <Terms xmlns="http://schemas.microsoft.com/office/infopath/2007/PartnerControls"/>
    </lcf76f155ced4ddcb4097134ff3c332f>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A40DBD7A0811954987FF7A3EA9983527" ma:contentTypeVersion="11" ma:contentTypeDescription="Create a new document." ma:contentTypeScope="" ma:versionID="223106e8fd2b7d8c3bb21f66b7edcff3">
  <xsd:schema xmlns:xsd="http://www.w3.org/2001/XMLSchema" xmlns:xs="http://www.w3.org/2001/XMLSchema" xmlns:p="http://schemas.microsoft.com/office/2006/metadata/properties" xmlns:ns2="d0393e64-3c0e-487f-804d-ccdf56bf1631" xmlns:ns3="1e1c1808-369b-40d7-9886-afbc5f49b136" xmlns:ns4="c5dbf80e-f509-45f6-9fe5-406e3eefabbb" targetNamespace="http://schemas.microsoft.com/office/2006/metadata/properties" ma:root="true" ma:fieldsID="3d79a92bcedbab59df636a5711186f38" ns2:_="" ns3:_="" ns4:_="">
    <xsd:import namespace="d0393e64-3c0e-487f-804d-ccdf56bf1631"/>
    <xsd:import namespace="1e1c1808-369b-40d7-9886-afbc5f49b136"/>
    <xsd:import namespace="c5dbf80e-f509-45f6-9fe5-406e3eefabbb"/>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4:TaxCatchAll" minOccurs="0"/>
                <xsd:element ref="ns3:MediaServiceDateTake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393e64-3c0e-487f-804d-ccdf56bf163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e1c1808-369b-40d7-9886-afbc5f49b13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c5dbf34-c73a-430c-9290-9174ad787734"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5dbf80e-f509-45f6-9fe5-406e3eefabbb"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3001cd6a-e120-4422-8492-e0258bd4b4d8}" ma:internalName="TaxCatchAll" ma:showField="CatchAllData" ma:web="d0393e64-3c0e-487f-804d-ccdf56bf16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1FB3A6-241D-4E8D-B5EE-1C7F61AD8456}">
  <ds:schemaRefs>
    <ds:schemaRef ds:uri="http://schemas.microsoft.com/sharepoint/events"/>
  </ds:schemaRefs>
</ds:datastoreItem>
</file>

<file path=customXml/itemProps2.xml><?xml version="1.0" encoding="utf-8"?>
<ds:datastoreItem xmlns:ds="http://schemas.openxmlformats.org/officeDocument/2006/customXml" ds:itemID="{026CCDC6-ACD1-43F6-8F4F-21E835B3CA3E}">
  <ds:schemaRefs>
    <ds:schemaRef ds:uri="http://schemas.microsoft.com/sharepoint/v3/contenttype/forms"/>
  </ds:schemaRefs>
</ds:datastoreItem>
</file>

<file path=customXml/itemProps3.xml><?xml version="1.0" encoding="utf-8"?>
<ds:datastoreItem xmlns:ds="http://schemas.openxmlformats.org/officeDocument/2006/customXml" ds:itemID="{7EB60EA4-7D52-49C9-B8C9-8A7584A1B65E}">
  <ds:schemaRefs>
    <ds:schemaRef ds:uri="d0393e64-3c0e-487f-804d-ccdf56bf1631"/>
    <ds:schemaRef ds:uri="http://purl.org/dc/terms/"/>
    <ds:schemaRef ds:uri="http://purl.org/dc/elements/1.1/"/>
    <ds:schemaRef ds:uri="http://schemas.openxmlformats.org/package/2006/metadata/core-properties"/>
    <ds:schemaRef ds:uri="http://schemas.microsoft.com/office/2006/metadata/properties"/>
    <ds:schemaRef ds:uri="http://schemas.microsoft.com/office/2006/documentManagement/types"/>
    <ds:schemaRef ds:uri="c5dbf80e-f509-45f6-9fe5-406e3eefabbb"/>
    <ds:schemaRef ds:uri="http://purl.org/dc/dcmitype/"/>
    <ds:schemaRef ds:uri="http://schemas.microsoft.com/office/infopath/2007/PartnerControls"/>
    <ds:schemaRef ds:uri="1e1c1808-369b-40d7-9886-afbc5f49b136"/>
    <ds:schemaRef ds:uri="http://www.w3.org/XML/1998/namespace"/>
  </ds:schemaRefs>
</ds:datastoreItem>
</file>

<file path=customXml/itemProps4.xml><?xml version="1.0" encoding="utf-8"?>
<ds:datastoreItem xmlns:ds="http://schemas.openxmlformats.org/officeDocument/2006/customXml" ds:itemID="{9FAD1580-27FC-46B9-B435-891B95D4DB5A}">
  <ds:schemaRefs>
    <ds:schemaRef ds:uri="1e1c1808-369b-40d7-9886-afbc5f49b136"/>
    <ds:schemaRef ds:uri="c5dbf80e-f509-45f6-9fe5-406e3eefabbb"/>
    <ds:schemaRef ds:uri="d0393e64-3c0e-487f-804d-ccdf56bf163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13547</TotalTime>
  <Words>4361</Words>
  <Application>Microsoft Office PowerPoint</Application>
  <PresentationFormat>Custom</PresentationFormat>
  <Paragraphs>214</Paragraphs>
  <Slides>34</Slides>
  <Notes>28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Aptos</vt:lpstr>
      <vt:lpstr>Arial</vt:lpstr>
      <vt:lpstr>avant_garde_book</vt:lpstr>
      <vt:lpstr>Comic Sans MS</vt:lpstr>
      <vt:lpstr>inherit</vt:lpstr>
      <vt:lpstr>Roboto</vt:lpstr>
      <vt:lpstr>Wingdings</vt:lpstr>
      <vt:lpstr>Services background</vt:lpstr>
      <vt:lpstr>Safeguarding: June update</vt:lpstr>
      <vt:lpstr>  </vt:lpstr>
      <vt:lpstr>PowerPoint Presentation</vt:lpstr>
      <vt:lpstr>EMAIL ADDRESSES</vt:lpstr>
      <vt:lpstr>Safeguarding Audit</vt:lpstr>
      <vt:lpstr>Model policies now available:  Statutory procedures | Education and learning | Hampshire County Council on this link </vt:lpstr>
      <vt:lpstr>PowerPoint Presentation</vt:lpstr>
      <vt:lpstr>PowerPoint Presentation</vt:lpstr>
      <vt:lpstr>PowerPoint Presentation</vt:lpstr>
      <vt:lpstr>Safeguarding Networks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Smart Glasses, including 'Meta' glasses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HIAS</dc:creator>
  <cp:lastModifiedBy>Pritchard, Cindy</cp:lastModifiedBy>
  <cp:revision>5</cp:revision>
  <dcterms:created xsi:type="dcterms:W3CDTF">2023-04-27T13:13:25Z</dcterms:created>
  <dcterms:modified xsi:type="dcterms:W3CDTF">2026-07-20T10:54:19Z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0x010100A40DBD7A0811954987FF7A3EA9983527</vt:lpwstr>
  </property>
  <property fmtid="{D5CDD505-2E9C-101B-9397-08002B2CF9AE}" pid="3" name="_dlc_DocIdItemGuid">
    <vt:lpwstr>36c27f2d-84a4-4157-9ca6-2a19f87c957a</vt:lpwstr>
  </property>
  <property fmtid="{D5CDD505-2E9C-101B-9397-08002B2CF9AE}" pid="4" name="MediaServiceImageTags">
    <vt:lpwstr/>
  </property>
</Properties>
</file>