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5"/>
  </p:notesMasterIdLst>
  <p:sldIdLst>
    <p:sldId id="256" r:id="rId6"/>
    <p:sldId id="1454" r:id="rId7"/>
    <p:sldId id="1391" r:id="rId8"/>
    <p:sldId id="1423" r:id="rId9"/>
    <p:sldId id="1389" r:id="rId10"/>
    <p:sldId id="1567" r:id="rId11"/>
    <p:sldId id="1394" r:id="rId12"/>
    <p:sldId id="1578" r:id="rId13"/>
    <p:sldId id="1569" r:id="rId14"/>
    <p:sldId id="1570" r:id="rId15"/>
    <p:sldId id="1395" r:id="rId16"/>
    <p:sldId id="1453" r:id="rId17"/>
    <p:sldId id="1455" r:id="rId18"/>
    <p:sldId id="1573" r:id="rId19"/>
    <p:sldId id="1430" r:id="rId20"/>
    <p:sldId id="1576" r:id="rId21"/>
    <p:sldId id="1574" r:id="rId22"/>
    <p:sldId id="1575" r:id="rId23"/>
    <p:sldId id="1561" r:id="rId24"/>
    <p:sldId id="1562" r:id="rId25"/>
    <p:sldId id="1427" r:id="rId26"/>
    <p:sldId id="1560" r:id="rId27"/>
    <p:sldId id="268" r:id="rId28"/>
    <p:sldId id="1450" r:id="rId29"/>
    <p:sldId id="1436" r:id="rId30"/>
    <p:sldId id="1559" r:id="rId31"/>
    <p:sldId id="1433" r:id="rId32"/>
    <p:sldId id="1438" r:id="rId33"/>
    <p:sldId id="1565" r:id="rId34"/>
    <p:sldId id="266" r:id="rId35"/>
    <p:sldId id="1566" r:id="rId36"/>
    <p:sldId id="1564" r:id="rId37"/>
    <p:sldId id="1451" r:id="rId38"/>
    <p:sldId id="1563" r:id="rId39"/>
    <p:sldId id="1435" r:id="rId40"/>
    <p:sldId id="1571" r:id="rId41"/>
    <p:sldId id="1572" r:id="rId42"/>
    <p:sldId id="1568" r:id="rId43"/>
    <p:sldId id="1577" r:id="rId44"/>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6E39FC-765A-49C0-80BC-5671CB708203}" v="254" dt="2025-10-14T09:17:58.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54416" autoAdjust="0"/>
  </p:normalViewPr>
  <p:slideViewPr>
    <p:cSldViewPr snapToGrid="0">
      <p:cViewPr varScale="1">
        <p:scale>
          <a:sx n="17" d="100"/>
          <a:sy n="17" d="100"/>
        </p:scale>
        <p:origin x="1652" y="48"/>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D7E9652B-599B-493F-86EB-4B758DD466EE}"/>
    <pc:docChg chg="undo custSel addSld delSld modSld sldOrd">
      <pc:chgData name="Pritchard, Cindy" userId="26239436-f244-48ee-9592-488f7c2a36c4" providerId="ADAL" clId="{D7E9652B-599B-493F-86EB-4B758DD466EE}" dt="2025-07-17T21:24:55.996" v="7309" actId="1076"/>
      <pc:docMkLst>
        <pc:docMk/>
      </pc:docMkLst>
      <pc:sldChg chg="addSp delSp modSp mod">
        <pc:chgData name="Pritchard, Cindy" userId="26239436-f244-48ee-9592-488f7c2a36c4" providerId="ADAL" clId="{D7E9652B-599B-493F-86EB-4B758DD466EE}" dt="2025-07-17T21:21:30.629" v="6885" actId="1076"/>
        <pc:sldMkLst>
          <pc:docMk/>
          <pc:sldMk cId="3543087411" sldId="256"/>
        </pc:sldMkLst>
      </pc:sldChg>
      <pc:sldChg chg="addSp delSp modSp add mod ord">
        <pc:chgData name="Pritchard, Cindy" userId="26239436-f244-48ee-9592-488f7c2a36c4" providerId="ADAL" clId="{D7E9652B-599B-493F-86EB-4B758DD466EE}" dt="2025-07-17T20:47:23.781" v="4546"/>
        <pc:sldMkLst>
          <pc:docMk/>
          <pc:sldMk cId="3922293236" sldId="266"/>
        </pc:sldMkLst>
      </pc:sldChg>
      <pc:sldChg chg="addSp modSp add mod ord">
        <pc:chgData name="Pritchard, Cindy" userId="26239436-f244-48ee-9592-488f7c2a36c4" providerId="ADAL" clId="{D7E9652B-599B-493F-86EB-4B758DD466EE}" dt="2025-07-17T20:50:59.534" v="4677" actId="1076"/>
        <pc:sldMkLst>
          <pc:docMk/>
          <pc:sldMk cId="2727724165" sldId="268"/>
        </pc:sldMkLst>
      </pc:sldChg>
      <pc:sldChg chg="modSp add mod">
        <pc:chgData name="Pritchard, Cindy" userId="26239436-f244-48ee-9592-488f7c2a36c4" providerId="ADAL" clId="{D7E9652B-599B-493F-86EB-4B758DD466EE}" dt="2025-07-17T20:04:03.653" v="3469"/>
        <pc:sldMkLst>
          <pc:docMk/>
          <pc:sldMk cId="250292285" sldId="269"/>
        </pc:sldMkLst>
      </pc:sldChg>
      <pc:sldChg chg="add ord">
        <pc:chgData name="Pritchard, Cindy" userId="26239436-f244-48ee-9592-488f7c2a36c4" providerId="ADAL" clId="{D7E9652B-599B-493F-86EB-4B758DD466EE}" dt="2025-07-17T20:47:33.039" v="4552"/>
        <pc:sldMkLst>
          <pc:docMk/>
          <pc:sldMk cId="3807792743" sldId="270"/>
        </pc:sldMkLst>
      </pc:sldChg>
      <pc:sldChg chg="addSp delSp modSp mod">
        <pc:chgData name="Pritchard, Cindy" userId="26239436-f244-48ee-9592-488f7c2a36c4" providerId="ADAL" clId="{D7E9652B-599B-493F-86EB-4B758DD466EE}" dt="2025-07-17T21:23:36.111" v="7174" actId="21"/>
        <pc:sldMkLst>
          <pc:docMk/>
          <pc:sldMk cId="997501777" sldId="1389"/>
        </pc:sldMkLst>
      </pc:sldChg>
      <pc:sldChg chg="addSp modSp mod">
        <pc:chgData name="Pritchard, Cindy" userId="26239436-f244-48ee-9592-488f7c2a36c4" providerId="ADAL" clId="{D7E9652B-599B-493F-86EB-4B758DD466EE}" dt="2025-07-17T21:24:55.996" v="7309" actId="1076"/>
        <pc:sldMkLst>
          <pc:docMk/>
          <pc:sldMk cId="1436235906" sldId="1391"/>
        </pc:sldMkLst>
      </pc:sldChg>
      <pc:sldChg chg="del">
        <pc:chgData name="Pritchard, Cindy" userId="26239436-f244-48ee-9592-488f7c2a36c4" providerId="ADAL" clId="{D7E9652B-599B-493F-86EB-4B758DD466EE}" dt="2025-06-26T18:17:10.454" v="12" actId="2696"/>
        <pc:sldMkLst>
          <pc:docMk/>
          <pc:sldMk cId="3421150724" sldId="1393"/>
        </pc:sldMkLst>
      </pc:sldChg>
      <pc:sldChg chg="addSp delSp modSp mod ord modNotesTx">
        <pc:chgData name="Pritchard, Cindy" userId="26239436-f244-48ee-9592-488f7c2a36c4" providerId="ADAL" clId="{D7E9652B-599B-493F-86EB-4B758DD466EE}" dt="2025-07-15T16:10:44.560" v="2080"/>
        <pc:sldMkLst>
          <pc:docMk/>
          <pc:sldMk cId="1188404328" sldId="1394"/>
        </pc:sldMkLst>
      </pc:sldChg>
      <pc:sldChg chg="addSp delSp modSp mod">
        <pc:chgData name="Pritchard, Cindy" userId="26239436-f244-48ee-9592-488f7c2a36c4" providerId="ADAL" clId="{D7E9652B-599B-493F-86EB-4B758DD466EE}" dt="2025-07-11T08:38:35.048" v="903" actId="403"/>
        <pc:sldMkLst>
          <pc:docMk/>
          <pc:sldMk cId="606767422" sldId="1395"/>
        </pc:sldMkLst>
      </pc:sldChg>
      <pc:sldChg chg="del">
        <pc:chgData name="Pritchard, Cindy" userId="26239436-f244-48ee-9592-488f7c2a36c4" providerId="ADAL" clId="{D7E9652B-599B-493F-86EB-4B758DD466EE}" dt="2025-06-26T18:17:14.598" v="13" actId="2696"/>
        <pc:sldMkLst>
          <pc:docMk/>
          <pc:sldMk cId="3263035371" sldId="1396"/>
        </pc:sldMkLst>
      </pc:sldChg>
      <pc:sldChg chg="del">
        <pc:chgData name="Pritchard, Cindy" userId="26239436-f244-48ee-9592-488f7c2a36c4" providerId="ADAL" clId="{D7E9652B-599B-493F-86EB-4B758DD466EE}" dt="2025-06-26T18:17:10.454" v="12" actId="2696"/>
        <pc:sldMkLst>
          <pc:docMk/>
          <pc:sldMk cId="4225044440" sldId="1397"/>
        </pc:sldMkLst>
      </pc:sldChg>
      <pc:sldChg chg="del">
        <pc:chgData name="Pritchard, Cindy" userId="26239436-f244-48ee-9592-488f7c2a36c4" providerId="ADAL" clId="{D7E9652B-599B-493F-86EB-4B758DD466EE}" dt="2025-06-26T18:18:01.869" v="35" actId="2696"/>
        <pc:sldMkLst>
          <pc:docMk/>
          <pc:sldMk cId="839167302" sldId="1398"/>
        </pc:sldMkLst>
      </pc:sldChg>
      <pc:sldChg chg="del">
        <pc:chgData name="Pritchard, Cindy" userId="26239436-f244-48ee-9592-488f7c2a36c4" providerId="ADAL" clId="{D7E9652B-599B-493F-86EB-4B758DD466EE}" dt="2025-06-26T18:17:10.454" v="12" actId="2696"/>
        <pc:sldMkLst>
          <pc:docMk/>
          <pc:sldMk cId="1911575985" sldId="1399"/>
        </pc:sldMkLst>
      </pc:sldChg>
      <pc:sldChg chg="del">
        <pc:chgData name="Pritchard, Cindy" userId="26239436-f244-48ee-9592-488f7c2a36c4" providerId="ADAL" clId="{D7E9652B-599B-493F-86EB-4B758DD466EE}" dt="2025-06-26T18:18:01.869" v="35" actId="2696"/>
        <pc:sldMkLst>
          <pc:docMk/>
          <pc:sldMk cId="3439813103" sldId="1400"/>
        </pc:sldMkLst>
      </pc:sldChg>
      <pc:sldChg chg="addSp delSp modSp mod ord">
        <pc:chgData name="Pritchard, Cindy" userId="26239436-f244-48ee-9592-488f7c2a36c4" providerId="ADAL" clId="{D7E9652B-599B-493F-86EB-4B758DD466EE}" dt="2025-07-17T20:47:43.578" v="4554"/>
        <pc:sldMkLst>
          <pc:docMk/>
          <pc:sldMk cId="2875763015" sldId="1401"/>
        </pc:sldMkLst>
      </pc:sldChg>
      <pc:sldChg chg="del">
        <pc:chgData name="Pritchard, Cindy" userId="26239436-f244-48ee-9592-488f7c2a36c4" providerId="ADAL" clId="{D7E9652B-599B-493F-86EB-4B758DD466EE}" dt="2025-06-26T18:17:10.454" v="12" actId="2696"/>
        <pc:sldMkLst>
          <pc:docMk/>
          <pc:sldMk cId="2386779370" sldId="1402"/>
        </pc:sldMkLst>
      </pc:sldChg>
      <pc:sldChg chg="del">
        <pc:chgData name="Pritchard, Cindy" userId="26239436-f244-48ee-9592-488f7c2a36c4" providerId="ADAL" clId="{D7E9652B-599B-493F-86EB-4B758DD466EE}" dt="2025-06-26T18:18:01.869" v="35" actId="2696"/>
        <pc:sldMkLst>
          <pc:docMk/>
          <pc:sldMk cId="3296599712" sldId="1403"/>
        </pc:sldMkLst>
      </pc:sldChg>
      <pc:sldChg chg="del">
        <pc:chgData name="Pritchard, Cindy" userId="26239436-f244-48ee-9592-488f7c2a36c4" providerId="ADAL" clId="{D7E9652B-599B-493F-86EB-4B758DD466EE}" dt="2025-06-26T18:18:08.780" v="36" actId="2696"/>
        <pc:sldMkLst>
          <pc:docMk/>
          <pc:sldMk cId="3282681865" sldId="1404"/>
        </pc:sldMkLst>
      </pc:sldChg>
      <pc:sldChg chg="del">
        <pc:chgData name="Pritchard, Cindy" userId="26239436-f244-48ee-9592-488f7c2a36c4" providerId="ADAL" clId="{D7E9652B-599B-493F-86EB-4B758DD466EE}" dt="2025-06-26T18:18:08.780" v="36" actId="2696"/>
        <pc:sldMkLst>
          <pc:docMk/>
          <pc:sldMk cId="2318397609" sldId="1405"/>
        </pc:sldMkLst>
      </pc:sldChg>
      <pc:sldChg chg="del">
        <pc:chgData name="Pritchard, Cindy" userId="26239436-f244-48ee-9592-488f7c2a36c4" providerId="ADAL" clId="{D7E9652B-599B-493F-86EB-4B758DD466EE}" dt="2025-06-26T18:18:01.869" v="35" actId="2696"/>
        <pc:sldMkLst>
          <pc:docMk/>
          <pc:sldMk cId="305225385" sldId="1406"/>
        </pc:sldMkLst>
      </pc:sldChg>
      <pc:sldChg chg="del">
        <pc:chgData name="Pritchard, Cindy" userId="26239436-f244-48ee-9592-488f7c2a36c4" providerId="ADAL" clId="{D7E9652B-599B-493F-86EB-4B758DD466EE}" dt="2025-06-26T18:17:05.346" v="11" actId="2696"/>
        <pc:sldMkLst>
          <pc:docMk/>
          <pc:sldMk cId="804278441" sldId="1407"/>
        </pc:sldMkLst>
      </pc:sldChg>
      <pc:sldChg chg="del">
        <pc:chgData name="Pritchard, Cindy" userId="26239436-f244-48ee-9592-488f7c2a36c4" providerId="ADAL" clId="{D7E9652B-599B-493F-86EB-4B758DD466EE}" dt="2025-06-26T18:17:14.598" v="13" actId="2696"/>
        <pc:sldMkLst>
          <pc:docMk/>
          <pc:sldMk cId="23310571" sldId="1408"/>
        </pc:sldMkLst>
      </pc:sldChg>
      <pc:sldChg chg="del">
        <pc:chgData name="Pritchard, Cindy" userId="26239436-f244-48ee-9592-488f7c2a36c4" providerId="ADAL" clId="{D7E9652B-599B-493F-86EB-4B758DD466EE}" dt="2025-06-26T18:18:08.780" v="36" actId="2696"/>
        <pc:sldMkLst>
          <pc:docMk/>
          <pc:sldMk cId="1372632091" sldId="1409"/>
        </pc:sldMkLst>
      </pc:sldChg>
      <pc:sldChg chg="del">
        <pc:chgData name="Pritchard, Cindy" userId="26239436-f244-48ee-9592-488f7c2a36c4" providerId="ADAL" clId="{D7E9652B-599B-493F-86EB-4B758DD466EE}" dt="2025-06-26T18:17:14.598" v="13" actId="2696"/>
        <pc:sldMkLst>
          <pc:docMk/>
          <pc:sldMk cId="2064116428" sldId="1410"/>
        </pc:sldMkLst>
      </pc:sldChg>
      <pc:sldChg chg="del">
        <pc:chgData name="Pritchard, Cindy" userId="26239436-f244-48ee-9592-488f7c2a36c4" providerId="ADAL" clId="{D7E9652B-599B-493F-86EB-4B758DD466EE}" dt="2025-06-26T18:17:14.598" v="13" actId="2696"/>
        <pc:sldMkLst>
          <pc:docMk/>
          <pc:sldMk cId="3491924836" sldId="1411"/>
        </pc:sldMkLst>
      </pc:sldChg>
      <pc:sldChg chg="del">
        <pc:chgData name="Pritchard, Cindy" userId="26239436-f244-48ee-9592-488f7c2a36c4" providerId="ADAL" clId="{D7E9652B-599B-493F-86EB-4B758DD466EE}" dt="2025-06-26T18:18:08.780" v="36" actId="2696"/>
        <pc:sldMkLst>
          <pc:docMk/>
          <pc:sldMk cId="3296444297" sldId="1412"/>
        </pc:sldMkLst>
      </pc:sldChg>
      <pc:sldChg chg="del">
        <pc:chgData name="Pritchard, Cindy" userId="26239436-f244-48ee-9592-488f7c2a36c4" providerId="ADAL" clId="{D7E9652B-599B-493F-86EB-4B758DD466EE}" dt="2025-06-26T18:18:08.780" v="36" actId="2696"/>
        <pc:sldMkLst>
          <pc:docMk/>
          <pc:sldMk cId="2933830376" sldId="1413"/>
        </pc:sldMkLst>
      </pc:sldChg>
      <pc:sldChg chg="del">
        <pc:chgData name="Pritchard, Cindy" userId="26239436-f244-48ee-9592-488f7c2a36c4" providerId="ADAL" clId="{D7E9652B-599B-493F-86EB-4B758DD466EE}" dt="2025-06-26T18:18:12.640" v="37" actId="2696"/>
        <pc:sldMkLst>
          <pc:docMk/>
          <pc:sldMk cId="184783157" sldId="1414"/>
        </pc:sldMkLst>
      </pc:sldChg>
      <pc:sldChg chg="del">
        <pc:chgData name="Pritchard, Cindy" userId="26239436-f244-48ee-9592-488f7c2a36c4" providerId="ADAL" clId="{D7E9652B-599B-493F-86EB-4B758DD466EE}" dt="2025-06-26T18:18:01.869" v="35" actId="2696"/>
        <pc:sldMkLst>
          <pc:docMk/>
          <pc:sldMk cId="3558104304" sldId="1415"/>
        </pc:sldMkLst>
      </pc:sldChg>
      <pc:sldChg chg="del">
        <pc:chgData name="Pritchard, Cindy" userId="26239436-f244-48ee-9592-488f7c2a36c4" providerId="ADAL" clId="{D7E9652B-599B-493F-86EB-4B758DD466EE}" dt="2025-06-26T18:17:19.053" v="14" actId="2696"/>
        <pc:sldMkLst>
          <pc:docMk/>
          <pc:sldMk cId="2406924899" sldId="1416"/>
        </pc:sldMkLst>
      </pc:sldChg>
      <pc:sldChg chg="del">
        <pc:chgData name="Pritchard, Cindy" userId="26239436-f244-48ee-9592-488f7c2a36c4" providerId="ADAL" clId="{D7E9652B-599B-493F-86EB-4B758DD466EE}" dt="2025-06-26T18:17:19.053" v="14" actId="2696"/>
        <pc:sldMkLst>
          <pc:docMk/>
          <pc:sldMk cId="4129082665" sldId="1417"/>
        </pc:sldMkLst>
      </pc:sldChg>
      <pc:sldChg chg="del">
        <pc:chgData name="Pritchard, Cindy" userId="26239436-f244-48ee-9592-488f7c2a36c4" providerId="ADAL" clId="{D7E9652B-599B-493F-86EB-4B758DD466EE}" dt="2025-06-26T18:17:05.346" v="11" actId="2696"/>
        <pc:sldMkLst>
          <pc:docMk/>
          <pc:sldMk cId="3910560816" sldId="1418"/>
        </pc:sldMkLst>
      </pc:sldChg>
      <pc:sldChg chg="del">
        <pc:chgData name="Pritchard, Cindy" userId="26239436-f244-48ee-9592-488f7c2a36c4" providerId="ADAL" clId="{D7E9652B-599B-493F-86EB-4B758DD466EE}" dt="2025-06-26T18:17:05.346" v="11" actId="2696"/>
        <pc:sldMkLst>
          <pc:docMk/>
          <pc:sldMk cId="4119005149" sldId="1419"/>
        </pc:sldMkLst>
      </pc:sldChg>
      <pc:sldChg chg="del">
        <pc:chgData name="Pritchard, Cindy" userId="26239436-f244-48ee-9592-488f7c2a36c4" providerId="ADAL" clId="{D7E9652B-599B-493F-86EB-4B758DD466EE}" dt="2025-06-26T18:17:05.346" v="11" actId="2696"/>
        <pc:sldMkLst>
          <pc:docMk/>
          <pc:sldMk cId="1994743696" sldId="1420"/>
        </pc:sldMkLst>
      </pc:sldChg>
      <pc:sldChg chg="del">
        <pc:chgData name="Pritchard, Cindy" userId="26239436-f244-48ee-9592-488f7c2a36c4" providerId="ADAL" clId="{D7E9652B-599B-493F-86EB-4B758DD466EE}" dt="2025-06-26T18:17:19.053" v="14" actId="2696"/>
        <pc:sldMkLst>
          <pc:docMk/>
          <pc:sldMk cId="489344944" sldId="1421"/>
        </pc:sldMkLst>
      </pc:sldChg>
      <pc:sldChg chg="del">
        <pc:chgData name="Pritchard, Cindy" userId="26239436-f244-48ee-9592-488f7c2a36c4" providerId="ADAL" clId="{D7E9652B-599B-493F-86EB-4B758DD466EE}" dt="2025-06-26T18:18:08.780" v="36" actId="2696"/>
        <pc:sldMkLst>
          <pc:docMk/>
          <pc:sldMk cId="534676555" sldId="1422"/>
        </pc:sldMkLst>
      </pc:sldChg>
      <pc:sldChg chg="modSp mod">
        <pc:chgData name="Pritchard, Cindy" userId="26239436-f244-48ee-9592-488f7c2a36c4" providerId="ADAL" clId="{D7E9652B-599B-493F-86EB-4B758DD466EE}" dt="2025-07-17T21:15:20.180" v="5714" actId="20577"/>
        <pc:sldMkLst>
          <pc:docMk/>
          <pc:sldMk cId="3922236785" sldId="1423"/>
        </pc:sldMkLst>
      </pc:sldChg>
      <pc:sldChg chg="del">
        <pc:chgData name="Pritchard, Cindy" userId="26239436-f244-48ee-9592-488f7c2a36c4" providerId="ADAL" clId="{D7E9652B-599B-493F-86EB-4B758DD466EE}" dt="2025-06-26T18:18:08.780" v="36" actId="2696"/>
        <pc:sldMkLst>
          <pc:docMk/>
          <pc:sldMk cId="840627321" sldId="1424"/>
        </pc:sldMkLst>
      </pc:sldChg>
      <pc:sldChg chg="addSp modSp new mod ord">
        <pc:chgData name="Pritchard, Cindy" userId="26239436-f244-48ee-9592-488f7c2a36c4" providerId="ADAL" clId="{D7E9652B-599B-493F-86EB-4B758DD466EE}" dt="2025-07-17T19:12:34.835" v="3217" actId="14100"/>
        <pc:sldMkLst>
          <pc:docMk/>
          <pc:sldMk cId="2972920448" sldId="1424"/>
        </pc:sldMkLst>
      </pc:sldChg>
      <pc:sldChg chg="modSp new del mod ord">
        <pc:chgData name="Pritchard, Cindy" userId="26239436-f244-48ee-9592-488f7c2a36c4" providerId="ADAL" clId="{D7E9652B-599B-493F-86EB-4B758DD466EE}" dt="2025-07-17T20:47:58.665" v="4557" actId="2696"/>
        <pc:sldMkLst>
          <pc:docMk/>
          <pc:sldMk cId="793774273" sldId="1425"/>
        </pc:sldMkLst>
      </pc:sldChg>
      <pc:sldChg chg="addSp delSp modSp new mod ord">
        <pc:chgData name="Pritchard, Cindy" userId="26239436-f244-48ee-9592-488f7c2a36c4" providerId="ADAL" clId="{D7E9652B-599B-493F-86EB-4B758DD466EE}" dt="2025-07-11T08:33:29.370" v="599" actId="14100"/>
        <pc:sldMkLst>
          <pc:docMk/>
          <pc:sldMk cId="3216611603" sldId="1426"/>
        </pc:sldMkLst>
      </pc:sldChg>
      <pc:sldChg chg="addSp delSp modSp new mod ord">
        <pc:chgData name="Pritchard, Cindy" userId="26239436-f244-48ee-9592-488f7c2a36c4" providerId="ADAL" clId="{D7E9652B-599B-493F-86EB-4B758DD466EE}" dt="2025-07-17T20:47:52.867" v="4556"/>
        <pc:sldMkLst>
          <pc:docMk/>
          <pc:sldMk cId="1789437313" sldId="1427"/>
        </pc:sldMkLst>
      </pc:sldChg>
      <pc:sldChg chg="addSp delSp modSp new mod ord">
        <pc:chgData name="Pritchard, Cindy" userId="26239436-f244-48ee-9592-488f7c2a36c4" providerId="ADAL" clId="{D7E9652B-599B-493F-86EB-4B758DD466EE}" dt="2025-07-17T20:48:31.981" v="4579"/>
        <pc:sldMkLst>
          <pc:docMk/>
          <pc:sldMk cId="4043917972" sldId="1428"/>
        </pc:sldMkLst>
      </pc:sldChg>
      <pc:sldChg chg="addSp delSp modSp new mod ord">
        <pc:chgData name="Pritchard, Cindy" userId="26239436-f244-48ee-9592-488f7c2a36c4" providerId="ADAL" clId="{D7E9652B-599B-493F-86EB-4B758DD466EE}" dt="2025-07-17T20:48:59.767" v="4581"/>
        <pc:sldMkLst>
          <pc:docMk/>
          <pc:sldMk cId="4147237713" sldId="1429"/>
        </pc:sldMkLst>
      </pc:sldChg>
      <pc:sldChg chg="addSp delSp modSp new mod ord">
        <pc:chgData name="Pritchard, Cindy" userId="26239436-f244-48ee-9592-488f7c2a36c4" providerId="ADAL" clId="{D7E9652B-599B-493F-86EB-4B758DD466EE}" dt="2025-07-15T16:10:45.888" v="2082"/>
        <pc:sldMkLst>
          <pc:docMk/>
          <pc:sldMk cId="3050915263" sldId="1430"/>
        </pc:sldMkLst>
      </pc:sldChg>
      <pc:sldChg chg="addSp delSp modSp new mod ord">
        <pc:chgData name="Pritchard, Cindy" userId="26239436-f244-48ee-9592-488f7c2a36c4" providerId="ADAL" clId="{D7E9652B-599B-493F-86EB-4B758DD466EE}" dt="2025-07-15T16:10:47.708" v="2084"/>
        <pc:sldMkLst>
          <pc:docMk/>
          <pc:sldMk cId="2414106487" sldId="1431"/>
        </pc:sldMkLst>
      </pc:sldChg>
      <pc:sldChg chg="addSp delSp modSp new del mod ord">
        <pc:chgData name="Pritchard, Cindy" userId="26239436-f244-48ee-9592-488f7c2a36c4" providerId="ADAL" clId="{D7E9652B-599B-493F-86EB-4B758DD466EE}" dt="2025-07-17T19:04:06.238" v="2269" actId="2696"/>
        <pc:sldMkLst>
          <pc:docMk/>
          <pc:sldMk cId="3637912485" sldId="1432"/>
        </pc:sldMkLst>
      </pc:sldChg>
      <pc:sldChg chg="addSp modSp new mod">
        <pc:chgData name="Pritchard, Cindy" userId="26239436-f244-48ee-9592-488f7c2a36c4" providerId="ADAL" clId="{D7E9652B-599B-493F-86EB-4B758DD466EE}" dt="2025-07-17T19:10:17.068" v="2938" actId="208"/>
        <pc:sldMkLst>
          <pc:docMk/>
          <pc:sldMk cId="3435294436" sldId="1433"/>
        </pc:sldMkLst>
      </pc:sldChg>
      <pc:sldChg chg="modSp new del mod ord">
        <pc:chgData name="Pritchard, Cindy" userId="26239436-f244-48ee-9592-488f7c2a36c4" providerId="ADAL" clId="{D7E9652B-599B-493F-86EB-4B758DD466EE}" dt="2025-07-17T19:58:53.133" v="3350" actId="2696"/>
        <pc:sldMkLst>
          <pc:docMk/>
          <pc:sldMk cId="734844617" sldId="1434"/>
        </pc:sldMkLst>
      </pc:sldChg>
      <pc:sldChg chg="addSp delSp modSp new mod ord">
        <pc:chgData name="Pritchard, Cindy" userId="26239436-f244-48ee-9592-488f7c2a36c4" providerId="ADAL" clId="{D7E9652B-599B-493F-86EB-4B758DD466EE}" dt="2025-07-17T20:47:07.342" v="4542"/>
        <pc:sldMkLst>
          <pc:docMk/>
          <pc:sldMk cId="302677342" sldId="1435"/>
        </pc:sldMkLst>
      </pc:sldChg>
      <pc:sldChg chg="addSp delSp modSp new mod ord modNotesTx">
        <pc:chgData name="Pritchard, Cindy" userId="26239436-f244-48ee-9592-488f7c2a36c4" providerId="ADAL" clId="{D7E9652B-599B-493F-86EB-4B758DD466EE}" dt="2025-07-16T09:42:59.030" v="2185" actId="1076"/>
        <pc:sldMkLst>
          <pc:docMk/>
          <pc:sldMk cId="727382546" sldId="1436"/>
        </pc:sldMkLst>
      </pc:sldChg>
      <pc:sldChg chg="addSp delSp modSp new mod">
        <pc:chgData name="Pritchard, Cindy" userId="26239436-f244-48ee-9592-488f7c2a36c4" providerId="ADAL" clId="{D7E9652B-599B-493F-86EB-4B758DD466EE}" dt="2025-07-17T19:39:12.402" v="3231" actId="14100"/>
        <pc:sldMkLst>
          <pc:docMk/>
          <pc:sldMk cId="1943483194" sldId="1437"/>
        </pc:sldMkLst>
      </pc:sldChg>
      <pc:sldChg chg="addSp delSp modSp new mod">
        <pc:chgData name="Pritchard, Cindy" userId="26239436-f244-48ee-9592-488f7c2a36c4" providerId="ADAL" clId="{D7E9652B-599B-493F-86EB-4B758DD466EE}" dt="2025-07-17T19:04:02.569" v="2268" actId="1076"/>
        <pc:sldMkLst>
          <pc:docMk/>
          <pc:sldMk cId="4252398375" sldId="1438"/>
        </pc:sldMkLst>
      </pc:sldChg>
      <pc:sldChg chg="addSp delSp modSp new mod ord modNotesTx">
        <pc:chgData name="Pritchard, Cindy" userId="26239436-f244-48ee-9592-488f7c2a36c4" providerId="ADAL" clId="{D7E9652B-599B-493F-86EB-4B758DD466EE}" dt="2025-07-17T19:43:46.730" v="3308" actId="403"/>
        <pc:sldMkLst>
          <pc:docMk/>
          <pc:sldMk cId="2460002358" sldId="1439"/>
        </pc:sldMkLst>
      </pc:sldChg>
      <pc:sldChg chg="addSp delSp modSp new mod ord modNotesTx">
        <pc:chgData name="Pritchard, Cindy" userId="26239436-f244-48ee-9592-488f7c2a36c4" providerId="ADAL" clId="{D7E9652B-599B-493F-86EB-4B758DD466EE}" dt="2025-07-17T20:47:16.574" v="4544"/>
        <pc:sldMkLst>
          <pc:docMk/>
          <pc:sldMk cId="3983618704" sldId="1440"/>
        </pc:sldMkLst>
      </pc:sldChg>
      <pc:sldChg chg="addSp delSp modSp new mod ord">
        <pc:chgData name="Pritchard, Cindy" userId="26239436-f244-48ee-9592-488f7c2a36c4" providerId="ADAL" clId="{D7E9652B-599B-493F-86EB-4B758DD466EE}" dt="2025-07-17T20:08:05.633" v="3488" actId="403"/>
        <pc:sldMkLst>
          <pc:docMk/>
          <pc:sldMk cId="2079232218" sldId="1441"/>
        </pc:sldMkLst>
      </pc:sldChg>
      <pc:sldChg chg="addSp delSp modSp new mod modNotesTx">
        <pc:chgData name="Pritchard, Cindy" userId="26239436-f244-48ee-9592-488f7c2a36c4" providerId="ADAL" clId="{D7E9652B-599B-493F-86EB-4B758DD466EE}" dt="2025-07-17T20:13:32.013" v="3657" actId="6549"/>
        <pc:sldMkLst>
          <pc:docMk/>
          <pc:sldMk cId="2138167039" sldId="1442"/>
        </pc:sldMkLst>
      </pc:sldChg>
      <pc:sldChg chg="addSp delSp modSp new mod ord">
        <pc:chgData name="Pritchard, Cindy" userId="26239436-f244-48ee-9592-488f7c2a36c4" providerId="ADAL" clId="{D7E9652B-599B-493F-86EB-4B758DD466EE}" dt="2025-07-17T20:49:15.138" v="4583"/>
        <pc:sldMkLst>
          <pc:docMk/>
          <pc:sldMk cId="887655806" sldId="1443"/>
        </pc:sldMkLst>
      </pc:sldChg>
      <pc:sldChg chg="addSp delSp modSp new mod">
        <pc:chgData name="Pritchard, Cindy" userId="26239436-f244-48ee-9592-488f7c2a36c4" providerId="ADAL" clId="{D7E9652B-599B-493F-86EB-4B758DD466EE}" dt="2025-07-17T20:21:16.985" v="3816" actId="1076"/>
        <pc:sldMkLst>
          <pc:docMk/>
          <pc:sldMk cId="577064367" sldId="1444"/>
        </pc:sldMkLst>
      </pc:sldChg>
      <pc:sldChg chg="addSp delSp modSp new mod ord">
        <pc:chgData name="Pritchard, Cindy" userId="26239436-f244-48ee-9592-488f7c2a36c4" providerId="ADAL" clId="{D7E9652B-599B-493F-86EB-4B758DD466EE}" dt="2025-07-17T20:55:33.928" v="4872"/>
        <pc:sldMkLst>
          <pc:docMk/>
          <pc:sldMk cId="351101476" sldId="1445"/>
        </pc:sldMkLst>
      </pc:sldChg>
      <pc:sldChg chg="addSp delSp modSp new mod modNotesTx">
        <pc:chgData name="Pritchard, Cindy" userId="26239436-f244-48ee-9592-488f7c2a36c4" providerId="ADAL" clId="{D7E9652B-599B-493F-86EB-4B758DD466EE}" dt="2025-07-17T21:02:57.754" v="5101" actId="6549"/>
        <pc:sldMkLst>
          <pc:docMk/>
          <pc:sldMk cId="1295723583" sldId="1446"/>
        </pc:sldMkLst>
      </pc:sldChg>
    </pc:docChg>
  </pc:docChgLst>
  <pc:docChgLst>
    <pc:chgData name="Pritchard, Cindy" userId="26239436-f244-48ee-9592-488f7c2a36c4" providerId="ADAL" clId="{71133FF4-B8A1-4BAE-B683-393BD9797559}"/>
    <pc:docChg chg="undo custSel addSld modSld sldOrd">
      <pc:chgData name="Pritchard, Cindy" userId="26239436-f244-48ee-9592-488f7c2a36c4" providerId="ADAL" clId="{71133FF4-B8A1-4BAE-B683-393BD9797559}" dt="2025-08-12T17:25:20.792" v="10935" actId="14100"/>
      <pc:docMkLst>
        <pc:docMk/>
      </pc:docMkLst>
      <pc:sldChg chg="delSp mod">
        <pc:chgData name="Pritchard, Cindy" userId="26239436-f244-48ee-9592-488f7c2a36c4" providerId="ADAL" clId="{71133FF4-B8A1-4BAE-B683-393BD9797559}" dt="2025-07-28T09:58:47.426" v="3" actId="478"/>
        <pc:sldMkLst>
          <pc:docMk/>
          <pc:sldMk cId="3543087411" sldId="256"/>
        </pc:sldMkLst>
      </pc:sldChg>
      <pc:sldChg chg="addSp delSp modSp mod modNotesTx">
        <pc:chgData name="Pritchard, Cindy" userId="26239436-f244-48ee-9592-488f7c2a36c4" providerId="ADAL" clId="{71133FF4-B8A1-4BAE-B683-393BD9797559}" dt="2025-07-28T10:01:07.716" v="67" actId="478"/>
        <pc:sldMkLst>
          <pc:docMk/>
          <pc:sldMk cId="2727724165" sldId="268"/>
        </pc:sldMkLst>
      </pc:sldChg>
      <pc:sldChg chg="delSp modSp mod">
        <pc:chgData name="Pritchard, Cindy" userId="26239436-f244-48ee-9592-488f7c2a36c4" providerId="ADAL" clId="{71133FF4-B8A1-4BAE-B683-393BD9797559}" dt="2025-07-28T10:01:57.115" v="92" actId="478"/>
        <pc:sldMkLst>
          <pc:docMk/>
          <pc:sldMk cId="250292285" sldId="269"/>
        </pc:sldMkLst>
      </pc:sldChg>
      <pc:sldChg chg="addSp delSp modSp mod modNotesTx">
        <pc:chgData name="Pritchard, Cindy" userId="26239436-f244-48ee-9592-488f7c2a36c4" providerId="ADAL" clId="{71133FF4-B8A1-4BAE-B683-393BD9797559}" dt="2025-07-28T10:01:27.173" v="74" actId="6549"/>
        <pc:sldMkLst>
          <pc:docMk/>
          <pc:sldMk cId="3807792743" sldId="270"/>
        </pc:sldMkLst>
      </pc:sldChg>
      <pc:sldChg chg="modSp mod">
        <pc:chgData name="Pritchard, Cindy" userId="26239436-f244-48ee-9592-488f7c2a36c4" providerId="ADAL" clId="{71133FF4-B8A1-4BAE-B683-393BD9797559}" dt="2025-07-28T09:59:35.986" v="27" actId="20577"/>
        <pc:sldMkLst>
          <pc:docMk/>
          <pc:sldMk cId="997501777" sldId="1389"/>
        </pc:sldMkLst>
      </pc:sldChg>
      <pc:sldChg chg="modSp mod">
        <pc:chgData name="Pritchard, Cindy" userId="26239436-f244-48ee-9592-488f7c2a36c4" providerId="ADAL" clId="{71133FF4-B8A1-4BAE-B683-393BD9797559}" dt="2025-07-28T09:58:55.291" v="4" actId="6549"/>
        <pc:sldMkLst>
          <pc:docMk/>
          <pc:sldMk cId="1436235906" sldId="1391"/>
        </pc:sldMkLst>
      </pc:sldChg>
      <pc:sldChg chg="addSp delSp modSp mod">
        <pc:chgData name="Pritchard, Cindy" userId="26239436-f244-48ee-9592-488f7c2a36c4" providerId="ADAL" clId="{71133FF4-B8A1-4BAE-B683-393BD9797559}" dt="2025-07-28T10:03:34.902" v="148" actId="20577"/>
        <pc:sldMkLst>
          <pc:docMk/>
          <pc:sldMk cId="1188404328" sldId="1394"/>
        </pc:sldMkLst>
      </pc:sldChg>
      <pc:sldChg chg="addSp delSp modSp mod">
        <pc:chgData name="Pritchard, Cindy" userId="26239436-f244-48ee-9592-488f7c2a36c4" providerId="ADAL" clId="{71133FF4-B8A1-4BAE-B683-393BD9797559}" dt="2025-08-11T10:49:14.932" v="9678" actId="20577"/>
        <pc:sldMkLst>
          <pc:docMk/>
          <pc:sldMk cId="606767422" sldId="1395"/>
        </pc:sldMkLst>
      </pc:sldChg>
      <pc:sldChg chg="delSp mod">
        <pc:chgData name="Pritchard, Cindy" userId="26239436-f244-48ee-9592-488f7c2a36c4" providerId="ADAL" clId="{71133FF4-B8A1-4BAE-B683-393BD9797559}" dt="2025-07-28T10:02:00.820" v="94" actId="478"/>
        <pc:sldMkLst>
          <pc:docMk/>
          <pc:sldMk cId="2875763015" sldId="1401"/>
        </pc:sldMkLst>
      </pc:sldChg>
      <pc:sldChg chg="modSp mod">
        <pc:chgData name="Pritchard, Cindy" userId="26239436-f244-48ee-9592-488f7c2a36c4" providerId="ADAL" clId="{71133FF4-B8A1-4BAE-B683-393BD9797559}" dt="2025-07-28T09:59:22.816" v="22" actId="20577"/>
        <pc:sldMkLst>
          <pc:docMk/>
          <pc:sldMk cId="3922236785" sldId="1423"/>
        </pc:sldMkLst>
      </pc:sldChg>
      <pc:sldChg chg="addSp delSp modSp mod">
        <pc:chgData name="Pritchard, Cindy" userId="26239436-f244-48ee-9592-488f7c2a36c4" providerId="ADAL" clId="{71133FF4-B8A1-4BAE-B683-393BD9797559}" dt="2025-07-28T10:10:10.498" v="649" actId="207"/>
        <pc:sldMkLst>
          <pc:docMk/>
          <pc:sldMk cId="2972920448" sldId="1424"/>
        </pc:sldMkLst>
      </pc:sldChg>
      <pc:sldChg chg="delSp mod">
        <pc:chgData name="Pritchard, Cindy" userId="26239436-f244-48ee-9592-488f7c2a36c4" providerId="ADAL" clId="{71133FF4-B8A1-4BAE-B683-393BD9797559}" dt="2025-07-28T10:02:24.773" v="105" actId="478"/>
        <pc:sldMkLst>
          <pc:docMk/>
          <pc:sldMk cId="3216611603" sldId="1426"/>
        </pc:sldMkLst>
      </pc:sldChg>
      <pc:sldChg chg="delSp mod">
        <pc:chgData name="Pritchard, Cindy" userId="26239436-f244-48ee-9592-488f7c2a36c4" providerId="ADAL" clId="{71133FF4-B8A1-4BAE-B683-393BD9797559}" dt="2025-07-28T10:02:12.161" v="98" actId="478"/>
        <pc:sldMkLst>
          <pc:docMk/>
          <pc:sldMk cId="1789437313" sldId="1427"/>
        </pc:sldMkLst>
      </pc:sldChg>
      <pc:sldChg chg="delSp modSp mod">
        <pc:chgData name="Pritchard, Cindy" userId="26239436-f244-48ee-9592-488f7c2a36c4" providerId="ADAL" clId="{71133FF4-B8A1-4BAE-B683-393BD9797559}" dt="2025-07-28T10:01:39.644" v="82" actId="478"/>
        <pc:sldMkLst>
          <pc:docMk/>
          <pc:sldMk cId="4043917972" sldId="1428"/>
        </pc:sldMkLst>
      </pc:sldChg>
      <pc:sldChg chg="addSp delSp modSp mod modNotesTx">
        <pc:chgData name="Pritchard, Cindy" userId="26239436-f244-48ee-9592-488f7c2a36c4" providerId="ADAL" clId="{71133FF4-B8A1-4BAE-B683-393BD9797559}" dt="2025-07-28T10:02:19.900" v="102" actId="6549"/>
        <pc:sldMkLst>
          <pc:docMk/>
          <pc:sldMk cId="4147237713" sldId="1429"/>
        </pc:sldMkLst>
      </pc:sldChg>
      <pc:sldChg chg="addSp delSp modSp mod modNotesTx">
        <pc:chgData name="Pritchard, Cindy" userId="26239436-f244-48ee-9592-488f7c2a36c4" providerId="ADAL" clId="{71133FF4-B8A1-4BAE-B683-393BD9797559}" dt="2025-08-12T11:15:25.432" v="10557" actId="20577"/>
        <pc:sldMkLst>
          <pc:docMk/>
          <pc:sldMk cId="3050915263" sldId="1430"/>
        </pc:sldMkLst>
      </pc:sldChg>
      <pc:sldChg chg="delSp modSp mod ord">
        <pc:chgData name="Pritchard, Cindy" userId="26239436-f244-48ee-9592-488f7c2a36c4" providerId="ADAL" clId="{71133FF4-B8A1-4BAE-B683-393BD9797559}" dt="2025-07-28T10:00:12.211" v="41" actId="478"/>
        <pc:sldMkLst>
          <pc:docMk/>
          <pc:sldMk cId="2414106487" sldId="1431"/>
        </pc:sldMkLst>
      </pc:sldChg>
      <pc:sldChg chg="addSp delSp mod">
        <pc:chgData name="Pritchard, Cindy" userId="26239436-f244-48ee-9592-488f7c2a36c4" providerId="ADAL" clId="{71133FF4-B8A1-4BAE-B683-393BD9797559}" dt="2025-07-28T10:01:03.068" v="62" actId="478"/>
        <pc:sldMkLst>
          <pc:docMk/>
          <pc:sldMk cId="302677342" sldId="1435"/>
        </pc:sldMkLst>
      </pc:sldChg>
      <pc:sldChg chg="delSp mod">
        <pc:chgData name="Pritchard, Cindy" userId="26239436-f244-48ee-9592-488f7c2a36c4" providerId="ADAL" clId="{71133FF4-B8A1-4BAE-B683-393BD9797559}" dt="2025-07-28T10:01:19.898" v="70" actId="478"/>
        <pc:sldMkLst>
          <pc:docMk/>
          <pc:sldMk cId="727382546" sldId="1436"/>
        </pc:sldMkLst>
      </pc:sldChg>
      <pc:sldChg chg="delSp mod modNotesTx">
        <pc:chgData name="Pritchard, Cindy" userId="26239436-f244-48ee-9592-488f7c2a36c4" providerId="ADAL" clId="{71133FF4-B8A1-4BAE-B683-393BD9797559}" dt="2025-07-28T10:01:45.006" v="85" actId="6549"/>
        <pc:sldMkLst>
          <pc:docMk/>
          <pc:sldMk cId="1943483194" sldId="1437"/>
        </pc:sldMkLst>
      </pc:sldChg>
      <pc:sldChg chg="addSp delSp modSp mod modNotesTx">
        <pc:chgData name="Pritchard, Cindy" userId="26239436-f244-48ee-9592-488f7c2a36c4" providerId="ADAL" clId="{71133FF4-B8A1-4BAE-B683-393BD9797559}" dt="2025-07-28T10:05:27.979" v="565" actId="6549"/>
        <pc:sldMkLst>
          <pc:docMk/>
          <pc:sldMk cId="4252398375" sldId="1438"/>
        </pc:sldMkLst>
      </pc:sldChg>
      <pc:sldChg chg="addSp delSp modSp mod">
        <pc:chgData name="Pritchard, Cindy" userId="26239436-f244-48ee-9592-488f7c2a36c4" providerId="ADAL" clId="{71133FF4-B8A1-4BAE-B683-393BD9797559}" dt="2025-07-28T10:01:50.988" v="88" actId="478"/>
        <pc:sldMkLst>
          <pc:docMk/>
          <pc:sldMk cId="2460002358" sldId="1439"/>
        </pc:sldMkLst>
      </pc:sldChg>
      <pc:sldChg chg="delSp mod">
        <pc:chgData name="Pritchard, Cindy" userId="26239436-f244-48ee-9592-488f7c2a36c4" providerId="ADAL" clId="{71133FF4-B8A1-4BAE-B683-393BD9797559}" dt="2025-07-28T10:01:32.735" v="77" actId="478"/>
        <pc:sldMkLst>
          <pc:docMk/>
          <pc:sldMk cId="3983618704" sldId="1440"/>
        </pc:sldMkLst>
      </pc:sldChg>
      <pc:sldChg chg="delSp mod modNotesTx">
        <pc:chgData name="Pritchard, Cindy" userId="26239436-f244-48ee-9592-488f7c2a36c4" providerId="ADAL" clId="{71133FF4-B8A1-4BAE-B683-393BD9797559}" dt="2025-07-28T10:02:38.287" v="111" actId="6549"/>
        <pc:sldMkLst>
          <pc:docMk/>
          <pc:sldMk cId="2079232218" sldId="1441"/>
        </pc:sldMkLst>
      </pc:sldChg>
      <pc:sldChg chg="addSp delSp modSp mod modNotesTx">
        <pc:chgData name="Pritchard, Cindy" userId="26239436-f244-48ee-9592-488f7c2a36c4" providerId="ADAL" clId="{71133FF4-B8A1-4BAE-B683-393BD9797559}" dt="2025-07-28T10:02:49.462" v="116" actId="6549"/>
        <pc:sldMkLst>
          <pc:docMk/>
          <pc:sldMk cId="2138167039" sldId="1442"/>
        </pc:sldMkLst>
      </pc:sldChg>
      <pc:sldChg chg="addSp delSp modSp mod">
        <pc:chgData name="Pritchard, Cindy" userId="26239436-f244-48ee-9592-488f7c2a36c4" providerId="ADAL" clId="{71133FF4-B8A1-4BAE-B683-393BD9797559}" dt="2025-07-28T10:02:31.823" v="108" actId="478"/>
        <pc:sldMkLst>
          <pc:docMk/>
          <pc:sldMk cId="887655806" sldId="1443"/>
        </pc:sldMkLst>
      </pc:sldChg>
      <pc:sldChg chg="delSp mod modNotesTx">
        <pc:chgData name="Pritchard, Cindy" userId="26239436-f244-48ee-9592-488f7c2a36c4" providerId="ADAL" clId="{71133FF4-B8A1-4BAE-B683-393BD9797559}" dt="2025-07-28T10:03:00.927" v="121" actId="6549"/>
        <pc:sldMkLst>
          <pc:docMk/>
          <pc:sldMk cId="577064367" sldId="1444"/>
        </pc:sldMkLst>
      </pc:sldChg>
      <pc:sldChg chg="addSp delSp modSp mod">
        <pc:chgData name="Pritchard, Cindy" userId="26239436-f244-48ee-9592-488f7c2a36c4" providerId="ADAL" clId="{71133FF4-B8A1-4BAE-B683-393BD9797559}" dt="2025-07-28T10:03:11.570" v="126" actId="478"/>
        <pc:sldMkLst>
          <pc:docMk/>
          <pc:sldMk cId="1295723583" sldId="1446"/>
        </pc:sldMkLst>
      </pc:sldChg>
      <pc:sldChg chg="delSp modSp new mod">
        <pc:chgData name="Pritchard, Cindy" userId="26239436-f244-48ee-9592-488f7c2a36c4" providerId="ADAL" clId="{71133FF4-B8A1-4BAE-B683-393BD9797559}" dt="2025-07-28T15:05:17.865" v="661" actId="404"/>
        <pc:sldMkLst>
          <pc:docMk/>
          <pc:sldMk cId="2297351313" sldId="1447"/>
        </pc:sldMkLst>
      </pc:sldChg>
      <pc:sldChg chg="addSp delSp modSp new mod modNotesTx">
        <pc:chgData name="Pritchard, Cindy" userId="26239436-f244-48ee-9592-488f7c2a36c4" providerId="ADAL" clId="{71133FF4-B8A1-4BAE-B683-393BD9797559}" dt="2025-07-29T09:52:44.123" v="3188" actId="14100"/>
        <pc:sldMkLst>
          <pc:docMk/>
          <pc:sldMk cId="4141232385" sldId="1448"/>
        </pc:sldMkLst>
      </pc:sldChg>
      <pc:sldChg chg="addSp delSp modSp new mod modNotesTx">
        <pc:chgData name="Pritchard, Cindy" userId="26239436-f244-48ee-9592-488f7c2a36c4" providerId="ADAL" clId="{71133FF4-B8A1-4BAE-B683-393BD9797559}" dt="2025-07-29T09:55:19.687" v="3273" actId="6549"/>
        <pc:sldMkLst>
          <pc:docMk/>
          <pc:sldMk cId="4285884845" sldId="1449"/>
        </pc:sldMkLst>
      </pc:sldChg>
      <pc:sldChg chg="addSp delSp modSp new mod modNotesTx">
        <pc:chgData name="Pritchard, Cindy" userId="26239436-f244-48ee-9592-488f7c2a36c4" providerId="ADAL" clId="{71133FF4-B8A1-4BAE-B683-393BD9797559}" dt="2025-07-29T10:07:19.227" v="5810" actId="20577"/>
        <pc:sldMkLst>
          <pc:docMk/>
          <pc:sldMk cId="1524460127" sldId="1450"/>
        </pc:sldMkLst>
      </pc:sldChg>
      <pc:sldChg chg="modSp add mod modNotesTx">
        <pc:chgData name="Pritchard, Cindy" userId="26239436-f244-48ee-9592-488f7c2a36c4" providerId="ADAL" clId="{71133FF4-B8A1-4BAE-B683-393BD9797559}" dt="2025-07-29T10:58:54.993" v="8688" actId="20577"/>
        <pc:sldMkLst>
          <pc:docMk/>
          <pc:sldMk cId="3464224368" sldId="1451"/>
        </pc:sldMkLst>
      </pc:sldChg>
      <pc:sldChg chg="addSp delSp modSp new mod modNotesTx">
        <pc:chgData name="Pritchard, Cindy" userId="26239436-f244-48ee-9592-488f7c2a36c4" providerId="ADAL" clId="{71133FF4-B8A1-4BAE-B683-393BD9797559}" dt="2025-08-12T17:25:20.792" v="10935" actId="14100"/>
        <pc:sldMkLst>
          <pc:docMk/>
          <pc:sldMk cId="3349600806" sldId="1452"/>
        </pc:sldMkLst>
      </pc:sldChg>
      <pc:sldChg chg="addSp delSp modSp new mod">
        <pc:chgData name="Pritchard, Cindy" userId="26239436-f244-48ee-9592-488f7c2a36c4" providerId="ADAL" clId="{71133FF4-B8A1-4BAE-B683-393BD9797559}" dt="2025-08-12T17:22:38.289" v="10684" actId="21"/>
        <pc:sldMkLst>
          <pc:docMk/>
          <pc:sldMk cId="2606335408" sldId="1453"/>
        </pc:sldMkLst>
      </pc:sldChg>
    </pc:docChg>
  </pc:docChgLst>
  <pc:docChgLst>
    <pc:chgData name="Pritchard, Cindy" userId="26239436-f244-48ee-9592-488f7c2a36c4" providerId="ADAL" clId="{3858E9D7-CE07-425F-951E-48DE2F940970}"/>
    <pc:docChg chg="undo custSel addSld delSld modSld sldOrd">
      <pc:chgData name="Pritchard, Cindy" userId="26239436-f244-48ee-9592-488f7c2a36c4" providerId="ADAL" clId="{3858E9D7-CE07-425F-951E-48DE2F940970}" dt="2025-06-19T11:23:30.185" v="10930" actId="1076"/>
      <pc:docMkLst>
        <pc:docMk/>
      </pc:docMkLst>
      <pc:sldChg chg="addSp delSp modSp add mod setBg delDesignElem">
        <pc:chgData name="Pritchard, Cindy" userId="26239436-f244-48ee-9592-488f7c2a36c4" providerId="ADAL" clId="{3858E9D7-CE07-425F-951E-48DE2F940970}" dt="2025-06-19T11:23:30.185" v="10930" actId="1076"/>
        <pc:sldMkLst>
          <pc:docMk/>
          <pc:sldMk cId="3543087411" sldId="256"/>
        </pc:sldMkLst>
      </pc:sldChg>
      <pc:sldChg chg="del">
        <pc:chgData name="Pritchard, Cindy" userId="26239436-f244-48ee-9592-488f7c2a36c4" providerId="ADAL" clId="{3858E9D7-CE07-425F-951E-48DE2F940970}" dt="2025-06-12T08:18:45.378" v="6" actId="2696"/>
        <pc:sldMkLst>
          <pc:docMk/>
          <pc:sldMk cId="31655441" sldId="257"/>
        </pc:sldMkLst>
      </pc:sldChg>
      <pc:sldChg chg="del">
        <pc:chgData name="Pritchard, Cindy" userId="26239436-f244-48ee-9592-488f7c2a36c4" providerId="ADAL" clId="{3858E9D7-CE07-425F-951E-48DE2F940970}" dt="2025-06-12T08:18:45.378" v="6" actId="2696"/>
        <pc:sldMkLst>
          <pc:docMk/>
          <pc:sldMk cId="620237314" sldId="258"/>
        </pc:sldMkLst>
      </pc:sldChg>
      <pc:sldChg chg="del">
        <pc:chgData name="Pritchard, Cindy" userId="26239436-f244-48ee-9592-488f7c2a36c4" providerId="ADAL" clId="{3858E9D7-CE07-425F-951E-48DE2F940970}" dt="2025-06-12T08:18:45.378" v="6" actId="2696"/>
        <pc:sldMkLst>
          <pc:docMk/>
          <pc:sldMk cId="3686666491" sldId="259"/>
        </pc:sldMkLst>
      </pc:sldChg>
      <pc:sldChg chg="del">
        <pc:chgData name="Pritchard, Cindy" userId="26239436-f244-48ee-9592-488f7c2a36c4" providerId="ADAL" clId="{3858E9D7-CE07-425F-951E-48DE2F940970}" dt="2025-06-12T08:18:45.378" v="6" actId="2696"/>
        <pc:sldMkLst>
          <pc:docMk/>
          <pc:sldMk cId="4144851477" sldId="260"/>
        </pc:sldMkLst>
      </pc:sldChg>
      <pc:sldChg chg="del">
        <pc:chgData name="Pritchard, Cindy" userId="26239436-f244-48ee-9592-488f7c2a36c4" providerId="ADAL" clId="{3858E9D7-CE07-425F-951E-48DE2F940970}" dt="2025-06-12T08:18:37.296" v="5" actId="2696"/>
        <pc:sldMkLst>
          <pc:docMk/>
          <pc:sldMk cId="789714967" sldId="261"/>
        </pc:sldMkLst>
      </pc:sldChg>
      <pc:sldChg chg="modSp add del mod">
        <pc:chgData name="Pritchard, Cindy" userId="26239436-f244-48ee-9592-488f7c2a36c4" providerId="ADAL" clId="{3858E9D7-CE07-425F-951E-48DE2F940970}" dt="2025-06-19T09:12:14.783" v="9674" actId="20577"/>
        <pc:sldMkLst>
          <pc:docMk/>
          <pc:sldMk cId="997501777" sldId="1389"/>
        </pc:sldMkLst>
      </pc:sldChg>
      <pc:sldChg chg="addSp delSp modSp add del mod setBg delDesignElem">
        <pc:chgData name="Pritchard, Cindy" userId="26239436-f244-48ee-9592-488f7c2a36c4" providerId="ADAL" clId="{3858E9D7-CE07-425F-951E-48DE2F940970}" dt="2025-06-17T22:01:30.848" v="8268" actId="2696"/>
        <pc:sldMkLst>
          <pc:docMk/>
          <pc:sldMk cId="2423740692" sldId="1389"/>
        </pc:sldMkLst>
      </pc:sldChg>
      <pc:sldChg chg="addSp delSp modSp add mod setBg delDesignElem modNotesTx">
        <pc:chgData name="Pritchard, Cindy" userId="26239436-f244-48ee-9592-488f7c2a36c4" providerId="ADAL" clId="{3858E9D7-CE07-425F-951E-48DE2F940970}" dt="2025-06-17T22:12:58.726" v="9024" actId="20577"/>
        <pc:sldMkLst>
          <pc:docMk/>
          <pc:sldMk cId="1436235906" sldId="1391"/>
        </pc:sldMkLst>
      </pc:sldChg>
      <pc:sldChg chg="addSp delSp modSp add del mod setBg delDesignElem">
        <pc:chgData name="Pritchard, Cindy" userId="26239436-f244-48ee-9592-488f7c2a36c4" providerId="ADAL" clId="{3858E9D7-CE07-425F-951E-48DE2F940970}" dt="2025-06-17T22:03:39.612" v="8323" actId="2696"/>
        <pc:sldMkLst>
          <pc:docMk/>
          <pc:sldMk cId="3090653394" sldId="1392"/>
        </pc:sldMkLst>
      </pc:sldChg>
      <pc:sldChg chg="addSp delSp modSp add mod ord modNotesTx">
        <pc:chgData name="Pritchard, Cindy" userId="26239436-f244-48ee-9592-488f7c2a36c4" providerId="ADAL" clId="{3858E9D7-CE07-425F-951E-48DE2F940970}" dt="2025-06-17T14:16:34.903" v="3181" actId="2711"/>
        <pc:sldMkLst>
          <pc:docMk/>
          <pc:sldMk cId="3421150724" sldId="1393"/>
        </pc:sldMkLst>
      </pc:sldChg>
      <pc:sldChg chg="addSp delSp modSp new mod ord modNotesTx">
        <pc:chgData name="Pritchard, Cindy" userId="26239436-f244-48ee-9592-488f7c2a36c4" providerId="ADAL" clId="{3858E9D7-CE07-425F-951E-48DE2F940970}" dt="2025-06-12T14:05:52.515" v="1905" actId="20577"/>
        <pc:sldMkLst>
          <pc:docMk/>
          <pc:sldMk cId="1188404328" sldId="1394"/>
        </pc:sldMkLst>
      </pc:sldChg>
      <pc:sldChg chg="addSp delSp modSp new mod ord">
        <pc:chgData name="Pritchard, Cindy" userId="26239436-f244-48ee-9592-488f7c2a36c4" providerId="ADAL" clId="{3858E9D7-CE07-425F-951E-48DE2F940970}" dt="2025-06-17T22:11:21.789" v="8879" actId="403"/>
        <pc:sldMkLst>
          <pc:docMk/>
          <pc:sldMk cId="606767422" sldId="1395"/>
        </pc:sldMkLst>
      </pc:sldChg>
      <pc:sldChg chg="addSp delSp modSp new mod modNotesTx">
        <pc:chgData name="Pritchard, Cindy" userId="26239436-f244-48ee-9592-488f7c2a36c4" providerId="ADAL" clId="{3858E9D7-CE07-425F-951E-48DE2F940970}" dt="2025-06-19T09:58:24.479" v="10911" actId="20577"/>
        <pc:sldMkLst>
          <pc:docMk/>
          <pc:sldMk cId="3263035371" sldId="1396"/>
        </pc:sldMkLst>
      </pc:sldChg>
      <pc:sldChg chg="addSp delSp modSp new mod ord modNotesTx">
        <pc:chgData name="Pritchard, Cindy" userId="26239436-f244-48ee-9592-488f7c2a36c4" providerId="ADAL" clId="{3858E9D7-CE07-425F-951E-48DE2F940970}" dt="2025-06-12T10:37:19.433" v="1479"/>
        <pc:sldMkLst>
          <pc:docMk/>
          <pc:sldMk cId="4225044440" sldId="1397"/>
        </pc:sldMkLst>
      </pc:sldChg>
      <pc:sldChg chg="addSp delSp modSp new mod ord modNotesTx">
        <pc:chgData name="Pritchard, Cindy" userId="26239436-f244-48ee-9592-488f7c2a36c4" providerId="ADAL" clId="{3858E9D7-CE07-425F-951E-48DE2F940970}" dt="2025-06-17T21:44:09.030" v="6616"/>
        <pc:sldMkLst>
          <pc:docMk/>
          <pc:sldMk cId="839167302" sldId="1398"/>
        </pc:sldMkLst>
      </pc:sldChg>
      <pc:sldChg chg="addSp delSp modSp new mod ord modNotesTx">
        <pc:chgData name="Pritchard, Cindy" userId="26239436-f244-48ee-9592-488f7c2a36c4" providerId="ADAL" clId="{3858E9D7-CE07-425F-951E-48DE2F940970}" dt="2025-06-19T11:15:08.287" v="10925" actId="113"/>
        <pc:sldMkLst>
          <pc:docMk/>
          <pc:sldMk cId="1911575985" sldId="1399"/>
        </pc:sldMkLst>
      </pc:sldChg>
      <pc:sldChg chg="addSp delSp modSp new mod ord modNotesTx">
        <pc:chgData name="Pritchard, Cindy" userId="26239436-f244-48ee-9592-488f7c2a36c4" providerId="ADAL" clId="{3858E9D7-CE07-425F-951E-48DE2F940970}" dt="2025-06-17T21:43:48.631" v="6610"/>
        <pc:sldMkLst>
          <pc:docMk/>
          <pc:sldMk cId="3439813103" sldId="1400"/>
        </pc:sldMkLst>
      </pc:sldChg>
      <pc:sldChg chg="addSp delSp modSp new mod ord modNotesTx">
        <pc:chgData name="Pritchard, Cindy" userId="26239436-f244-48ee-9592-488f7c2a36c4" providerId="ADAL" clId="{3858E9D7-CE07-425F-951E-48DE2F940970}" dt="2025-06-17T21:43:45.396" v="6606"/>
        <pc:sldMkLst>
          <pc:docMk/>
          <pc:sldMk cId="2875763015" sldId="1401"/>
        </pc:sldMkLst>
      </pc:sldChg>
      <pc:sldChg chg="addSp delSp modSp new mod ord">
        <pc:chgData name="Pritchard, Cindy" userId="26239436-f244-48ee-9592-488f7c2a36c4" providerId="ADAL" clId="{3858E9D7-CE07-425F-951E-48DE2F940970}" dt="2025-06-17T14:42:08.059" v="3530"/>
        <pc:sldMkLst>
          <pc:docMk/>
          <pc:sldMk cId="2386779370" sldId="1402"/>
        </pc:sldMkLst>
      </pc:sldChg>
      <pc:sldChg chg="addSp delSp modSp new mod ord modNotesTx">
        <pc:chgData name="Pritchard, Cindy" userId="26239436-f244-48ee-9592-488f7c2a36c4" providerId="ADAL" clId="{3858E9D7-CE07-425F-951E-48DE2F940970}" dt="2025-06-17T21:44:00.839" v="6614"/>
        <pc:sldMkLst>
          <pc:docMk/>
          <pc:sldMk cId="3296599712" sldId="1403"/>
        </pc:sldMkLst>
      </pc:sldChg>
      <pc:sldChg chg="addSp delSp modSp new mod ord modNotesTx">
        <pc:chgData name="Pritchard, Cindy" userId="26239436-f244-48ee-9592-488f7c2a36c4" providerId="ADAL" clId="{3858E9D7-CE07-425F-951E-48DE2F940970}" dt="2025-06-17T21:43:52.357" v="6612"/>
        <pc:sldMkLst>
          <pc:docMk/>
          <pc:sldMk cId="3282681865" sldId="1404"/>
        </pc:sldMkLst>
      </pc:sldChg>
      <pc:sldChg chg="addSp delSp modSp new mod ord">
        <pc:chgData name="Pritchard, Cindy" userId="26239436-f244-48ee-9592-488f7c2a36c4" providerId="ADAL" clId="{3858E9D7-CE07-425F-951E-48DE2F940970}" dt="2025-06-18T17:32:06.360" v="9444" actId="208"/>
        <pc:sldMkLst>
          <pc:docMk/>
          <pc:sldMk cId="2318397609" sldId="1405"/>
        </pc:sldMkLst>
      </pc:sldChg>
      <pc:sldChg chg="addSp delSp modSp new mod ord modNotesTx">
        <pc:chgData name="Pritchard, Cindy" userId="26239436-f244-48ee-9592-488f7c2a36c4" providerId="ADAL" clId="{3858E9D7-CE07-425F-951E-48DE2F940970}" dt="2025-06-17T21:44:23.337" v="6620"/>
        <pc:sldMkLst>
          <pc:docMk/>
          <pc:sldMk cId="305225385" sldId="1406"/>
        </pc:sldMkLst>
      </pc:sldChg>
      <pc:sldChg chg="addSp delSp modSp new mod ord">
        <pc:chgData name="Pritchard, Cindy" userId="26239436-f244-48ee-9592-488f7c2a36c4" providerId="ADAL" clId="{3858E9D7-CE07-425F-951E-48DE2F940970}" dt="2025-06-13T08:20:20.582" v="2752" actId="1076"/>
        <pc:sldMkLst>
          <pc:docMk/>
          <pc:sldMk cId="804278441" sldId="1407"/>
        </pc:sldMkLst>
      </pc:sldChg>
      <pc:sldChg chg="addSp delSp modSp new mod ord modNotesTx">
        <pc:chgData name="Pritchard, Cindy" userId="26239436-f244-48ee-9592-488f7c2a36c4" providerId="ADAL" clId="{3858E9D7-CE07-425F-951E-48DE2F940970}" dt="2025-06-17T21:37:23.131" v="6181"/>
        <pc:sldMkLst>
          <pc:docMk/>
          <pc:sldMk cId="23310571" sldId="1408"/>
        </pc:sldMkLst>
      </pc:sldChg>
      <pc:sldChg chg="addSp delSp modSp new mod modNotesTx">
        <pc:chgData name="Pritchard, Cindy" userId="26239436-f244-48ee-9592-488f7c2a36c4" providerId="ADAL" clId="{3858E9D7-CE07-425F-951E-48DE2F940970}" dt="2025-06-17T15:28:42.761" v="4063" actId="20577"/>
        <pc:sldMkLst>
          <pc:docMk/>
          <pc:sldMk cId="1372632091" sldId="1409"/>
        </pc:sldMkLst>
      </pc:sldChg>
      <pc:sldChg chg="addSp delSp modSp new mod ord">
        <pc:chgData name="Pritchard, Cindy" userId="26239436-f244-48ee-9592-488f7c2a36c4" providerId="ADAL" clId="{3858E9D7-CE07-425F-951E-48DE2F940970}" dt="2025-06-17T21:38:54.848" v="6297"/>
        <pc:sldMkLst>
          <pc:docMk/>
          <pc:sldMk cId="2064116428" sldId="1410"/>
        </pc:sldMkLst>
      </pc:sldChg>
      <pc:sldChg chg="addSp delSp modSp new mod ord">
        <pc:chgData name="Pritchard, Cindy" userId="26239436-f244-48ee-9592-488f7c2a36c4" providerId="ADAL" clId="{3858E9D7-CE07-425F-951E-48DE2F940970}" dt="2025-06-17T21:40:43.737" v="6468"/>
        <pc:sldMkLst>
          <pc:docMk/>
          <pc:sldMk cId="3491924836" sldId="1411"/>
        </pc:sldMkLst>
      </pc:sldChg>
      <pc:sldChg chg="addSp delSp modSp new mod ord">
        <pc:chgData name="Pritchard, Cindy" userId="26239436-f244-48ee-9592-488f7c2a36c4" providerId="ADAL" clId="{3858E9D7-CE07-425F-951E-48DE2F940970}" dt="2025-06-19T09:26:01.892" v="10206" actId="208"/>
        <pc:sldMkLst>
          <pc:docMk/>
          <pc:sldMk cId="3296444297" sldId="1412"/>
        </pc:sldMkLst>
      </pc:sldChg>
      <pc:sldChg chg="addSp delSp modSp new mod modNotesTx">
        <pc:chgData name="Pritchard, Cindy" userId="26239436-f244-48ee-9592-488f7c2a36c4" providerId="ADAL" clId="{3858E9D7-CE07-425F-951E-48DE2F940970}" dt="2025-06-17T15:52:46.903" v="4635" actId="403"/>
        <pc:sldMkLst>
          <pc:docMk/>
          <pc:sldMk cId="2933830376" sldId="1413"/>
        </pc:sldMkLst>
      </pc:sldChg>
      <pc:sldChg chg="addSp delSp modSp new mod">
        <pc:chgData name="Pritchard, Cindy" userId="26239436-f244-48ee-9592-488f7c2a36c4" providerId="ADAL" clId="{3858E9D7-CE07-425F-951E-48DE2F940970}" dt="2025-06-17T15:41:00.461" v="4473" actId="403"/>
        <pc:sldMkLst>
          <pc:docMk/>
          <pc:sldMk cId="184783157" sldId="1414"/>
        </pc:sldMkLst>
      </pc:sldChg>
      <pc:sldChg chg="addSp delSp modSp new mod ord modNotesTx">
        <pc:chgData name="Pritchard, Cindy" userId="26239436-f244-48ee-9592-488f7c2a36c4" providerId="ADAL" clId="{3858E9D7-CE07-425F-951E-48DE2F940970}" dt="2025-06-17T21:44:47.204" v="6622"/>
        <pc:sldMkLst>
          <pc:docMk/>
          <pc:sldMk cId="3558104304" sldId="1415"/>
        </pc:sldMkLst>
      </pc:sldChg>
      <pc:sldChg chg="addSp delSp modSp new mod ord modNotesTx">
        <pc:chgData name="Pritchard, Cindy" userId="26239436-f244-48ee-9592-488f7c2a36c4" providerId="ADAL" clId="{3858E9D7-CE07-425F-951E-48DE2F940970}" dt="2025-06-17T21:43:12.118" v="6604"/>
        <pc:sldMkLst>
          <pc:docMk/>
          <pc:sldMk cId="2406924899" sldId="1416"/>
        </pc:sldMkLst>
      </pc:sldChg>
      <pc:sldChg chg="addSp delSp modSp new mod ord modNotesTx">
        <pc:chgData name="Pritchard, Cindy" userId="26239436-f244-48ee-9592-488f7c2a36c4" providerId="ADAL" clId="{3858E9D7-CE07-425F-951E-48DE2F940970}" dt="2025-06-19T09:55:50.679" v="10511" actId="1076"/>
        <pc:sldMkLst>
          <pc:docMk/>
          <pc:sldMk cId="4129082665" sldId="1417"/>
        </pc:sldMkLst>
      </pc:sldChg>
      <pc:sldChg chg="addSp delSp modSp new mod ord modNotesTx">
        <pc:chgData name="Pritchard, Cindy" userId="26239436-f244-48ee-9592-488f7c2a36c4" providerId="ADAL" clId="{3858E9D7-CE07-425F-951E-48DE2F940970}" dt="2025-06-17T22:13:30.616" v="9053" actId="20577"/>
        <pc:sldMkLst>
          <pc:docMk/>
          <pc:sldMk cId="3910560816" sldId="1418"/>
        </pc:sldMkLst>
      </pc:sldChg>
      <pc:sldChg chg="addSp delSp modSp new mod modNotesTx">
        <pc:chgData name="Pritchard, Cindy" userId="26239436-f244-48ee-9592-488f7c2a36c4" providerId="ADAL" clId="{3858E9D7-CE07-425F-951E-48DE2F940970}" dt="2025-06-17T16:13:21.345" v="4863" actId="6549"/>
        <pc:sldMkLst>
          <pc:docMk/>
          <pc:sldMk cId="4119005149" sldId="1419"/>
        </pc:sldMkLst>
      </pc:sldChg>
      <pc:sldChg chg="addSp delSp modSp new mod ord modNotesTx">
        <pc:chgData name="Pritchard, Cindy" userId="26239436-f244-48ee-9592-488f7c2a36c4" providerId="ADAL" clId="{3858E9D7-CE07-425F-951E-48DE2F940970}" dt="2025-06-18T17:34:36.866" v="9636" actId="20577"/>
        <pc:sldMkLst>
          <pc:docMk/>
          <pc:sldMk cId="1994743696" sldId="1420"/>
        </pc:sldMkLst>
      </pc:sldChg>
      <pc:sldChg chg="addSp delSp modSp new mod ord">
        <pc:chgData name="Pritchard, Cindy" userId="26239436-f244-48ee-9592-488f7c2a36c4" providerId="ADAL" clId="{3858E9D7-CE07-425F-951E-48DE2F940970}" dt="2025-06-17T21:42:29.565" v="6598"/>
        <pc:sldMkLst>
          <pc:docMk/>
          <pc:sldMk cId="489344944" sldId="1421"/>
        </pc:sldMkLst>
      </pc:sldChg>
      <pc:sldChg chg="addSp delSp modSp new mod ord">
        <pc:chgData name="Pritchard, Cindy" userId="26239436-f244-48ee-9592-488f7c2a36c4" providerId="ADAL" clId="{3858E9D7-CE07-425F-951E-48DE2F940970}" dt="2025-06-17T21:43:00.848" v="6602"/>
        <pc:sldMkLst>
          <pc:docMk/>
          <pc:sldMk cId="534676555" sldId="1422"/>
        </pc:sldMkLst>
      </pc:sldChg>
      <pc:sldChg chg="delSp modSp add del mod ord">
        <pc:chgData name="Pritchard, Cindy" userId="26239436-f244-48ee-9592-488f7c2a36c4" providerId="ADAL" clId="{3858E9D7-CE07-425F-951E-48DE2F940970}" dt="2025-06-17T22:02:12.298" v="8302" actId="2696"/>
        <pc:sldMkLst>
          <pc:docMk/>
          <pc:sldMk cId="295634751" sldId="1423"/>
        </pc:sldMkLst>
      </pc:sldChg>
      <pc:sldChg chg="addSp delSp modSp add mod ord">
        <pc:chgData name="Pritchard, Cindy" userId="26239436-f244-48ee-9592-488f7c2a36c4" providerId="ADAL" clId="{3858E9D7-CE07-425F-951E-48DE2F940970}" dt="2025-06-19T09:57:25.627" v="10776" actId="404"/>
        <pc:sldMkLst>
          <pc:docMk/>
          <pc:sldMk cId="3922236785" sldId="1423"/>
        </pc:sldMkLst>
      </pc:sldChg>
      <pc:sldChg chg="addSp delSp modSp new mod">
        <pc:chgData name="Pritchard, Cindy" userId="26239436-f244-48ee-9592-488f7c2a36c4" providerId="ADAL" clId="{3858E9D7-CE07-425F-951E-48DE2F940970}" dt="2025-06-18T17:30:04.804" v="9231" actId="403"/>
        <pc:sldMkLst>
          <pc:docMk/>
          <pc:sldMk cId="840627321" sldId="1424"/>
        </pc:sldMkLst>
      </pc:sldChg>
      <pc:sldChg chg="new del">
        <pc:chgData name="Pritchard, Cindy" userId="26239436-f244-48ee-9592-488f7c2a36c4" providerId="ADAL" clId="{3858E9D7-CE07-425F-951E-48DE2F940970}" dt="2025-06-17T22:08:42.398" v="8766" actId="680"/>
        <pc:sldMkLst>
          <pc:docMk/>
          <pc:sldMk cId="972237752" sldId="1424"/>
        </pc:sldMkLst>
      </pc:sldChg>
    </pc:docChg>
  </pc:docChgLst>
  <pc:docChgLst>
    <pc:chgData name="Pritchard, Cindy" userId="26239436-f244-48ee-9592-488f7c2a36c4" providerId="ADAL" clId="{64EC0464-98F6-4C3F-9A9D-C012C433F8CA}"/>
    <pc:docChg chg="undo custSel addSld delSld modSld sldOrd">
      <pc:chgData name="Pritchard, Cindy" userId="26239436-f244-48ee-9592-488f7c2a36c4" providerId="ADAL" clId="{64EC0464-98F6-4C3F-9A9D-C012C433F8CA}" dt="2025-09-11T16:33:08.453" v="8873" actId="20577"/>
      <pc:docMkLst>
        <pc:docMk/>
      </pc:docMkLst>
      <pc:sldChg chg="addSp delSp modSp mod">
        <pc:chgData name="Pritchard, Cindy" userId="26239436-f244-48ee-9592-488f7c2a36c4" providerId="ADAL" clId="{64EC0464-98F6-4C3F-9A9D-C012C433F8CA}" dt="2025-09-11T08:02:50.359" v="546" actId="1076"/>
        <pc:sldMkLst>
          <pc:docMk/>
          <pc:sldMk cId="3543087411" sldId="256"/>
        </pc:sldMkLst>
      </pc:sldChg>
      <pc:sldChg chg="modSp mod ord">
        <pc:chgData name="Pritchard, Cindy" userId="26239436-f244-48ee-9592-488f7c2a36c4" providerId="ADAL" clId="{64EC0464-98F6-4C3F-9A9D-C012C433F8CA}" dt="2025-09-11T11:35:57.804" v="5897"/>
        <pc:sldMkLst>
          <pc:docMk/>
          <pc:sldMk cId="3922293236" sldId="266"/>
        </pc:sldMkLst>
      </pc:sldChg>
      <pc:sldChg chg="ord">
        <pc:chgData name="Pritchard, Cindy" userId="26239436-f244-48ee-9592-488f7c2a36c4" providerId="ADAL" clId="{64EC0464-98F6-4C3F-9A9D-C012C433F8CA}" dt="2025-09-11T11:35:47.542" v="5891"/>
        <pc:sldMkLst>
          <pc:docMk/>
          <pc:sldMk cId="2727724165" sldId="268"/>
        </pc:sldMkLst>
      </pc:sldChg>
      <pc:sldChg chg="addSp modSp mod ord">
        <pc:chgData name="Pritchard, Cindy" userId="26239436-f244-48ee-9592-488f7c2a36c4" providerId="ADAL" clId="{64EC0464-98F6-4C3F-9A9D-C012C433F8CA}" dt="2025-09-11T11:37:18.110" v="5915"/>
        <pc:sldMkLst>
          <pc:docMk/>
          <pc:sldMk cId="250292285" sldId="269"/>
        </pc:sldMkLst>
      </pc:sldChg>
      <pc:sldChg chg="addSp delSp modSp mod ord">
        <pc:chgData name="Pritchard, Cindy" userId="26239436-f244-48ee-9592-488f7c2a36c4" providerId="ADAL" clId="{64EC0464-98F6-4C3F-9A9D-C012C433F8CA}" dt="2025-09-11T11:37:10.338" v="5913"/>
        <pc:sldMkLst>
          <pc:docMk/>
          <pc:sldMk cId="3807792743" sldId="270"/>
        </pc:sldMkLst>
      </pc:sldChg>
      <pc:sldChg chg="modSp mod">
        <pc:chgData name="Pritchard, Cindy" userId="26239436-f244-48ee-9592-488f7c2a36c4" providerId="ADAL" clId="{64EC0464-98F6-4C3F-9A9D-C012C433F8CA}" dt="2025-09-11T15:05:02.102" v="8532" actId="20577"/>
        <pc:sldMkLst>
          <pc:docMk/>
          <pc:sldMk cId="997501777" sldId="1389"/>
        </pc:sldMkLst>
      </pc:sldChg>
      <pc:sldChg chg="addSp delSp modSp mod">
        <pc:chgData name="Pritchard, Cindy" userId="26239436-f244-48ee-9592-488f7c2a36c4" providerId="ADAL" clId="{64EC0464-98F6-4C3F-9A9D-C012C433F8CA}" dt="2025-09-11T11:57:01.134" v="7229" actId="313"/>
        <pc:sldMkLst>
          <pc:docMk/>
          <pc:sldMk cId="1436235906" sldId="1391"/>
        </pc:sldMkLst>
      </pc:sldChg>
      <pc:sldChg chg="addSp delSp modSp mod">
        <pc:chgData name="Pritchard, Cindy" userId="26239436-f244-48ee-9592-488f7c2a36c4" providerId="ADAL" clId="{64EC0464-98F6-4C3F-9A9D-C012C433F8CA}" dt="2025-09-11T09:55:00.400" v="1484" actId="1076"/>
        <pc:sldMkLst>
          <pc:docMk/>
          <pc:sldMk cId="1188404328" sldId="1394"/>
        </pc:sldMkLst>
      </pc:sldChg>
      <pc:sldChg chg="addSp modSp mod ord">
        <pc:chgData name="Pritchard, Cindy" userId="26239436-f244-48ee-9592-488f7c2a36c4" providerId="ADAL" clId="{64EC0464-98F6-4C3F-9A9D-C012C433F8CA}" dt="2025-09-11T11:36:21.160" v="5907"/>
        <pc:sldMkLst>
          <pc:docMk/>
          <pc:sldMk cId="2875763015" sldId="1401"/>
        </pc:sldMkLst>
      </pc:sldChg>
      <pc:sldChg chg="modSp mod">
        <pc:chgData name="Pritchard, Cindy" userId="26239436-f244-48ee-9592-488f7c2a36c4" providerId="ADAL" clId="{64EC0464-98F6-4C3F-9A9D-C012C433F8CA}" dt="2025-09-11T15:11:36.015" v="8756" actId="20577"/>
        <pc:sldMkLst>
          <pc:docMk/>
          <pc:sldMk cId="3922236785" sldId="1423"/>
        </pc:sldMkLst>
      </pc:sldChg>
      <pc:sldChg chg="addSp modSp mod ord">
        <pc:chgData name="Pritchard, Cindy" userId="26239436-f244-48ee-9592-488f7c2a36c4" providerId="ADAL" clId="{64EC0464-98F6-4C3F-9A9D-C012C433F8CA}" dt="2025-09-11T11:34:49.531" v="5796" actId="1076"/>
        <pc:sldMkLst>
          <pc:docMk/>
          <pc:sldMk cId="2972920448" sldId="1424"/>
        </pc:sldMkLst>
      </pc:sldChg>
      <pc:sldChg chg="del">
        <pc:chgData name="Pritchard, Cindy" userId="26239436-f244-48ee-9592-488f7c2a36c4" providerId="ADAL" clId="{64EC0464-98F6-4C3F-9A9D-C012C433F8CA}" dt="2025-09-11T09:32:25.040" v="1323" actId="2696"/>
        <pc:sldMkLst>
          <pc:docMk/>
          <pc:sldMk cId="3216611603" sldId="1426"/>
        </pc:sldMkLst>
      </pc:sldChg>
      <pc:sldChg chg="addSp modSp mod ord">
        <pc:chgData name="Pritchard, Cindy" userId="26239436-f244-48ee-9592-488f7c2a36c4" providerId="ADAL" clId="{64EC0464-98F6-4C3F-9A9D-C012C433F8CA}" dt="2025-09-11T11:36:47.449" v="5909"/>
        <pc:sldMkLst>
          <pc:docMk/>
          <pc:sldMk cId="1789437313" sldId="1427"/>
        </pc:sldMkLst>
      </pc:sldChg>
      <pc:sldChg chg="addSp modSp mod ord">
        <pc:chgData name="Pritchard, Cindy" userId="26239436-f244-48ee-9592-488f7c2a36c4" providerId="ADAL" clId="{64EC0464-98F6-4C3F-9A9D-C012C433F8CA}" dt="2025-09-11T11:36:12.701" v="5901"/>
        <pc:sldMkLst>
          <pc:docMk/>
          <pc:sldMk cId="4043917972" sldId="1428"/>
        </pc:sldMkLst>
      </pc:sldChg>
      <pc:sldChg chg="addSp delSp modSp mod ord">
        <pc:chgData name="Pritchard, Cindy" userId="26239436-f244-48ee-9592-488f7c2a36c4" providerId="ADAL" clId="{64EC0464-98F6-4C3F-9A9D-C012C433F8CA}" dt="2025-09-11T09:31:35.622" v="1321" actId="1076"/>
        <pc:sldMkLst>
          <pc:docMk/>
          <pc:sldMk cId="4147237713" sldId="1429"/>
        </pc:sldMkLst>
      </pc:sldChg>
      <pc:sldChg chg="modNotesTx">
        <pc:chgData name="Pritchard, Cindy" userId="26239436-f244-48ee-9592-488f7c2a36c4" providerId="ADAL" clId="{64EC0464-98F6-4C3F-9A9D-C012C433F8CA}" dt="2025-09-11T07:50:47.561" v="9" actId="20577"/>
        <pc:sldMkLst>
          <pc:docMk/>
          <pc:sldMk cId="3050915263" sldId="1430"/>
        </pc:sldMkLst>
      </pc:sldChg>
      <pc:sldChg chg="addSp modSp add del mod">
        <pc:chgData name="Pritchard, Cindy" userId="26239436-f244-48ee-9592-488f7c2a36c4" providerId="ADAL" clId="{64EC0464-98F6-4C3F-9A9D-C012C433F8CA}" dt="2025-09-11T11:06:38.891" v="5046" actId="2696"/>
        <pc:sldMkLst>
          <pc:docMk/>
          <pc:sldMk cId="2414106487" sldId="1431"/>
        </pc:sldMkLst>
      </pc:sldChg>
      <pc:sldChg chg="ord">
        <pc:chgData name="Pritchard, Cindy" userId="26239436-f244-48ee-9592-488f7c2a36c4" providerId="ADAL" clId="{64EC0464-98F6-4C3F-9A9D-C012C433F8CA}" dt="2025-09-11T11:29:25.158" v="5593"/>
        <pc:sldMkLst>
          <pc:docMk/>
          <pc:sldMk cId="3435294436" sldId="1433"/>
        </pc:sldMkLst>
      </pc:sldChg>
      <pc:sldChg chg="ord">
        <pc:chgData name="Pritchard, Cindy" userId="26239436-f244-48ee-9592-488f7c2a36c4" providerId="ADAL" clId="{64EC0464-98F6-4C3F-9A9D-C012C433F8CA}" dt="2025-09-11T11:35:50.629" v="5895"/>
        <pc:sldMkLst>
          <pc:docMk/>
          <pc:sldMk cId="302677342" sldId="1435"/>
        </pc:sldMkLst>
      </pc:sldChg>
      <pc:sldChg chg="addSp modSp mod ord modNotesTx">
        <pc:chgData name="Pritchard, Cindy" userId="26239436-f244-48ee-9592-488f7c2a36c4" providerId="ADAL" clId="{64EC0464-98F6-4C3F-9A9D-C012C433F8CA}" dt="2025-09-11T11:36:03.492" v="5899"/>
        <pc:sldMkLst>
          <pc:docMk/>
          <pc:sldMk cId="727382546" sldId="1436"/>
        </pc:sldMkLst>
      </pc:sldChg>
      <pc:sldChg chg="addSp modSp mod">
        <pc:chgData name="Pritchard, Cindy" userId="26239436-f244-48ee-9592-488f7c2a36c4" providerId="ADAL" clId="{64EC0464-98F6-4C3F-9A9D-C012C433F8CA}" dt="2025-09-11T09:14:29.028" v="924" actId="403"/>
        <pc:sldMkLst>
          <pc:docMk/>
          <pc:sldMk cId="1943483194" sldId="1437"/>
        </pc:sldMkLst>
      </pc:sldChg>
      <pc:sldChg chg="addSp modSp mod">
        <pc:chgData name="Pritchard, Cindy" userId="26239436-f244-48ee-9592-488f7c2a36c4" providerId="ADAL" clId="{64EC0464-98F6-4C3F-9A9D-C012C433F8CA}" dt="2025-09-11T10:56:46.058" v="4882" actId="1076"/>
        <pc:sldMkLst>
          <pc:docMk/>
          <pc:sldMk cId="4252398375" sldId="1438"/>
        </pc:sldMkLst>
      </pc:sldChg>
      <pc:sldChg chg="addSp delSp modSp mod ord">
        <pc:chgData name="Pritchard, Cindy" userId="26239436-f244-48ee-9592-488f7c2a36c4" providerId="ADAL" clId="{64EC0464-98F6-4C3F-9A9D-C012C433F8CA}" dt="2025-09-11T10:12:36.849" v="1664" actId="403"/>
        <pc:sldMkLst>
          <pc:docMk/>
          <pc:sldMk cId="2460002358" sldId="1439"/>
        </pc:sldMkLst>
      </pc:sldChg>
      <pc:sldChg chg="addSp modSp mod ord">
        <pc:chgData name="Pritchard, Cindy" userId="26239436-f244-48ee-9592-488f7c2a36c4" providerId="ADAL" clId="{64EC0464-98F6-4C3F-9A9D-C012C433F8CA}" dt="2025-09-11T11:37:21.854" v="5917"/>
        <pc:sldMkLst>
          <pc:docMk/>
          <pc:sldMk cId="3983618704" sldId="1440"/>
        </pc:sldMkLst>
      </pc:sldChg>
      <pc:sldChg chg="del">
        <pc:chgData name="Pritchard, Cindy" userId="26239436-f244-48ee-9592-488f7c2a36c4" providerId="ADAL" clId="{64EC0464-98F6-4C3F-9A9D-C012C433F8CA}" dt="2025-09-11T09:32:22.137" v="1322" actId="2696"/>
        <pc:sldMkLst>
          <pc:docMk/>
          <pc:sldMk cId="2079232218" sldId="1441"/>
        </pc:sldMkLst>
      </pc:sldChg>
      <pc:sldChg chg="del">
        <pc:chgData name="Pritchard, Cindy" userId="26239436-f244-48ee-9592-488f7c2a36c4" providerId="ADAL" clId="{64EC0464-98F6-4C3F-9A9D-C012C433F8CA}" dt="2025-09-11T09:32:22.137" v="1322" actId="2696"/>
        <pc:sldMkLst>
          <pc:docMk/>
          <pc:sldMk cId="2138167039" sldId="1442"/>
        </pc:sldMkLst>
      </pc:sldChg>
      <pc:sldChg chg="del">
        <pc:chgData name="Pritchard, Cindy" userId="26239436-f244-48ee-9592-488f7c2a36c4" providerId="ADAL" clId="{64EC0464-98F6-4C3F-9A9D-C012C433F8CA}" dt="2025-09-11T09:32:25.040" v="1323" actId="2696"/>
        <pc:sldMkLst>
          <pc:docMk/>
          <pc:sldMk cId="887655806" sldId="1443"/>
        </pc:sldMkLst>
      </pc:sldChg>
      <pc:sldChg chg="del">
        <pc:chgData name="Pritchard, Cindy" userId="26239436-f244-48ee-9592-488f7c2a36c4" providerId="ADAL" clId="{64EC0464-98F6-4C3F-9A9D-C012C433F8CA}" dt="2025-09-11T09:32:22.137" v="1322" actId="2696"/>
        <pc:sldMkLst>
          <pc:docMk/>
          <pc:sldMk cId="577064367" sldId="1444"/>
        </pc:sldMkLst>
      </pc:sldChg>
      <pc:sldChg chg="del">
        <pc:chgData name="Pritchard, Cindy" userId="26239436-f244-48ee-9592-488f7c2a36c4" providerId="ADAL" clId="{64EC0464-98F6-4C3F-9A9D-C012C433F8CA}" dt="2025-09-11T09:20:04.460" v="969" actId="2696"/>
        <pc:sldMkLst>
          <pc:docMk/>
          <pc:sldMk cId="351101476" sldId="1445"/>
        </pc:sldMkLst>
      </pc:sldChg>
      <pc:sldChg chg="del">
        <pc:chgData name="Pritchard, Cindy" userId="26239436-f244-48ee-9592-488f7c2a36c4" providerId="ADAL" clId="{64EC0464-98F6-4C3F-9A9D-C012C433F8CA}" dt="2025-09-11T09:32:22.137" v="1322" actId="2696"/>
        <pc:sldMkLst>
          <pc:docMk/>
          <pc:sldMk cId="1295723583" sldId="1446"/>
        </pc:sldMkLst>
      </pc:sldChg>
      <pc:sldChg chg="addSp modSp mod ord">
        <pc:chgData name="Pritchard, Cindy" userId="26239436-f244-48ee-9592-488f7c2a36c4" providerId="ADAL" clId="{64EC0464-98F6-4C3F-9A9D-C012C433F8CA}" dt="2025-09-11T11:33:02.326" v="5740" actId="208"/>
        <pc:sldMkLst>
          <pc:docMk/>
          <pc:sldMk cId="2297351313" sldId="1447"/>
        </pc:sldMkLst>
      </pc:sldChg>
      <pc:sldChg chg="addSp modSp mod ord">
        <pc:chgData name="Pritchard, Cindy" userId="26239436-f244-48ee-9592-488f7c2a36c4" providerId="ADAL" clId="{64EC0464-98F6-4C3F-9A9D-C012C433F8CA}" dt="2025-09-11T11:06:35.495" v="5045" actId="403"/>
        <pc:sldMkLst>
          <pc:docMk/>
          <pc:sldMk cId="1524460127" sldId="1450"/>
        </pc:sldMkLst>
      </pc:sldChg>
      <pc:sldChg chg="ord">
        <pc:chgData name="Pritchard, Cindy" userId="26239436-f244-48ee-9592-488f7c2a36c4" providerId="ADAL" clId="{64EC0464-98F6-4C3F-9A9D-C012C433F8CA}" dt="2025-09-11T11:06:47.860" v="5048"/>
        <pc:sldMkLst>
          <pc:docMk/>
          <pc:sldMk cId="3464224368" sldId="1451"/>
        </pc:sldMkLst>
      </pc:sldChg>
      <pc:sldChg chg="addSp modSp mod">
        <pc:chgData name="Pritchard, Cindy" userId="26239436-f244-48ee-9592-488f7c2a36c4" providerId="ADAL" clId="{64EC0464-98F6-4C3F-9A9D-C012C433F8CA}" dt="2025-09-11T09:03:01.991" v="832" actId="14100"/>
        <pc:sldMkLst>
          <pc:docMk/>
          <pc:sldMk cId="2606335408" sldId="1453"/>
        </pc:sldMkLst>
      </pc:sldChg>
      <pc:sldChg chg="modSp new mod">
        <pc:chgData name="Pritchard, Cindy" userId="26239436-f244-48ee-9592-488f7c2a36c4" providerId="ADAL" clId="{64EC0464-98F6-4C3F-9A9D-C012C433F8CA}" dt="2025-09-11T08:03:13.295" v="549" actId="207"/>
        <pc:sldMkLst>
          <pc:docMk/>
          <pc:sldMk cId="2213067462" sldId="1454"/>
        </pc:sldMkLst>
      </pc:sldChg>
      <pc:sldChg chg="addSp delSp modSp add mod">
        <pc:chgData name="Pritchard, Cindy" userId="26239436-f244-48ee-9592-488f7c2a36c4" providerId="ADAL" clId="{64EC0464-98F6-4C3F-9A9D-C012C433F8CA}" dt="2025-09-11T11:13:53.679" v="5239" actId="14100"/>
        <pc:sldMkLst>
          <pc:docMk/>
          <pc:sldMk cId="1449949196" sldId="1455"/>
        </pc:sldMkLst>
      </pc:sldChg>
      <pc:sldChg chg="addSp delSp modSp add mod ord">
        <pc:chgData name="Pritchard, Cindy" userId="26239436-f244-48ee-9592-488f7c2a36c4" providerId="ADAL" clId="{64EC0464-98F6-4C3F-9A9D-C012C433F8CA}" dt="2025-09-11T09:33:52.376" v="1329" actId="1076"/>
        <pc:sldMkLst>
          <pc:docMk/>
          <pc:sldMk cId="1356985643" sldId="1556"/>
        </pc:sldMkLst>
      </pc:sldChg>
      <pc:sldChg chg="add del">
        <pc:chgData name="Pritchard, Cindy" userId="26239436-f244-48ee-9592-488f7c2a36c4" providerId="ADAL" clId="{64EC0464-98F6-4C3F-9A9D-C012C433F8CA}" dt="2025-09-11T11:06:02.069" v="5026" actId="2890"/>
        <pc:sldMkLst>
          <pc:docMk/>
          <pc:sldMk cId="357028273" sldId="1557"/>
        </pc:sldMkLst>
      </pc:sldChg>
      <pc:sldChg chg="addSp modSp new mod">
        <pc:chgData name="Pritchard, Cindy" userId="26239436-f244-48ee-9592-488f7c2a36c4" providerId="ADAL" clId="{64EC0464-98F6-4C3F-9A9D-C012C433F8CA}" dt="2025-09-11T16:33:08.453" v="8873" actId="20577"/>
        <pc:sldMkLst>
          <pc:docMk/>
          <pc:sldMk cId="3467310500" sldId="1557"/>
        </pc:sldMkLst>
      </pc:sldChg>
      <pc:sldChg chg="new del">
        <pc:chgData name="Pritchard, Cindy" userId="26239436-f244-48ee-9592-488f7c2a36c4" providerId="ADAL" clId="{64EC0464-98F6-4C3F-9A9D-C012C433F8CA}" dt="2025-09-11T11:25:49.598" v="5333" actId="2696"/>
        <pc:sldMkLst>
          <pc:docMk/>
          <pc:sldMk cId="3605341155" sldId="1557"/>
        </pc:sldMkLst>
      </pc:sldChg>
      <pc:sldChg chg="addSp delSp modSp new mod ord">
        <pc:chgData name="Pritchard, Cindy" userId="26239436-f244-48ee-9592-488f7c2a36c4" providerId="ADAL" clId="{64EC0464-98F6-4C3F-9A9D-C012C433F8CA}" dt="2025-09-11T15:10:23.323" v="8614" actId="1076"/>
        <pc:sldMkLst>
          <pc:docMk/>
          <pc:sldMk cId="1638155059" sldId="1558"/>
        </pc:sldMkLst>
      </pc:sldChg>
    </pc:docChg>
  </pc:docChgLst>
  <pc:docChgLst>
    <pc:chgData name="Pritchard, Cindy" userId="26239436-f244-48ee-9592-488f7c2a36c4" providerId="ADAL" clId="{856E39FC-765A-49C0-80BC-5671CB708203}"/>
    <pc:docChg chg="undo redo custSel addSld delSld modSld sldOrd">
      <pc:chgData name="Pritchard, Cindy" userId="26239436-f244-48ee-9592-488f7c2a36c4" providerId="ADAL" clId="{856E39FC-765A-49C0-80BC-5671CB708203}" dt="2025-10-14T09:17:54.168" v="10340" actId="313"/>
      <pc:docMkLst>
        <pc:docMk/>
      </pc:docMkLst>
      <pc:sldChg chg="addSp delSp modSp mod">
        <pc:chgData name="Pritchard, Cindy" userId="26239436-f244-48ee-9592-488f7c2a36c4" providerId="ADAL" clId="{856E39FC-765A-49C0-80BC-5671CB708203}" dt="2025-10-10T14:19:47.137" v="155" actId="1076"/>
        <pc:sldMkLst>
          <pc:docMk/>
          <pc:sldMk cId="3543087411" sldId="256"/>
        </pc:sldMkLst>
        <pc:picChg chg="add mod">
          <ac:chgData name="Pritchard, Cindy" userId="26239436-f244-48ee-9592-488f7c2a36c4" providerId="ADAL" clId="{856E39FC-765A-49C0-80BC-5671CB708203}" dt="2025-10-10T14:18:52.192" v="148" actId="1076"/>
          <ac:picMkLst>
            <pc:docMk/>
            <pc:sldMk cId="3543087411" sldId="256"/>
            <ac:picMk id="2052" creationId="{36746DCB-85BD-4534-32EC-720A053B871B}"/>
          </ac:picMkLst>
        </pc:picChg>
        <pc:picChg chg="add mod">
          <ac:chgData name="Pritchard, Cindy" userId="26239436-f244-48ee-9592-488f7c2a36c4" providerId="ADAL" clId="{856E39FC-765A-49C0-80BC-5671CB708203}" dt="2025-10-10T14:19:47.137" v="155" actId="1076"/>
          <ac:picMkLst>
            <pc:docMk/>
            <pc:sldMk cId="3543087411" sldId="256"/>
            <ac:picMk id="2054" creationId="{4347D215-DE1B-DE9C-383A-731387E06321}"/>
          </ac:picMkLst>
        </pc:picChg>
      </pc:sldChg>
      <pc:sldChg chg="addSp delSp add del setBg delDesignElem">
        <pc:chgData name="Pritchard, Cindy" userId="26239436-f244-48ee-9592-488f7c2a36c4" providerId="ADAL" clId="{856E39FC-765A-49C0-80BC-5671CB708203}" dt="2025-10-13T21:47:13.605" v="3159"/>
        <pc:sldMkLst>
          <pc:docMk/>
          <pc:sldMk cId="3638377867" sldId="258"/>
        </pc:sldMkLst>
        <pc:spChg chg="add del">
          <ac:chgData name="Pritchard, Cindy" userId="26239436-f244-48ee-9592-488f7c2a36c4" providerId="ADAL" clId="{856E39FC-765A-49C0-80BC-5671CB708203}" dt="2025-10-13T21:47:13.605" v="3159"/>
          <ac:spMkLst>
            <pc:docMk/>
            <pc:sldMk cId="3638377867" sldId="258"/>
            <ac:spMk id="8" creationId="{1BB867FF-FC45-48F7-8104-F89BE54909F1}"/>
          </ac:spMkLst>
        </pc:spChg>
        <pc:spChg chg="add del">
          <ac:chgData name="Pritchard, Cindy" userId="26239436-f244-48ee-9592-488f7c2a36c4" providerId="ADAL" clId="{856E39FC-765A-49C0-80BC-5671CB708203}" dt="2025-10-13T21:47:13.605" v="3159"/>
          <ac:spMkLst>
            <pc:docMk/>
            <pc:sldMk cId="3638377867" sldId="258"/>
            <ac:spMk id="10" creationId="{8BB56887-D0D5-4F0C-9E19-7247EB83C8B7}"/>
          </ac:spMkLst>
        </pc:spChg>
        <pc:spChg chg="add del">
          <ac:chgData name="Pritchard, Cindy" userId="26239436-f244-48ee-9592-488f7c2a36c4" providerId="ADAL" clId="{856E39FC-765A-49C0-80BC-5671CB708203}" dt="2025-10-13T21:47:13.605" v="3159"/>
          <ac:spMkLst>
            <pc:docMk/>
            <pc:sldMk cId="3638377867" sldId="258"/>
            <ac:spMk id="12" creationId="{081E4A58-353D-44AE-B2FC-2A74E2E400F7}"/>
          </ac:spMkLst>
        </pc:spChg>
      </pc:sldChg>
      <pc:sldChg chg="addSp delSp add del setBg delDesignElem">
        <pc:chgData name="Pritchard, Cindy" userId="26239436-f244-48ee-9592-488f7c2a36c4" providerId="ADAL" clId="{856E39FC-765A-49C0-80BC-5671CB708203}" dt="2025-10-13T21:47:13.605" v="3159"/>
        <pc:sldMkLst>
          <pc:docMk/>
          <pc:sldMk cId="381616255" sldId="259"/>
        </pc:sldMkLst>
        <pc:spChg chg="add del">
          <ac:chgData name="Pritchard, Cindy" userId="26239436-f244-48ee-9592-488f7c2a36c4" providerId="ADAL" clId="{856E39FC-765A-49C0-80BC-5671CB708203}" dt="2025-10-13T21:47:13.605" v="3159"/>
          <ac:spMkLst>
            <pc:docMk/>
            <pc:sldMk cId="381616255" sldId="259"/>
            <ac:spMk id="8" creationId="{907EF6B7-1338-4443-8C46-6A318D952DFD}"/>
          </ac:spMkLst>
        </pc:spChg>
        <pc:spChg chg="add del">
          <ac:chgData name="Pritchard, Cindy" userId="26239436-f244-48ee-9592-488f7c2a36c4" providerId="ADAL" clId="{856E39FC-765A-49C0-80BC-5671CB708203}" dt="2025-10-13T21:47:13.605" v="3159"/>
          <ac:spMkLst>
            <pc:docMk/>
            <pc:sldMk cId="381616255" sldId="259"/>
            <ac:spMk id="10" creationId="{DAAE4CDD-124C-4DCF-9584-B6033B545DD5}"/>
          </ac:spMkLst>
        </pc:spChg>
        <pc:spChg chg="add del">
          <ac:chgData name="Pritchard, Cindy" userId="26239436-f244-48ee-9592-488f7c2a36c4" providerId="ADAL" clId="{856E39FC-765A-49C0-80BC-5671CB708203}" dt="2025-10-13T21:47:13.605" v="3159"/>
          <ac:spMkLst>
            <pc:docMk/>
            <pc:sldMk cId="381616255" sldId="259"/>
            <ac:spMk id="12" creationId="{081E4A58-353D-44AE-B2FC-2A74E2E400F7}"/>
          </ac:spMkLst>
        </pc:spChg>
      </pc:sldChg>
      <pc:sldChg chg="addSp delSp add del setBg delDesignElem">
        <pc:chgData name="Pritchard, Cindy" userId="26239436-f244-48ee-9592-488f7c2a36c4" providerId="ADAL" clId="{856E39FC-765A-49C0-80BC-5671CB708203}" dt="2025-10-13T21:47:13.605" v="3159"/>
        <pc:sldMkLst>
          <pc:docMk/>
          <pc:sldMk cId="1516380874" sldId="260"/>
        </pc:sldMkLst>
        <pc:spChg chg="add del">
          <ac:chgData name="Pritchard, Cindy" userId="26239436-f244-48ee-9592-488f7c2a36c4" providerId="ADAL" clId="{856E39FC-765A-49C0-80BC-5671CB708203}" dt="2025-10-13T21:47:13.605" v="3159"/>
          <ac:spMkLst>
            <pc:docMk/>
            <pc:sldMk cId="1516380874" sldId="260"/>
            <ac:spMk id="10" creationId="{955A2079-FA98-4876-80F0-72364A7D2EA4}"/>
          </ac:spMkLst>
        </pc:spChg>
      </pc:sldChg>
      <pc:sldChg chg="add del">
        <pc:chgData name="Pritchard, Cindy" userId="26239436-f244-48ee-9592-488f7c2a36c4" providerId="ADAL" clId="{856E39FC-765A-49C0-80BC-5671CB708203}" dt="2025-10-13T21:47:13.605" v="3159"/>
        <pc:sldMkLst>
          <pc:docMk/>
          <pc:sldMk cId="662077062" sldId="261"/>
        </pc:sldMkLst>
      </pc:sldChg>
      <pc:sldChg chg="addSp delSp add del setBg delDesignElem">
        <pc:chgData name="Pritchard, Cindy" userId="26239436-f244-48ee-9592-488f7c2a36c4" providerId="ADAL" clId="{856E39FC-765A-49C0-80BC-5671CB708203}" dt="2025-10-13T21:47:13.605" v="3159"/>
        <pc:sldMkLst>
          <pc:docMk/>
          <pc:sldMk cId="3438622896" sldId="262"/>
        </pc:sldMkLst>
        <pc:spChg chg="add del">
          <ac:chgData name="Pritchard, Cindy" userId="26239436-f244-48ee-9592-488f7c2a36c4" providerId="ADAL" clId="{856E39FC-765A-49C0-80BC-5671CB708203}" dt="2025-10-13T21:47:13.605" v="3159"/>
          <ac:spMkLst>
            <pc:docMk/>
            <pc:sldMk cId="3438622896" sldId="262"/>
            <ac:spMk id="17" creationId="{1BB867FF-FC45-48F7-8104-F89BE54909F1}"/>
          </ac:spMkLst>
        </pc:spChg>
        <pc:spChg chg="add del">
          <ac:chgData name="Pritchard, Cindy" userId="26239436-f244-48ee-9592-488f7c2a36c4" providerId="ADAL" clId="{856E39FC-765A-49C0-80BC-5671CB708203}" dt="2025-10-13T21:47:13.605" v="3159"/>
          <ac:spMkLst>
            <pc:docMk/>
            <pc:sldMk cId="3438622896" sldId="262"/>
            <ac:spMk id="19" creationId="{8BB56887-D0D5-4F0C-9E19-7247EB83C8B7}"/>
          </ac:spMkLst>
        </pc:spChg>
        <pc:spChg chg="add del">
          <ac:chgData name="Pritchard, Cindy" userId="26239436-f244-48ee-9592-488f7c2a36c4" providerId="ADAL" clId="{856E39FC-765A-49C0-80BC-5671CB708203}" dt="2025-10-13T21:47:13.605" v="3159"/>
          <ac:spMkLst>
            <pc:docMk/>
            <pc:sldMk cId="3438622896" sldId="262"/>
            <ac:spMk id="21" creationId="{081E4A58-353D-44AE-B2FC-2A74E2E400F7}"/>
          </ac:spMkLst>
        </pc:spChg>
      </pc:sldChg>
      <pc:sldChg chg="addSp delSp modSp mod ord">
        <pc:chgData name="Pritchard, Cindy" userId="26239436-f244-48ee-9592-488f7c2a36c4" providerId="ADAL" clId="{856E39FC-765A-49C0-80BC-5671CB708203}" dt="2025-10-14T08:42:46.025" v="5944"/>
        <pc:sldMkLst>
          <pc:docMk/>
          <pc:sldMk cId="3922293236" sldId="266"/>
        </pc:sldMkLst>
        <pc:spChg chg="del">
          <ac:chgData name="Pritchard, Cindy" userId="26239436-f244-48ee-9592-488f7c2a36c4" providerId="ADAL" clId="{856E39FC-765A-49C0-80BC-5671CB708203}" dt="2025-10-13T08:48:23.400" v="1547" actId="478"/>
          <ac:spMkLst>
            <pc:docMk/>
            <pc:sldMk cId="3922293236" sldId="266"/>
            <ac:spMk id="3" creationId="{EFE11F59-5362-51A5-426D-BEBDB5010EC2}"/>
          </ac:spMkLst>
        </pc:spChg>
        <pc:spChg chg="add del mod">
          <ac:chgData name="Pritchard, Cindy" userId="26239436-f244-48ee-9592-488f7c2a36c4" providerId="ADAL" clId="{856E39FC-765A-49C0-80BC-5671CB708203}" dt="2025-10-13T20:18:22.017" v="2747" actId="478"/>
          <ac:spMkLst>
            <pc:docMk/>
            <pc:sldMk cId="3922293236" sldId="266"/>
            <ac:spMk id="4" creationId="{9E2753D0-608A-03D6-BB86-4F896B1EBB1E}"/>
          </ac:spMkLst>
        </pc:spChg>
        <pc:spChg chg="add mod">
          <ac:chgData name="Pritchard, Cindy" userId="26239436-f244-48ee-9592-488f7c2a36c4" providerId="ADAL" clId="{856E39FC-765A-49C0-80BC-5671CB708203}" dt="2025-10-13T20:20:19.805" v="2798" actId="207"/>
          <ac:spMkLst>
            <pc:docMk/>
            <pc:sldMk cId="3922293236" sldId="266"/>
            <ac:spMk id="5" creationId="{C2B33977-F91A-90C7-8F50-5835BB09D66A}"/>
          </ac:spMkLst>
        </pc:spChg>
        <pc:spChg chg="add del">
          <ac:chgData name="Pritchard, Cindy" userId="26239436-f244-48ee-9592-488f7c2a36c4" providerId="ADAL" clId="{856E39FC-765A-49C0-80BC-5671CB708203}" dt="2025-10-13T20:19:15.401" v="2787" actId="478"/>
          <ac:spMkLst>
            <pc:docMk/>
            <pc:sldMk cId="3922293236" sldId="266"/>
            <ac:spMk id="6" creationId="{95D693BA-3241-0EE2-F04F-BDC80F0C95C0}"/>
          </ac:spMkLst>
        </pc:spChg>
        <pc:spChg chg="add mod">
          <ac:chgData name="Pritchard, Cindy" userId="26239436-f244-48ee-9592-488f7c2a36c4" providerId="ADAL" clId="{856E39FC-765A-49C0-80BC-5671CB708203}" dt="2025-10-13T20:23:37.401" v="2812" actId="14100"/>
          <ac:spMkLst>
            <pc:docMk/>
            <pc:sldMk cId="3922293236" sldId="266"/>
            <ac:spMk id="8" creationId="{779DB2FD-760F-03A7-A404-CACCB51DF283}"/>
          </ac:spMkLst>
        </pc:spChg>
        <pc:picChg chg="add mod">
          <ac:chgData name="Pritchard, Cindy" userId="26239436-f244-48ee-9592-488f7c2a36c4" providerId="ADAL" clId="{856E39FC-765A-49C0-80BC-5671CB708203}" dt="2025-10-13T20:23:27.722" v="2801" actId="1076"/>
          <ac:picMkLst>
            <pc:docMk/>
            <pc:sldMk cId="3922293236" sldId="266"/>
            <ac:picMk id="3" creationId="{238DB531-E7AE-3479-403C-F318CE8E052A}"/>
          </ac:picMkLst>
        </pc:picChg>
      </pc:sldChg>
      <pc:sldChg chg="addSp delSp modSp mod ord modNotesTx">
        <pc:chgData name="Pritchard, Cindy" userId="26239436-f244-48ee-9592-488f7c2a36c4" providerId="ADAL" clId="{856E39FC-765A-49C0-80BC-5671CB708203}" dt="2025-10-14T09:14:51.205" v="10332"/>
        <pc:sldMkLst>
          <pc:docMk/>
          <pc:sldMk cId="2727724165" sldId="268"/>
        </pc:sldMkLst>
        <pc:spChg chg="add mod">
          <ac:chgData name="Pritchard, Cindy" userId="26239436-f244-48ee-9592-488f7c2a36c4" providerId="ADAL" clId="{856E39FC-765A-49C0-80BC-5671CB708203}" dt="2025-10-13T08:40:27.825" v="1389" actId="1076"/>
          <ac:spMkLst>
            <pc:docMk/>
            <pc:sldMk cId="2727724165" sldId="268"/>
            <ac:spMk id="5" creationId="{D5D412DF-47CD-258C-C8AA-2DD15C8B0459}"/>
          </ac:spMkLst>
        </pc:spChg>
        <pc:spChg chg="add">
          <ac:chgData name="Pritchard, Cindy" userId="26239436-f244-48ee-9592-488f7c2a36c4" providerId="ADAL" clId="{856E39FC-765A-49C0-80BC-5671CB708203}" dt="2025-10-13T08:40:41.776" v="1390"/>
          <ac:spMkLst>
            <pc:docMk/>
            <pc:sldMk cId="2727724165" sldId="268"/>
            <ac:spMk id="6" creationId="{6CC0296B-57C0-CA87-0CEA-CFC547A4BD73}"/>
          </ac:spMkLst>
        </pc:spChg>
        <pc:spChg chg="add mod">
          <ac:chgData name="Pritchard, Cindy" userId="26239436-f244-48ee-9592-488f7c2a36c4" providerId="ADAL" clId="{856E39FC-765A-49C0-80BC-5671CB708203}" dt="2025-10-13T08:41:04.262" v="1400" actId="403"/>
          <ac:spMkLst>
            <pc:docMk/>
            <pc:sldMk cId="2727724165" sldId="268"/>
            <ac:spMk id="7" creationId="{BEAB792F-6496-AFF2-46F3-60DEC747E0A7}"/>
          </ac:spMkLst>
        </pc:spChg>
        <pc:picChg chg="add mod">
          <ac:chgData name="Pritchard, Cindy" userId="26239436-f244-48ee-9592-488f7c2a36c4" providerId="ADAL" clId="{856E39FC-765A-49C0-80BC-5671CB708203}" dt="2025-10-13T08:40:24.444" v="1388" actId="1076"/>
          <ac:picMkLst>
            <pc:docMk/>
            <pc:sldMk cId="2727724165" sldId="268"/>
            <ac:picMk id="3" creationId="{8238735C-3D2D-B967-9D5F-2282FE8EA822}"/>
          </ac:picMkLst>
        </pc:picChg>
      </pc:sldChg>
      <pc:sldChg chg="del">
        <pc:chgData name="Pritchard, Cindy" userId="26239436-f244-48ee-9592-488f7c2a36c4" providerId="ADAL" clId="{856E39FC-765A-49C0-80BC-5671CB708203}" dt="2025-10-13T08:49:06.777" v="1558" actId="2696"/>
        <pc:sldMkLst>
          <pc:docMk/>
          <pc:sldMk cId="250292285" sldId="269"/>
        </pc:sldMkLst>
      </pc:sldChg>
      <pc:sldChg chg="del">
        <pc:chgData name="Pritchard, Cindy" userId="26239436-f244-48ee-9592-488f7c2a36c4" providerId="ADAL" clId="{856E39FC-765A-49C0-80BC-5671CB708203}" dt="2025-10-13T08:48:58.142" v="1556" actId="2696"/>
        <pc:sldMkLst>
          <pc:docMk/>
          <pc:sldMk cId="3807792743" sldId="270"/>
        </pc:sldMkLst>
      </pc:sldChg>
      <pc:sldChg chg="modSp mod">
        <pc:chgData name="Pritchard, Cindy" userId="26239436-f244-48ee-9592-488f7c2a36c4" providerId="ADAL" clId="{856E39FC-765A-49C0-80BC-5671CB708203}" dt="2025-10-14T09:17:26.698" v="10338" actId="6549"/>
        <pc:sldMkLst>
          <pc:docMk/>
          <pc:sldMk cId="997501777" sldId="1389"/>
        </pc:sldMkLst>
        <pc:spChg chg="mod">
          <ac:chgData name="Pritchard, Cindy" userId="26239436-f244-48ee-9592-488f7c2a36c4" providerId="ADAL" clId="{856E39FC-765A-49C0-80BC-5671CB708203}" dt="2025-10-14T09:17:26.698" v="10338" actId="6549"/>
          <ac:spMkLst>
            <pc:docMk/>
            <pc:sldMk cId="997501777" sldId="1389"/>
            <ac:spMk id="3" creationId="{F6659FAD-F1BE-15B8-6C93-B6ACC5A5FD2F}"/>
          </ac:spMkLst>
        </pc:spChg>
      </pc:sldChg>
      <pc:sldChg chg="addSp delSp modSp mod">
        <pc:chgData name="Pritchard, Cindy" userId="26239436-f244-48ee-9592-488f7c2a36c4" providerId="ADAL" clId="{856E39FC-765A-49C0-80BC-5671CB708203}" dt="2025-10-10T14:34:42.007" v="328" actId="1076"/>
        <pc:sldMkLst>
          <pc:docMk/>
          <pc:sldMk cId="1188404328" sldId="1394"/>
        </pc:sldMkLst>
        <pc:spChg chg="mod">
          <ac:chgData name="Pritchard, Cindy" userId="26239436-f244-48ee-9592-488f7c2a36c4" providerId="ADAL" clId="{856E39FC-765A-49C0-80BC-5671CB708203}" dt="2025-10-10T14:32:52.360" v="308" actId="1076"/>
          <ac:spMkLst>
            <pc:docMk/>
            <pc:sldMk cId="1188404328" sldId="1394"/>
            <ac:spMk id="2" creationId="{80A29071-8F7A-0AC4-1BF7-E61C86B3701F}"/>
          </ac:spMkLst>
        </pc:spChg>
        <pc:spChg chg="mod">
          <ac:chgData name="Pritchard, Cindy" userId="26239436-f244-48ee-9592-488f7c2a36c4" providerId="ADAL" clId="{856E39FC-765A-49C0-80BC-5671CB708203}" dt="2025-10-10T14:32:56.839" v="309" actId="1076"/>
          <ac:spMkLst>
            <pc:docMk/>
            <pc:sldMk cId="1188404328" sldId="1394"/>
            <ac:spMk id="27" creationId="{ACF78DCC-F3AD-3992-8084-0B8661AE084D}"/>
          </ac:spMkLst>
        </pc:spChg>
        <pc:picChg chg="add mod">
          <ac:chgData name="Pritchard, Cindy" userId="26239436-f244-48ee-9592-488f7c2a36c4" providerId="ADAL" clId="{856E39FC-765A-49C0-80BC-5671CB708203}" dt="2025-10-10T14:31:02.585" v="286" actId="14100"/>
          <ac:picMkLst>
            <pc:docMk/>
            <pc:sldMk cId="1188404328" sldId="1394"/>
            <ac:picMk id="16" creationId="{392D83D8-94C6-23CF-AE79-894F8DDB6163}"/>
          </ac:picMkLst>
        </pc:picChg>
        <pc:picChg chg="add mod modCrop">
          <ac:chgData name="Pritchard, Cindy" userId="26239436-f244-48ee-9592-488f7c2a36c4" providerId="ADAL" clId="{856E39FC-765A-49C0-80BC-5671CB708203}" dt="2025-10-10T14:31:06.671" v="288" actId="1076"/>
          <ac:picMkLst>
            <pc:docMk/>
            <pc:sldMk cId="1188404328" sldId="1394"/>
            <ac:picMk id="20" creationId="{63718C5C-C196-DCD0-D299-CC6F701DB27E}"/>
          </ac:picMkLst>
        </pc:picChg>
        <pc:picChg chg="add mod modCrop">
          <ac:chgData name="Pritchard, Cindy" userId="26239436-f244-48ee-9592-488f7c2a36c4" providerId="ADAL" clId="{856E39FC-765A-49C0-80BC-5671CB708203}" dt="2025-10-10T14:31:57.113" v="291" actId="1076"/>
          <ac:picMkLst>
            <pc:docMk/>
            <pc:sldMk cId="1188404328" sldId="1394"/>
            <ac:picMk id="24" creationId="{D613BFAD-AFFF-EC31-E1B2-7A519E8D42EA}"/>
          </ac:picMkLst>
        </pc:picChg>
        <pc:picChg chg="add mod modCrop">
          <ac:chgData name="Pritchard, Cindy" userId="26239436-f244-48ee-9592-488f7c2a36c4" providerId="ADAL" clId="{856E39FC-765A-49C0-80BC-5671CB708203}" dt="2025-10-10T14:31:58.569" v="292" actId="1076"/>
          <ac:picMkLst>
            <pc:docMk/>
            <pc:sldMk cId="1188404328" sldId="1394"/>
            <ac:picMk id="28" creationId="{71CEB1AC-5FA3-084E-FD0B-1DB5175E5F0D}"/>
          </ac:picMkLst>
        </pc:picChg>
        <pc:picChg chg="add mod">
          <ac:chgData name="Pritchard, Cindy" userId="26239436-f244-48ee-9592-488f7c2a36c4" providerId="ADAL" clId="{856E39FC-765A-49C0-80BC-5671CB708203}" dt="2025-10-10T14:32:05.220" v="293" actId="1076"/>
          <ac:picMkLst>
            <pc:docMk/>
            <pc:sldMk cId="1188404328" sldId="1394"/>
            <ac:picMk id="30" creationId="{D0984E04-F809-2E2E-E7ED-9AD5B37D5832}"/>
          </ac:picMkLst>
        </pc:picChg>
        <pc:picChg chg="add mod modCrop">
          <ac:chgData name="Pritchard, Cindy" userId="26239436-f244-48ee-9592-488f7c2a36c4" providerId="ADAL" clId="{856E39FC-765A-49C0-80BC-5671CB708203}" dt="2025-10-10T14:32:15.259" v="296" actId="1076"/>
          <ac:picMkLst>
            <pc:docMk/>
            <pc:sldMk cId="1188404328" sldId="1394"/>
            <ac:picMk id="32" creationId="{B4632FD7-A070-89B1-84F9-472890DD28AA}"/>
          </ac:picMkLst>
        </pc:picChg>
        <pc:picChg chg="add mod">
          <ac:chgData name="Pritchard, Cindy" userId="26239436-f244-48ee-9592-488f7c2a36c4" providerId="ADAL" clId="{856E39FC-765A-49C0-80BC-5671CB708203}" dt="2025-10-10T14:32:17.925" v="297" actId="1076"/>
          <ac:picMkLst>
            <pc:docMk/>
            <pc:sldMk cId="1188404328" sldId="1394"/>
            <ac:picMk id="34" creationId="{EFB95FD2-5FB4-4804-1ED0-D8BFFFB8DD16}"/>
          </ac:picMkLst>
        </pc:picChg>
        <pc:picChg chg="add mod modCrop">
          <ac:chgData name="Pritchard, Cindy" userId="26239436-f244-48ee-9592-488f7c2a36c4" providerId="ADAL" clId="{856E39FC-765A-49C0-80BC-5671CB708203}" dt="2025-10-10T14:34:33.401" v="325" actId="1076"/>
          <ac:picMkLst>
            <pc:docMk/>
            <pc:sldMk cId="1188404328" sldId="1394"/>
            <ac:picMk id="36" creationId="{18884CCF-A387-6960-6CF0-1068AC7F39B2}"/>
          </ac:picMkLst>
        </pc:picChg>
        <pc:picChg chg="add mod">
          <ac:chgData name="Pritchard, Cindy" userId="26239436-f244-48ee-9592-488f7c2a36c4" providerId="ADAL" clId="{856E39FC-765A-49C0-80BC-5671CB708203}" dt="2025-10-10T14:34:30.469" v="324" actId="1076"/>
          <ac:picMkLst>
            <pc:docMk/>
            <pc:sldMk cId="1188404328" sldId="1394"/>
            <ac:picMk id="38" creationId="{89C76DCB-FEFA-6B59-F405-ECBA98C403E7}"/>
          </ac:picMkLst>
        </pc:picChg>
        <pc:picChg chg="add mod">
          <ac:chgData name="Pritchard, Cindy" userId="26239436-f244-48ee-9592-488f7c2a36c4" providerId="ADAL" clId="{856E39FC-765A-49C0-80BC-5671CB708203}" dt="2025-10-10T14:34:26.779" v="323" actId="1076"/>
          <ac:picMkLst>
            <pc:docMk/>
            <pc:sldMk cId="1188404328" sldId="1394"/>
            <ac:picMk id="40" creationId="{4261F9E0-3FC0-C22C-01B0-AA318790EFC8}"/>
          </ac:picMkLst>
        </pc:picChg>
        <pc:picChg chg="add mod">
          <ac:chgData name="Pritchard, Cindy" userId="26239436-f244-48ee-9592-488f7c2a36c4" providerId="ADAL" clId="{856E39FC-765A-49C0-80BC-5671CB708203}" dt="2025-10-10T14:33:23.477" v="317" actId="1076"/>
          <ac:picMkLst>
            <pc:docMk/>
            <pc:sldMk cId="1188404328" sldId="1394"/>
            <ac:picMk id="42" creationId="{884B5737-02FD-B958-8B6F-3071FD046552}"/>
          </ac:picMkLst>
        </pc:picChg>
        <pc:picChg chg="add mod">
          <ac:chgData name="Pritchard, Cindy" userId="26239436-f244-48ee-9592-488f7c2a36c4" providerId="ADAL" clId="{856E39FC-765A-49C0-80BC-5671CB708203}" dt="2025-10-10T14:34:40.445" v="327" actId="1076"/>
          <ac:picMkLst>
            <pc:docMk/>
            <pc:sldMk cId="1188404328" sldId="1394"/>
            <ac:picMk id="44" creationId="{9D7496CD-91C9-C855-B5B6-E09281EA246A}"/>
          </ac:picMkLst>
        </pc:picChg>
        <pc:picChg chg="add mod">
          <ac:chgData name="Pritchard, Cindy" userId="26239436-f244-48ee-9592-488f7c2a36c4" providerId="ADAL" clId="{856E39FC-765A-49C0-80BC-5671CB708203}" dt="2025-10-10T14:33:11.596" v="314" actId="1076"/>
          <ac:picMkLst>
            <pc:docMk/>
            <pc:sldMk cId="1188404328" sldId="1394"/>
            <ac:picMk id="45" creationId="{5F400DF5-4062-494D-52AA-5054B3F2853F}"/>
          </ac:picMkLst>
        </pc:picChg>
        <pc:picChg chg="add mod">
          <ac:chgData name="Pritchard, Cindy" userId="26239436-f244-48ee-9592-488f7c2a36c4" providerId="ADAL" clId="{856E39FC-765A-49C0-80BC-5671CB708203}" dt="2025-10-10T14:34:42.007" v="328" actId="1076"/>
          <ac:picMkLst>
            <pc:docMk/>
            <pc:sldMk cId="1188404328" sldId="1394"/>
            <ac:picMk id="47" creationId="{41D1242D-E2CE-3AE5-8024-E64F6CE070D5}"/>
          </ac:picMkLst>
        </pc:picChg>
      </pc:sldChg>
      <pc:sldChg chg="addSp delSp modSp mod ord">
        <pc:chgData name="Pritchard, Cindy" userId="26239436-f244-48ee-9592-488f7c2a36c4" providerId="ADAL" clId="{856E39FC-765A-49C0-80BC-5671CB708203}" dt="2025-10-13T19:21:23.377" v="1898" actId="1076"/>
        <pc:sldMkLst>
          <pc:docMk/>
          <pc:sldMk cId="606767422" sldId="1395"/>
        </pc:sldMkLst>
        <pc:spChg chg="add mod">
          <ac:chgData name="Pritchard, Cindy" userId="26239436-f244-48ee-9592-488f7c2a36c4" providerId="ADAL" clId="{856E39FC-765A-49C0-80BC-5671CB708203}" dt="2025-10-13T19:18:58.284" v="1854" actId="1076"/>
          <ac:spMkLst>
            <pc:docMk/>
            <pc:sldMk cId="606767422" sldId="1395"/>
            <ac:spMk id="3" creationId="{866A41D6-12A7-815C-ED5D-1B41BC140748}"/>
          </ac:spMkLst>
        </pc:spChg>
        <pc:spChg chg="add mod">
          <ac:chgData name="Pritchard, Cindy" userId="26239436-f244-48ee-9592-488f7c2a36c4" providerId="ADAL" clId="{856E39FC-765A-49C0-80BC-5671CB708203}" dt="2025-10-13T19:21:02.653" v="1888" actId="20577"/>
          <ac:spMkLst>
            <pc:docMk/>
            <pc:sldMk cId="606767422" sldId="1395"/>
            <ac:spMk id="7" creationId="{99C52EF0-92B1-7BEF-34A2-0A867C482BB7}"/>
          </ac:spMkLst>
        </pc:spChg>
        <pc:spChg chg="add mod">
          <ac:chgData name="Pritchard, Cindy" userId="26239436-f244-48ee-9592-488f7c2a36c4" providerId="ADAL" clId="{856E39FC-765A-49C0-80BC-5671CB708203}" dt="2025-10-13T19:18:53.081" v="1853" actId="1076"/>
          <ac:spMkLst>
            <pc:docMk/>
            <pc:sldMk cId="606767422" sldId="1395"/>
            <ac:spMk id="10" creationId="{A88F4D6C-8B45-EEF8-5BFD-0AE9A927C464}"/>
          </ac:spMkLst>
        </pc:spChg>
        <pc:spChg chg="add mod">
          <ac:chgData name="Pritchard, Cindy" userId="26239436-f244-48ee-9592-488f7c2a36c4" providerId="ADAL" clId="{856E39FC-765A-49C0-80BC-5671CB708203}" dt="2025-10-13T19:21:23.377" v="1898" actId="1076"/>
          <ac:spMkLst>
            <pc:docMk/>
            <pc:sldMk cId="606767422" sldId="1395"/>
            <ac:spMk id="12" creationId="{5505CA3B-154D-D8F8-4231-D2A0D4C2C9C0}"/>
          </ac:spMkLst>
        </pc:spChg>
        <pc:picChg chg="add mod">
          <ac:chgData name="Pritchard, Cindy" userId="26239436-f244-48ee-9592-488f7c2a36c4" providerId="ADAL" clId="{856E39FC-765A-49C0-80BC-5671CB708203}" dt="2025-10-13T19:17:36.507" v="1822" actId="14100"/>
          <ac:picMkLst>
            <pc:docMk/>
            <pc:sldMk cId="606767422" sldId="1395"/>
            <ac:picMk id="5" creationId="{326AC1D1-35E3-8ED0-2D71-F9D6AFC2AD92}"/>
          </ac:picMkLst>
        </pc:picChg>
        <pc:picChg chg="add mod">
          <ac:chgData name="Pritchard, Cindy" userId="26239436-f244-48ee-9592-488f7c2a36c4" providerId="ADAL" clId="{856E39FC-765A-49C0-80BC-5671CB708203}" dt="2025-10-13T19:18:16.127" v="1839" actId="1076"/>
          <ac:picMkLst>
            <pc:docMk/>
            <pc:sldMk cId="606767422" sldId="1395"/>
            <ac:picMk id="8" creationId="{E30BA96E-058F-2B40-48C9-6D593AD986AB}"/>
          </ac:picMkLst>
        </pc:picChg>
        <pc:picChg chg="add del mod">
          <ac:chgData name="Pritchard, Cindy" userId="26239436-f244-48ee-9592-488f7c2a36c4" providerId="ADAL" clId="{856E39FC-765A-49C0-80BC-5671CB708203}" dt="2025-10-13T19:17:44.188" v="1827" actId="478"/>
          <ac:picMkLst>
            <pc:docMk/>
            <pc:sldMk cId="606767422" sldId="1395"/>
            <ac:picMk id="9" creationId="{9D5ADF38-AAC5-7C0B-9C9D-88FE0BEC0DE8}"/>
          </ac:picMkLst>
        </pc:picChg>
        <pc:picChg chg="mod">
          <ac:chgData name="Pritchard, Cindy" userId="26239436-f244-48ee-9592-488f7c2a36c4" providerId="ADAL" clId="{856E39FC-765A-49C0-80BC-5671CB708203}" dt="2025-10-13T19:18:50.885" v="1852" actId="1076"/>
          <ac:picMkLst>
            <pc:docMk/>
            <pc:sldMk cId="606767422" sldId="1395"/>
            <ac:picMk id="1026" creationId="{92BAB37D-C5A0-994C-3627-4197834D62DD}"/>
          </ac:picMkLst>
        </pc:picChg>
      </pc:sldChg>
      <pc:sldChg chg="del">
        <pc:chgData name="Pritchard, Cindy" userId="26239436-f244-48ee-9592-488f7c2a36c4" providerId="ADAL" clId="{856E39FC-765A-49C0-80BC-5671CB708203}" dt="2025-10-13T08:48:58.142" v="1556" actId="2696"/>
        <pc:sldMkLst>
          <pc:docMk/>
          <pc:sldMk cId="2875763015" sldId="1401"/>
        </pc:sldMkLst>
      </pc:sldChg>
      <pc:sldChg chg="modSp mod">
        <pc:chgData name="Pritchard, Cindy" userId="26239436-f244-48ee-9592-488f7c2a36c4" providerId="ADAL" clId="{856E39FC-765A-49C0-80BC-5671CB708203}" dt="2025-10-14T09:10:35.693" v="9547" actId="20577"/>
        <pc:sldMkLst>
          <pc:docMk/>
          <pc:sldMk cId="3922236785" sldId="1423"/>
        </pc:sldMkLst>
        <pc:spChg chg="mod">
          <ac:chgData name="Pritchard, Cindy" userId="26239436-f244-48ee-9592-488f7c2a36c4" providerId="ADAL" clId="{856E39FC-765A-49C0-80BC-5671CB708203}" dt="2025-10-14T09:10:35.693" v="9547" actId="20577"/>
          <ac:spMkLst>
            <pc:docMk/>
            <pc:sldMk cId="3922236785" sldId="1423"/>
            <ac:spMk id="2" creationId="{DA966805-4464-2C2D-91A5-4710BA02888D}"/>
          </ac:spMkLst>
        </pc:spChg>
      </pc:sldChg>
      <pc:sldChg chg="delSp modSp del mod">
        <pc:chgData name="Pritchard, Cindy" userId="26239436-f244-48ee-9592-488f7c2a36c4" providerId="ADAL" clId="{856E39FC-765A-49C0-80BC-5671CB708203}" dt="2025-10-13T08:49:22.304" v="1561" actId="2696"/>
        <pc:sldMkLst>
          <pc:docMk/>
          <pc:sldMk cId="2972920448" sldId="1424"/>
        </pc:sldMkLst>
      </pc:sldChg>
      <pc:sldChg chg="addSp delSp modSp mod ord">
        <pc:chgData name="Pritchard, Cindy" userId="26239436-f244-48ee-9592-488f7c2a36c4" providerId="ADAL" clId="{856E39FC-765A-49C0-80BC-5671CB708203}" dt="2025-10-14T09:14:51.205" v="10332"/>
        <pc:sldMkLst>
          <pc:docMk/>
          <pc:sldMk cId="1789437313" sldId="1427"/>
        </pc:sldMkLst>
        <pc:spChg chg="add mod">
          <ac:chgData name="Pritchard, Cindy" userId="26239436-f244-48ee-9592-488f7c2a36c4" providerId="ADAL" clId="{856E39FC-765A-49C0-80BC-5671CB708203}" dt="2025-10-10T15:20:40.288" v="900" actId="208"/>
          <ac:spMkLst>
            <pc:docMk/>
            <pc:sldMk cId="1789437313" sldId="1427"/>
            <ac:spMk id="7" creationId="{09D2D38D-AFDE-307B-B76C-B9663B339C06}"/>
          </ac:spMkLst>
        </pc:spChg>
        <pc:spChg chg="add mod">
          <ac:chgData name="Pritchard, Cindy" userId="26239436-f244-48ee-9592-488f7c2a36c4" providerId="ADAL" clId="{856E39FC-765A-49C0-80BC-5671CB708203}" dt="2025-10-10T15:26:19.624" v="1027" actId="1076"/>
          <ac:spMkLst>
            <pc:docMk/>
            <pc:sldMk cId="1789437313" sldId="1427"/>
            <ac:spMk id="9" creationId="{55AFBCFF-EF26-1DBB-B621-F30B1F7557C6}"/>
          </ac:spMkLst>
        </pc:spChg>
        <pc:spChg chg="add mod">
          <ac:chgData name="Pritchard, Cindy" userId="26239436-f244-48ee-9592-488f7c2a36c4" providerId="ADAL" clId="{856E39FC-765A-49C0-80BC-5671CB708203}" dt="2025-10-10T15:26:05.454" v="1024" actId="403"/>
          <ac:spMkLst>
            <pc:docMk/>
            <pc:sldMk cId="1789437313" sldId="1427"/>
            <ac:spMk id="13" creationId="{7DE0845F-606C-5895-E7CF-2A6CB8465314}"/>
          </ac:spMkLst>
        </pc:spChg>
        <pc:picChg chg="add mod">
          <ac:chgData name="Pritchard, Cindy" userId="26239436-f244-48ee-9592-488f7c2a36c4" providerId="ADAL" clId="{856E39FC-765A-49C0-80BC-5671CB708203}" dt="2025-10-10T15:19:25.734" v="738" actId="692"/>
          <ac:picMkLst>
            <pc:docMk/>
            <pc:sldMk cId="1789437313" sldId="1427"/>
            <ac:picMk id="4" creationId="{73920ABB-10DA-324D-E100-01AB5754977A}"/>
          </ac:picMkLst>
        </pc:picChg>
        <pc:picChg chg="add mod">
          <ac:chgData name="Pritchard, Cindy" userId="26239436-f244-48ee-9592-488f7c2a36c4" providerId="ADAL" clId="{856E39FC-765A-49C0-80BC-5671CB708203}" dt="2025-10-10T15:23:19.278" v="913" actId="1076"/>
          <ac:picMkLst>
            <pc:docMk/>
            <pc:sldMk cId="1789437313" sldId="1427"/>
            <ac:picMk id="11" creationId="{5F81A74D-B5DE-54A7-CDB4-546BD06B5E11}"/>
          </ac:picMkLst>
        </pc:picChg>
      </pc:sldChg>
      <pc:sldChg chg="del">
        <pc:chgData name="Pritchard, Cindy" userId="26239436-f244-48ee-9592-488f7c2a36c4" providerId="ADAL" clId="{856E39FC-765A-49C0-80BC-5671CB708203}" dt="2025-10-13T08:48:48.499" v="1555" actId="2696"/>
        <pc:sldMkLst>
          <pc:docMk/>
          <pc:sldMk cId="4043917972" sldId="1428"/>
        </pc:sldMkLst>
      </pc:sldChg>
      <pc:sldChg chg="delSp del mod">
        <pc:chgData name="Pritchard, Cindy" userId="26239436-f244-48ee-9592-488f7c2a36c4" providerId="ADAL" clId="{856E39FC-765A-49C0-80BC-5671CB708203}" dt="2025-10-13T21:40:05.468" v="3150" actId="2696"/>
        <pc:sldMkLst>
          <pc:docMk/>
          <pc:sldMk cId="4147237713" sldId="1429"/>
        </pc:sldMkLst>
        <pc:picChg chg="del">
          <ac:chgData name="Pritchard, Cindy" userId="26239436-f244-48ee-9592-488f7c2a36c4" providerId="ADAL" clId="{856E39FC-765A-49C0-80BC-5671CB708203}" dt="2025-10-13T19:17:13.556" v="1816" actId="21"/>
          <ac:picMkLst>
            <pc:docMk/>
            <pc:sldMk cId="4147237713" sldId="1429"/>
            <ac:picMk id="5" creationId="{D59F04F1-18B4-07E3-81FE-B839EB61D0CF}"/>
          </ac:picMkLst>
        </pc:picChg>
        <pc:picChg chg="del">
          <ac:chgData name="Pritchard, Cindy" userId="26239436-f244-48ee-9592-488f7c2a36c4" providerId="ADAL" clId="{856E39FC-765A-49C0-80BC-5671CB708203}" dt="2025-10-13T21:38:51.882" v="3128" actId="21"/>
          <ac:picMkLst>
            <pc:docMk/>
            <pc:sldMk cId="4147237713" sldId="1429"/>
            <ac:picMk id="6" creationId="{E218753B-23FA-68C3-8ACD-54E74376A2A6}"/>
          </ac:picMkLst>
        </pc:picChg>
      </pc:sldChg>
      <pc:sldChg chg="addSp delSp modSp mod modNotesTx">
        <pc:chgData name="Pritchard, Cindy" userId="26239436-f244-48ee-9592-488f7c2a36c4" providerId="ADAL" clId="{856E39FC-765A-49C0-80BC-5671CB708203}" dt="2025-10-14T07:46:43.706" v="4261" actId="1076"/>
        <pc:sldMkLst>
          <pc:docMk/>
          <pc:sldMk cId="3050915263" sldId="1430"/>
        </pc:sldMkLst>
        <pc:spChg chg="add mod">
          <ac:chgData name="Pritchard, Cindy" userId="26239436-f244-48ee-9592-488f7c2a36c4" providerId="ADAL" clId="{856E39FC-765A-49C0-80BC-5671CB708203}" dt="2025-10-13T21:39:25.217" v="3141" actId="14100"/>
          <ac:spMkLst>
            <pc:docMk/>
            <pc:sldMk cId="3050915263" sldId="1430"/>
            <ac:spMk id="3" creationId="{1642C000-B677-22D8-9043-DC4AF5A6331B}"/>
          </ac:spMkLst>
        </pc:spChg>
        <pc:spChg chg="add mod">
          <ac:chgData name="Pritchard, Cindy" userId="26239436-f244-48ee-9592-488f7c2a36c4" providerId="ADAL" clId="{856E39FC-765A-49C0-80BC-5671CB708203}" dt="2025-10-13T21:39:55.276" v="3147" actId="14100"/>
          <ac:spMkLst>
            <pc:docMk/>
            <pc:sldMk cId="3050915263" sldId="1430"/>
            <ac:spMk id="5" creationId="{4753AE70-64B1-CE84-1A93-09CC19194AF4}"/>
          </ac:spMkLst>
        </pc:spChg>
        <pc:picChg chg="add mod">
          <ac:chgData name="Pritchard, Cindy" userId="26239436-f244-48ee-9592-488f7c2a36c4" providerId="ADAL" clId="{856E39FC-765A-49C0-80BC-5671CB708203}" dt="2025-10-14T07:46:34.273" v="4257" actId="1076"/>
          <ac:picMkLst>
            <pc:docMk/>
            <pc:sldMk cId="3050915263" sldId="1430"/>
            <ac:picMk id="2" creationId="{6F2431C2-C4FC-0821-ECC3-8BBB7C3CDD92}"/>
          </ac:picMkLst>
        </pc:picChg>
        <pc:picChg chg="add mod">
          <ac:chgData name="Pritchard, Cindy" userId="26239436-f244-48ee-9592-488f7c2a36c4" providerId="ADAL" clId="{856E39FC-765A-49C0-80BC-5671CB708203}" dt="2025-10-14T07:46:36.018" v="4258" actId="1076"/>
          <ac:picMkLst>
            <pc:docMk/>
            <pc:sldMk cId="3050915263" sldId="1430"/>
            <ac:picMk id="6" creationId="{E218753B-23FA-68C3-8ACD-54E74376A2A6}"/>
          </ac:picMkLst>
        </pc:picChg>
        <pc:picChg chg="add mod">
          <ac:chgData name="Pritchard, Cindy" userId="26239436-f244-48ee-9592-488f7c2a36c4" providerId="ADAL" clId="{856E39FC-765A-49C0-80BC-5671CB708203}" dt="2025-10-14T07:46:43.706" v="4261" actId="1076"/>
          <ac:picMkLst>
            <pc:docMk/>
            <pc:sldMk cId="3050915263" sldId="1430"/>
            <ac:picMk id="8" creationId="{051BBB19-AD1C-7C9C-2A1E-D62CC96442ED}"/>
          </ac:picMkLst>
        </pc:picChg>
        <pc:picChg chg="mod">
          <ac:chgData name="Pritchard, Cindy" userId="26239436-f244-48ee-9592-488f7c2a36c4" providerId="ADAL" clId="{856E39FC-765A-49C0-80BC-5671CB708203}" dt="2025-10-14T07:46:38.250" v="4259" actId="1076"/>
          <ac:picMkLst>
            <pc:docMk/>
            <pc:sldMk cId="3050915263" sldId="1430"/>
            <ac:picMk id="9" creationId="{1FEABE42-2F78-957B-3771-5767EA7E8527}"/>
          </ac:picMkLst>
        </pc:picChg>
      </pc:sldChg>
      <pc:sldChg chg="addSp delSp modSp mod ord">
        <pc:chgData name="Pritchard, Cindy" userId="26239436-f244-48ee-9592-488f7c2a36c4" providerId="ADAL" clId="{856E39FC-765A-49C0-80BC-5671CB708203}" dt="2025-10-14T08:34:38.018" v="5918"/>
        <pc:sldMkLst>
          <pc:docMk/>
          <pc:sldMk cId="3435294436" sldId="1433"/>
        </pc:sldMkLst>
        <pc:spChg chg="add mod">
          <ac:chgData name="Pritchard, Cindy" userId="26239436-f244-48ee-9592-488f7c2a36c4" providerId="ADAL" clId="{856E39FC-765A-49C0-80BC-5671CB708203}" dt="2025-10-10T15:39:03.853" v="1180" actId="1076"/>
          <ac:spMkLst>
            <pc:docMk/>
            <pc:sldMk cId="3435294436" sldId="1433"/>
            <ac:spMk id="14" creationId="{DC201F6B-7C8F-8639-F958-DA79235156F2}"/>
          </ac:spMkLst>
        </pc:spChg>
        <pc:picChg chg="add mod">
          <ac:chgData name="Pritchard, Cindy" userId="26239436-f244-48ee-9592-488f7c2a36c4" providerId="ADAL" clId="{856E39FC-765A-49C0-80BC-5671CB708203}" dt="2025-10-10T15:39:01.691" v="1179" actId="1076"/>
          <ac:picMkLst>
            <pc:docMk/>
            <pc:sldMk cId="3435294436" sldId="1433"/>
            <ac:picMk id="13" creationId="{FE29DDED-CA05-9D16-021B-23E90BAF5259}"/>
          </ac:picMkLst>
        </pc:picChg>
      </pc:sldChg>
      <pc:sldChg chg="addSp delSp modSp mod modNotesTx">
        <pc:chgData name="Pritchard, Cindy" userId="26239436-f244-48ee-9592-488f7c2a36c4" providerId="ADAL" clId="{856E39FC-765A-49C0-80BC-5671CB708203}" dt="2025-10-13T08:39:07.654" v="1375" actId="208"/>
        <pc:sldMkLst>
          <pc:docMk/>
          <pc:sldMk cId="302677342" sldId="1435"/>
        </pc:sldMkLst>
        <pc:spChg chg="add mod">
          <ac:chgData name="Pritchard, Cindy" userId="26239436-f244-48ee-9592-488f7c2a36c4" providerId="ADAL" clId="{856E39FC-765A-49C0-80BC-5671CB708203}" dt="2025-10-13T08:37:07.470" v="1206" actId="14100"/>
          <ac:spMkLst>
            <pc:docMk/>
            <pc:sldMk cId="302677342" sldId="1435"/>
            <ac:spMk id="3" creationId="{3A82DD37-314A-30DA-F238-32E62223EB59}"/>
          </ac:spMkLst>
        </pc:spChg>
        <pc:spChg chg="add mod">
          <ac:chgData name="Pritchard, Cindy" userId="26239436-f244-48ee-9592-488f7c2a36c4" providerId="ADAL" clId="{856E39FC-765A-49C0-80BC-5671CB708203}" dt="2025-10-13T08:39:07.654" v="1375" actId="208"/>
          <ac:spMkLst>
            <pc:docMk/>
            <pc:sldMk cId="302677342" sldId="1435"/>
            <ac:spMk id="6" creationId="{95945B4D-E299-1EC7-AB5D-C67BF911FAA0}"/>
          </ac:spMkLst>
        </pc:spChg>
        <pc:picChg chg="add mod">
          <ac:chgData name="Pritchard, Cindy" userId="26239436-f244-48ee-9592-488f7c2a36c4" providerId="ADAL" clId="{856E39FC-765A-49C0-80BC-5671CB708203}" dt="2025-10-13T08:37:41.337" v="1209" actId="1076"/>
          <ac:picMkLst>
            <pc:docMk/>
            <pc:sldMk cId="302677342" sldId="1435"/>
            <ac:picMk id="5" creationId="{5AEB8A36-5676-AFD4-D92B-1CB3FEF33115}"/>
          </ac:picMkLst>
        </pc:picChg>
      </pc:sldChg>
      <pc:sldChg chg="addSp delSp modSp mod ord modNotesTx">
        <pc:chgData name="Pritchard, Cindy" userId="26239436-f244-48ee-9592-488f7c2a36c4" providerId="ADAL" clId="{856E39FC-765A-49C0-80BC-5671CB708203}" dt="2025-10-14T08:33:19.585" v="5912"/>
        <pc:sldMkLst>
          <pc:docMk/>
          <pc:sldMk cId="727382546" sldId="1436"/>
        </pc:sldMkLst>
        <pc:spChg chg="add del mod">
          <ac:chgData name="Pritchard, Cindy" userId="26239436-f244-48ee-9592-488f7c2a36c4" providerId="ADAL" clId="{856E39FC-765A-49C0-80BC-5671CB708203}" dt="2025-10-13T20:40:01.232" v="2858"/>
          <ac:spMkLst>
            <pc:docMk/>
            <pc:sldMk cId="727382546" sldId="1436"/>
            <ac:spMk id="4" creationId="{CEAF045E-9691-8C86-DBC9-ACB04474C493}"/>
          </ac:spMkLst>
        </pc:spChg>
        <pc:spChg chg="del">
          <ac:chgData name="Pritchard, Cindy" userId="26239436-f244-48ee-9592-488f7c2a36c4" providerId="ADAL" clId="{856E39FC-765A-49C0-80BC-5671CB708203}" dt="2025-10-13T08:48:36.610" v="1551" actId="478"/>
          <ac:spMkLst>
            <pc:docMk/>
            <pc:sldMk cId="727382546" sldId="1436"/>
            <ac:spMk id="5" creationId="{C0EC71AD-A655-819D-D946-790AA8F38355}"/>
          </ac:spMkLst>
        </pc:spChg>
        <pc:spChg chg="add del mod">
          <ac:chgData name="Pritchard, Cindy" userId="26239436-f244-48ee-9592-488f7c2a36c4" providerId="ADAL" clId="{856E39FC-765A-49C0-80BC-5671CB708203}" dt="2025-10-13T20:40:01.232" v="2856" actId="478"/>
          <ac:spMkLst>
            <pc:docMk/>
            <pc:sldMk cId="727382546" sldId="1436"/>
            <ac:spMk id="5" creationId="{FDA27175-B33E-D017-C647-33AF611C6682}"/>
          </ac:spMkLst>
        </pc:spChg>
        <pc:spChg chg="add mod">
          <ac:chgData name="Pritchard, Cindy" userId="26239436-f244-48ee-9592-488f7c2a36c4" providerId="ADAL" clId="{856E39FC-765A-49C0-80BC-5671CB708203}" dt="2025-10-13T20:42:44.508" v="3092" actId="20577"/>
          <ac:spMkLst>
            <pc:docMk/>
            <pc:sldMk cId="727382546" sldId="1436"/>
            <ac:spMk id="6" creationId="{38D2D2E6-2F1D-C09F-C522-1B6213843903}"/>
          </ac:spMkLst>
        </pc:spChg>
        <pc:spChg chg="del">
          <ac:chgData name="Pritchard, Cindy" userId="26239436-f244-48ee-9592-488f7c2a36c4" providerId="ADAL" clId="{856E39FC-765A-49C0-80BC-5671CB708203}" dt="2025-10-13T08:48:41.404" v="1553" actId="478"/>
          <ac:spMkLst>
            <pc:docMk/>
            <pc:sldMk cId="727382546" sldId="1436"/>
            <ac:spMk id="8" creationId="{337577B6-1CA9-F767-565C-516723869BAE}"/>
          </ac:spMkLst>
        </pc:spChg>
        <pc:spChg chg="add mod">
          <ac:chgData name="Pritchard, Cindy" userId="26239436-f244-48ee-9592-488f7c2a36c4" providerId="ADAL" clId="{856E39FC-765A-49C0-80BC-5671CB708203}" dt="2025-10-13T20:40:54.334" v="2878" actId="403"/>
          <ac:spMkLst>
            <pc:docMk/>
            <pc:sldMk cId="727382546" sldId="1436"/>
            <ac:spMk id="8" creationId="{D85FD9AD-C58C-7916-291B-DE3E619C6364}"/>
          </ac:spMkLst>
        </pc:spChg>
        <pc:picChg chg="add mod">
          <ac:chgData name="Pritchard, Cindy" userId="26239436-f244-48ee-9592-488f7c2a36c4" providerId="ADAL" clId="{856E39FC-765A-49C0-80BC-5671CB708203}" dt="2025-10-13T20:40:46.894" v="2871" actId="1076"/>
          <ac:picMkLst>
            <pc:docMk/>
            <pc:sldMk cId="727382546" sldId="1436"/>
            <ac:picMk id="3" creationId="{8B16AC1E-7907-9D11-5B2D-F85EC8B69CBF}"/>
          </ac:picMkLst>
        </pc:picChg>
        <pc:picChg chg="del">
          <ac:chgData name="Pritchard, Cindy" userId="26239436-f244-48ee-9592-488f7c2a36c4" providerId="ADAL" clId="{856E39FC-765A-49C0-80BC-5671CB708203}" dt="2025-10-13T08:48:32.758" v="1550" actId="478"/>
          <ac:picMkLst>
            <pc:docMk/>
            <pc:sldMk cId="727382546" sldId="1436"/>
            <ac:picMk id="3" creationId="{D3D7B3FC-ECD8-9448-D407-6A6ED6629C17}"/>
          </ac:picMkLst>
        </pc:picChg>
        <pc:picChg chg="del">
          <ac:chgData name="Pritchard, Cindy" userId="26239436-f244-48ee-9592-488f7c2a36c4" providerId="ADAL" clId="{856E39FC-765A-49C0-80BC-5671CB708203}" dt="2025-10-13T08:48:38.288" v="1552" actId="478"/>
          <ac:picMkLst>
            <pc:docMk/>
            <pc:sldMk cId="727382546" sldId="1436"/>
            <ac:picMk id="7" creationId="{B8A170F2-6BAA-BC88-99EB-85EAB9B4119B}"/>
          </ac:picMkLst>
        </pc:picChg>
      </pc:sldChg>
      <pc:sldChg chg="del">
        <pc:chgData name="Pritchard, Cindy" userId="26239436-f244-48ee-9592-488f7c2a36c4" providerId="ADAL" clId="{856E39FC-765A-49C0-80BC-5671CB708203}" dt="2025-10-13T08:49:10.064" v="1559" actId="2696"/>
        <pc:sldMkLst>
          <pc:docMk/>
          <pc:sldMk cId="1943483194" sldId="1437"/>
        </pc:sldMkLst>
      </pc:sldChg>
      <pc:sldChg chg="addSp delSp modSp mod ord modNotesTx">
        <pc:chgData name="Pritchard, Cindy" userId="26239436-f244-48ee-9592-488f7c2a36c4" providerId="ADAL" clId="{856E39FC-765A-49C0-80BC-5671CB708203}" dt="2025-10-14T09:15:56.372" v="10334"/>
        <pc:sldMkLst>
          <pc:docMk/>
          <pc:sldMk cId="4252398375" sldId="1438"/>
        </pc:sldMkLst>
        <pc:spChg chg="del">
          <ac:chgData name="Pritchard, Cindy" userId="26239436-f244-48ee-9592-488f7c2a36c4" providerId="ADAL" clId="{856E39FC-765A-49C0-80BC-5671CB708203}" dt="2025-10-13T08:48:29.158" v="1549" actId="478"/>
          <ac:spMkLst>
            <pc:docMk/>
            <pc:sldMk cId="4252398375" sldId="1438"/>
            <ac:spMk id="2" creationId="{DC05B2C0-8564-0DBD-9C7F-68E722103F58}"/>
          </ac:spMkLst>
        </pc:spChg>
        <pc:spChg chg="add mod">
          <ac:chgData name="Pritchard, Cindy" userId="26239436-f244-48ee-9592-488f7c2a36c4" providerId="ADAL" clId="{856E39FC-765A-49C0-80BC-5671CB708203}" dt="2025-10-13T20:32:46.313" v="2848" actId="1076"/>
          <ac:spMkLst>
            <pc:docMk/>
            <pc:sldMk cId="4252398375" sldId="1438"/>
            <ac:spMk id="4" creationId="{CBC044A6-8793-E28D-0803-3FF9AC5AD058}"/>
          </ac:spMkLst>
        </pc:spChg>
        <pc:spChg chg="add mod">
          <ac:chgData name="Pritchard, Cindy" userId="26239436-f244-48ee-9592-488f7c2a36c4" providerId="ADAL" clId="{856E39FC-765A-49C0-80BC-5671CB708203}" dt="2025-10-13T20:32:53.471" v="2849" actId="1076"/>
          <ac:spMkLst>
            <pc:docMk/>
            <pc:sldMk cId="4252398375" sldId="1438"/>
            <ac:spMk id="6" creationId="{3C2AB08A-BBA3-8165-0894-C106D99B826E}"/>
          </ac:spMkLst>
        </pc:spChg>
        <pc:picChg chg="add mod">
          <ac:chgData name="Pritchard, Cindy" userId="26239436-f244-48ee-9592-488f7c2a36c4" providerId="ADAL" clId="{856E39FC-765A-49C0-80BC-5671CB708203}" dt="2025-10-13T20:30:13.358" v="2819" actId="1076"/>
          <ac:picMkLst>
            <pc:docMk/>
            <pc:sldMk cId="4252398375" sldId="1438"/>
            <ac:picMk id="3" creationId="{8B6A67C7-545F-859C-BE35-717E4EF7AED9}"/>
          </ac:picMkLst>
        </pc:picChg>
        <pc:picChg chg="del">
          <ac:chgData name="Pritchard, Cindy" userId="26239436-f244-48ee-9592-488f7c2a36c4" providerId="ADAL" clId="{856E39FC-765A-49C0-80BC-5671CB708203}" dt="2025-10-13T08:48:26.488" v="1548" actId="478"/>
          <ac:picMkLst>
            <pc:docMk/>
            <pc:sldMk cId="4252398375" sldId="1438"/>
            <ac:picMk id="4" creationId="{1D548BA4-C642-BBFA-0B7E-890F1A7961FA}"/>
          </ac:picMkLst>
        </pc:picChg>
      </pc:sldChg>
      <pc:sldChg chg="delSp modSp del mod">
        <pc:chgData name="Pritchard, Cindy" userId="26239436-f244-48ee-9592-488f7c2a36c4" providerId="ADAL" clId="{856E39FC-765A-49C0-80BC-5671CB708203}" dt="2025-10-13T21:40:02.676" v="3149" actId="2696"/>
        <pc:sldMkLst>
          <pc:docMk/>
          <pc:sldMk cId="2460002358" sldId="1439"/>
        </pc:sldMkLst>
      </pc:sldChg>
      <pc:sldChg chg="del">
        <pc:chgData name="Pritchard, Cindy" userId="26239436-f244-48ee-9592-488f7c2a36c4" providerId="ADAL" clId="{856E39FC-765A-49C0-80BC-5671CB708203}" dt="2025-10-13T08:49:13.008" v="1560" actId="2696"/>
        <pc:sldMkLst>
          <pc:docMk/>
          <pc:sldMk cId="3983618704" sldId="1440"/>
        </pc:sldMkLst>
      </pc:sldChg>
      <pc:sldChg chg="addSp delSp modSp del mod">
        <pc:chgData name="Pritchard, Cindy" userId="26239436-f244-48ee-9592-488f7c2a36c4" providerId="ADAL" clId="{856E39FC-765A-49C0-80BC-5671CB708203}" dt="2025-10-13T21:40:08.059" v="3151" actId="2696"/>
        <pc:sldMkLst>
          <pc:docMk/>
          <pc:sldMk cId="2297351313" sldId="1447"/>
        </pc:sldMkLst>
      </pc:sldChg>
      <pc:sldChg chg="del">
        <pc:chgData name="Pritchard, Cindy" userId="26239436-f244-48ee-9592-488f7c2a36c4" providerId="ADAL" clId="{856E39FC-765A-49C0-80BC-5671CB708203}" dt="2025-10-13T08:48:58.142" v="1556" actId="2696"/>
        <pc:sldMkLst>
          <pc:docMk/>
          <pc:sldMk cId="4141232385" sldId="1448"/>
        </pc:sldMkLst>
      </pc:sldChg>
      <pc:sldChg chg="del">
        <pc:chgData name="Pritchard, Cindy" userId="26239436-f244-48ee-9592-488f7c2a36c4" providerId="ADAL" clId="{856E39FC-765A-49C0-80BC-5671CB708203}" dt="2025-10-13T08:49:01.852" v="1557" actId="2696"/>
        <pc:sldMkLst>
          <pc:docMk/>
          <pc:sldMk cId="4285884845" sldId="1449"/>
        </pc:sldMkLst>
      </pc:sldChg>
      <pc:sldChg chg="addSp delSp modSp mod modNotesTx">
        <pc:chgData name="Pritchard, Cindy" userId="26239436-f244-48ee-9592-488f7c2a36c4" providerId="ADAL" clId="{856E39FC-765A-49C0-80BC-5671CB708203}" dt="2025-10-10T15:11:09.621" v="650" actId="208"/>
        <pc:sldMkLst>
          <pc:docMk/>
          <pc:sldMk cId="1524460127" sldId="1450"/>
        </pc:sldMkLst>
        <pc:spChg chg="add mod">
          <ac:chgData name="Pritchard, Cindy" userId="26239436-f244-48ee-9592-488f7c2a36c4" providerId="ADAL" clId="{856E39FC-765A-49C0-80BC-5671CB708203}" dt="2025-10-10T15:09:58.818" v="422" actId="1076"/>
          <ac:spMkLst>
            <pc:docMk/>
            <pc:sldMk cId="1524460127" sldId="1450"/>
            <ac:spMk id="10" creationId="{8E62EBEA-C6D3-B75E-29F3-948358EE869C}"/>
          </ac:spMkLst>
        </pc:spChg>
        <pc:spChg chg="add mod">
          <ac:chgData name="Pritchard, Cindy" userId="26239436-f244-48ee-9592-488f7c2a36c4" providerId="ADAL" clId="{856E39FC-765A-49C0-80BC-5671CB708203}" dt="2025-10-10T15:11:09.621" v="650" actId="208"/>
          <ac:spMkLst>
            <pc:docMk/>
            <pc:sldMk cId="1524460127" sldId="1450"/>
            <ac:spMk id="11" creationId="{1E8C67C9-54DC-1D3C-0D20-97A7771E3BA5}"/>
          </ac:spMkLst>
        </pc:spChg>
        <pc:picChg chg="add mod">
          <ac:chgData name="Pritchard, Cindy" userId="26239436-f244-48ee-9592-488f7c2a36c4" providerId="ADAL" clId="{856E39FC-765A-49C0-80BC-5671CB708203}" dt="2025-10-10T15:10:01.837" v="423" actId="1076"/>
          <ac:picMkLst>
            <pc:docMk/>
            <pc:sldMk cId="1524460127" sldId="1450"/>
            <ac:picMk id="9" creationId="{DC3EDCC1-F45D-8B2E-5C76-C4DDE8ECC430}"/>
          </ac:picMkLst>
        </pc:picChg>
      </pc:sldChg>
      <pc:sldChg chg="addSp delSp modSp mod ord modNotesTx">
        <pc:chgData name="Pritchard, Cindy" userId="26239436-f244-48ee-9592-488f7c2a36c4" providerId="ADAL" clId="{856E39FC-765A-49C0-80BC-5671CB708203}" dt="2025-10-14T09:16:42.689" v="10337"/>
        <pc:sldMkLst>
          <pc:docMk/>
          <pc:sldMk cId="3464224368" sldId="1451"/>
        </pc:sldMkLst>
        <pc:spChg chg="add mod">
          <ac:chgData name="Pritchard, Cindy" userId="26239436-f244-48ee-9592-488f7c2a36c4" providerId="ADAL" clId="{856E39FC-765A-49C0-80BC-5671CB708203}" dt="2025-10-10T15:14:40.893" v="718" actId="20577"/>
          <ac:spMkLst>
            <pc:docMk/>
            <pc:sldMk cId="3464224368" sldId="1451"/>
            <ac:spMk id="11" creationId="{6A7844D2-2F0E-5C6D-7815-02C814BB8BA5}"/>
          </ac:spMkLst>
        </pc:spChg>
        <pc:spChg chg="add mod">
          <ac:chgData name="Pritchard, Cindy" userId="26239436-f244-48ee-9592-488f7c2a36c4" providerId="ADAL" clId="{856E39FC-765A-49C0-80BC-5671CB708203}" dt="2025-10-10T15:15:09.742" v="726" actId="14100"/>
          <ac:spMkLst>
            <pc:docMk/>
            <pc:sldMk cId="3464224368" sldId="1451"/>
            <ac:spMk id="13" creationId="{96EDA537-D24B-D902-DCD0-47C517B6B3BD}"/>
          </ac:spMkLst>
        </pc:spChg>
        <pc:picChg chg="add mod">
          <ac:chgData name="Pritchard, Cindy" userId="26239436-f244-48ee-9592-488f7c2a36c4" providerId="ADAL" clId="{856E39FC-765A-49C0-80BC-5671CB708203}" dt="2025-10-10T15:14:59.544" v="720" actId="1076"/>
          <ac:picMkLst>
            <pc:docMk/>
            <pc:sldMk cId="3464224368" sldId="1451"/>
            <ac:picMk id="10" creationId="{A9F0D5DD-E4BD-62CF-91ED-FA50CBF26DFA}"/>
          </ac:picMkLst>
        </pc:picChg>
      </pc:sldChg>
      <pc:sldChg chg="delSp modSp del mod modNotesTx">
        <pc:chgData name="Pritchard, Cindy" userId="26239436-f244-48ee-9592-488f7c2a36c4" providerId="ADAL" clId="{856E39FC-765A-49C0-80BC-5671CB708203}" dt="2025-10-13T21:40:00.055" v="3148" actId="2696"/>
        <pc:sldMkLst>
          <pc:docMk/>
          <pc:sldMk cId="3349600806" sldId="1452"/>
        </pc:sldMkLst>
      </pc:sldChg>
      <pc:sldChg chg="addSp delSp modSp mod ord">
        <pc:chgData name="Pritchard, Cindy" userId="26239436-f244-48ee-9592-488f7c2a36c4" providerId="ADAL" clId="{856E39FC-765A-49C0-80BC-5671CB708203}" dt="2025-10-14T08:29:33.122" v="5906"/>
        <pc:sldMkLst>
          <pc:docMk/>
          <pc:sldMk cId="2606335408" sldId="1453"/>
        </pc:sldMkLst>
        <pc:spChg chg="add mod">
          <ac:chgData name="Pritchard, Cindy" userId="26239436-f244-48ee-9592-488f7c2a36c4" providerId="ADAL" clId="{856E39FC-765A-49C0-80BC-5671CB708203}" dt="2025-10-13T19:43:08.674" v="2376" actId="948"/>
          <ac:spMkLst>
            <pc:docMk/>
            <pc:sldMk cId="2606335408" sldId="1453"/>
            <ac:spMk id="7" creationId="{232DC4E3-A2EA-4C2D-B939-76ED82D3E5CD}"/>
          </ac:spMkLst>
        </pc:spChg>
        <pc:picChg chg="add mod">
          <ac:chgData name="Pritchard, Cindy" userId="26239436-f244-48ee-9592-488f7c2a36c4" providerId="ADAL" clId="{856E39FC-765A-49C0-80BC-5671CB708203}" dt="2025-10-13T19:42:56.064" v="2367" actId="1076"/>
          <ac:picMkLst>
            <pc:docMk/>
            <pc:sldMk cId="2606335408" sldId="1453"/>
            <ac:picMk id="3" creationId="{1F8312AD-A177-AA8F-6CBC-DF9AEEA1C5A2}"/>
          </ac:picMkLst>
        </pc:picChg>
        <pc:picChg chg="mod">
          <ac:chgData name="Pritchard, Cindy" userId="26239436-f244-48ee-9592-488f7c2a36c4" providerId="ADAL" clId="{856E39FC-765A-49C0-80BC-5671CB708203}" dt="2025-10-13T19:43:15.185" v="2379" actId="1076"/>
          <ac:picMkLst>
            <pc:docMk/>
            <pc:sldMk cId="2606335408" sldId="1453"/>
            <ac:picMk id="4" creationId="{C7DDFC2D-5252-2E1A-EBA2-DADCD447D953}"/>
          </ac:picMkLst>
        </pc:picChg>
        <pc:picChg chg="del mod">
          <ac:chgData name="Pritchard, Cindy" userId="26239436-f244-48ee-9592-488f7c2a36c4" providerId="ADAL" clId="{856E39FC-765A-49C0-80BC-5671CB708203}" dt="2025-10-13T19:43:13.135" v="2378" actId="478"/>
          <ac:picMkLst>
            <pc:docMk/>
            <pc:sldMk cId="2606335408" sldId="1453"/>
            <ac:picMk id="5" creationId="{08E2011A-B3D2-5FB3-31C5-DCD671A28E04}"/>
          </ac:picMkLst>
        </pc:picChg>
      </pc:sldChg>
      <pc:sldChg chg="addSp delSp modSp mod">
        <pc:chgData name="Pritchard, Cindy" userId="26239436-f244-48ee-9592-488f7c2a36c4" providerId="ADAL" clId="{856E39FC-765A-49C0-80BC-5671CB708203}" dt="2025-10-14T08:22:24.425" v="5902" actId="20577"/>
        <pc:sldMkLst>
          <pc:docMk/>
          <pc:sldMk cId="2213067462" sldId="1454"/>
        </pc:sldMkLst>
        <pc:spChg chg="mod">
          <ac:chgData name="Pritchard, Cindy" userId="26239436-f244-48ee-9592-488f7c2a36c4" providerId="ADAL" clId="{856E39FC-765A-49C0-80BC-5671CB708203}" dt="2025-10-14T08:21:24.226" v="5730" actId="20577"/>
          <ac:spMkLst>
            <pc:docMk/>
            <pc:sldMk cId="2213067462" sldId="1454"/>
            <ac:spMk id="2" creationId="{AB44B061-1C24-764A-1C7A-7BBE475CBAD5}"/>
          </ac:spMkLst>
        </pc:spChg>
        <pc:spChg chg="add mod">
          <ac:chgData name="Pritchard, Cindy" userId="26239436-f244-48ee-9592-488f7c2a36c4" providerId="ADAL" clId="{856E39FC-765A-49C0-80BC-5671CB708203}" dt="2025-10-14T08:22:24.425" v="5902" actId="20577"/>
          <ac:spMkLst>
            <pc:docMk/>
            <pc:sldMk cId="2213067462" sldId="1454"/>
            <ac:spMk id="3" creationId="{2D3BA0A9-9B97-ACEC-3DFE-E5B90441EED6}"/>
          </ac:spMkLst>
        </pc:spChg>
        <pc:spChg chg="add mod">
          <ac:chgData name="Pritchard, Cindy" userId="26239436-f244-48ee-9592-488f7c2a36c4" providerId="ADAL" clId="{856E39FC-765A-49C0-80BC-5671CB708203}" dt="2025-10-14T08:22:11.929" v="5894" actId="1076"/>
          <ac:spMkLst>
            <pc:docMk/>
            <pc:sldMk cId="2213067462" sldId="1454"/>
            <ac:spMk id="4" creationId="{FBB21E98-A2A1-F0EA-3C14-DB4210BD888E}"/>
          </ac:spMkLst>
        </pc:spChg>
        <pc:picChg chg="add mod">
          <ac:chgData name="Pritchard, Cindy" userId="26239436-f244-48ee-9592-488f7c2a36c4" providerId="ADAL" clId="{856E39FC-765A-49C0-80BC-5671CB708203}" dt="2025-10-14T08:22:09.752" v="5893" actId="1076"/>
          <ac:picMkLst>
            <pc:docMk/>
            <pc:sldMk cId="2213067462" sldId="1454"/>
            <ac:picMk id="1026" creationId="{D6A6D15A-A9F9-0C23-455F-1CF449AF3FA4}"/>
          </ac:picMkLst>
        </pc:picChg>
      </pc:sldChg>
      <pc:sldChg chg="addSp delSp modSp mod ord">
        <pc:chgData name="Pritchard, Cindy" userId="26239436-f244-48ee-9592-488f7c2a36c4" providerId="ADAL" clId="{856E39FC-765A-49C0-80BC-5671CB708203}" dt="2025-10-13T19:32:11.101" v="2097"/>
        <pc:sldMkLst>
          <pc:docMk/>
          <pc:sldMk cId="1449949196" sldId="1455"/>
        </pc:sldMkLst>
        <pc:spChg chg="add mod">
          <ac:chgData name="Pritchard, Cindy" userId="26239436-f244-48ee-9592-488f7c2a36c4" providerId="ADAL" clId="{856E39FC-765A-49C0-80BC-5671CB708203}" dt="2025-10-13T19:31:14.304" v="2070" actId="20577"/>
          <ac:spMkLst>
            <pc:docMk/>
            <pc:sldMk cId="1449949196" sldId="1455"/>
            <ac:spMk id="7" creationId="{E9CF80CE-EC4C-48BE-CDD0-0657B626CD1C}"/>
          </ac:spMkLst>
        </pc:spChg>
        <pc:spChg chg="add mod">
          <ac:chgData name="Pritchard, Cindy" userId="26239436-f244-48ee-9592-488f7c2a36c4" providerId="ADAL" clId="{856E39FC-765A-49C0-80BC-5671CB708203}" dt="2025-10-13T19:31:45.370" v="2081" actId="1076"/>
          <ac:spMkLst>
            <pc:docMk/>
            <pc:sldMk cId="1449949196" sldId="1455"/>
            <ac:spMk id="9" creationId="{6307583F-83B0-7B1E-4C1D-2963316E35B2}"/>
          </ac:spMkLst>
        </pc:spChg>
        <pc:spChg chg="add mod">
          <ac:chgData name="Pritchard, Cindy" userId="26239436-f244-48ee-9592-488f7c2a36c4" providerId="ADAL" clId="{856E39FC-765A-49C0-80BC-5671CB708203}" dt="2025-10-13T19:32:03.480" v="2091" actId="403"/>
          <ac:spMkLst>
            <pc:docMk/>
            <pc:sldMk cId="1449949196" sldId="1455"/>
            <ac:spMk id="11" creationId="{ED9B2C4C-95D2-A103-D6F0-628A16AA5A3B}"/>
          </ac:spMkLst>
        </pc:spChg>
        <pc:picChg chg="add mod">
          <ac:chgData name="Pritchard, Cindy" userId="26239436-f244-48ee-9592-488f7c2a36c4" providerId="ADAL" clId="{856E39FC-765A-49C0-80BC-5671CB708203}" dt="2025-10-13T19:30:17.344" v="1902" actId="1076"/>
          <ac:picMkLst>
            <pc:docMk/>
            <pc:sldMk cId="1449949196" sldId="1455"/>
            <ac:picMk id="3" creationId="{307DE8B1-2702-1733-7113-AA09CE1DE0DB}"/>
          </ac:picMkLst>
        </pc:picChg>
        <pc:picChg chg="add mod">
          <ac:chgData name="Pritchard, Cindy" userId="26239436-f244-48ee-9592-488f7c2a36c4" providerId="ADAL" clId="{856E39FC-765A-49C0-80BC-5671CB708203}" dt="2025-10-13T19:31:49.577" v="2082" actId="1076"/>
          <ac:picMkLst>
            <pc:docMk/>
            <pc:sldMk cId="1449949196" sldId="1455"/>
            <ac:picMk id="5" creationId="{E69A3394-D822-A02B-BED2-8D0BA41AC4D6}"/>
          </ac:picMkLst>
        </pc:picChg>
      </pc:sldChg>
      <pc:sldChg chg="del">
        <pc:chgData name="Pritchard, Cindy" userId="26239436-f244-48ee-9592-488f7c2a36c4" providerId="ADAL" clId="{856E39FC-765A-49C0-80BC-5671CB708203}" dt="2025-10-10T14:34:47.862" v="329" actId="2696"/>
        <pc:sldMkLst>
          <pc:docMk/>
          <pc:sldMk cId="1356985643" sldId="1556"/>
        </pc:sldMkLst>
      </pc:sldChg>
      <pc:sldChg chg="del">
        <pc:chgData name="Pritchard, Cindy" userId="26239436-f244-48ee-9592-488f7c2a36c4" providerId="ADAL" clId="{856E39FC-765A-49C0-80BC-5671CB708203}" dt="2025-10-10T14:15:10.261" v="4" actId="2696"/>
        <pc:sldMkLst>
          <pc:docMk/>
          <pc:sldMk cId="3467310500" sldId="1557"/>
        </pc:sldMkLst>
      </pc:sldChg>
      <pc:sldChg chg="addSp delSp modSp del mod">
        <pc:chgData name="Pritchard, Cindy" userId="26239436-f244-48ee-9592-488f7c2a36c4" providerId="ADAL" clId="{856E39FC-765A-49C0-80BC-5671CB708203}" dt="2025-10-13T08:49:25.053" v="1562" actId="2696"/>
        <pc:sldMkLst>
          <pc:docMk/>
          <pc:sldMk cId="1638155059" sldId="1558"/>
        </pc:sldMkLst>
      </pc:sldChg>
      <pc:sldChg chg="addSp delSp modSp new mod ord">
        <pc:chgData name="Pritchard, Cindy" userId="26239436-f244-48ee-9592-488f7c2a36c4" providerId="ADAL" clId="{856E39FC-765A-49C0-80BC-5671CB708203}" dt="2025-10-14T08:34:20.748" v="5916"/>
        <pc:sldMkLst>
          <pc:docMk/>
          <pc:sldMk cId="3910539073" sldId="1559"/>
        </pc:sldMkLst>
        <pc:spChg chg="del">
          <ac:chgData name="Pritchard, Cindy" userId="26239436-f244-48ee-9592-488f7c2a36c4" providerId="ADAL" clId="{856E39FC-765A-49C0-80BC-5671CB708203}" dt="2025-10-13T08:44:33.139" v="1402" actId="478"/>
          <ac:spMkLst>
            <pc:docMk/>
            <pc:sldMk cId="3910539073" sldId="1559"/>
            <ac:spMk id="2" creationId="{002750B2-62EC-4A40-F7D0-59E468C5CBCA}"/>
          </ac:spMkLst>
        </pc:spChg>
        <pc:spChg chg="del">
          <ac:chgData name="Pritchard, Cindy" userId="26239436-f244-48ee-9592-488f7c2a36c4" providerId="ADAL" clId="{856E39FC-765A-49C0-80BC-5671CB708203}" dt="2025-10-13T08:44:35.980" v="1403" actId="478"/>
          <ac:spMkLst>
            <pc:docMk/>
            <pc:sldMk cId="3910539073" sldId="1559"/>
            <ac:spMk id="3" creationId="{F632616D-A0F3-E695-7B8F-4C84660D411C}"/>
          </ac:spMkLst>
        </pc:spChg>
        <pc:spChg chg="add mod">
          <ac:chgData name="Pritchard, Cindy" userId="26239436-f244-48ee-9592-488f7c2a36c4" providerId="ADAL" clId="{856E39FC-765A-49C0-80BC-5671CB708203}" dt="2025-10-13T08:45:54.556" v="1416" actId="403"/>
          <ac:spMkLst>
            <pc:docMk/>
            <pc:sldMk cId="3910539073" sldId="1559"/>
            <ac:spMk id="7" creationId="{BED3391C-66BF-62D0-C3C3-5CAC70B8E9C4}"/>
          </ac:spMkLst>
        </pc:spChg>
        <pc:spChg chg="add mod">
          <ac:chgData name="Pritchard, Cindy" userId="26239436-f244-48ee-9592-488f7c2a36c4" providerId="ADAL" clId="{856E39FC-765A-49C0-80BC-5671CB708203}" dt="2025-10-13T08:46:39.251" v="1532" actId="208"/>
          <ac:spMkLst>
            <pc:docMk/>
            <pc:sldMk cId="3910539073" sldId="1559"/>
            <ac:spMk id="8" creationId="{ABA65A43-9C47-0B19-E8BD-BC1318A1B1D5}"/>
          </ac:spMkLst>
        </pc:spChg>
        <pc:picChg chg="add mod">
          <ac:chgData name="Pritchard, Cindy" userId="26239436-f244-48ee-9592-488f7c2a36c4" providerId="ADAL" clId="{856E39FC-765A-49C0-80BC-5671CB708203}" dt="2025-10-13T08:44:44.718" v="1407" actId="14100"/>
          <ac:picMkLst>
            <pc:docMk/>
            <pc:sldMk cId="3910539073" sldId="1559"/>
            <ac:picMk id="5" creationId="{394C4A23-A97A-AFB8-876A-E9CF3C12492C}"/>
          </ac:picMkLst>
        </pc:picChg>
      </pc:sldChg>
      <pc:sldChg chg="addSp delSp modSp new mod ord">
        <pc:chgData name="Pritchard, Cindy" userId="26239436-f244-48ee-9592-488f7c2a36c4" providerId="ADAL" clId="{856E39FC-765A-49C0-80BC-5671CB708203}" dt="2025-10-14T09:14:51.205" v="10332"/>
        <pc:sldMkLst>
          <pc:docMk/>
          <pc:sldMk cId="3323225526" sldId="1560"/>
        </pc:sldMkLst>
        <pc:spChg chg="del">
          <ac:chgData name="Pritchard, Cindy" userId="26239436-f244-48ee-9592-488f7c2a36c4" providerId="ADAL" clId="{856E39FC-765A-49C0-80BC-5671CB708203}" dt="2025-10-13T08:50:57.604" v="1574" actId="478"/>
          <ac:spMkLst>
            <pc:docMk/>
            <pc:sldMk cId="3323225526" sldId="1560"/>
            <ac:spMk id="2" creationId="{99A428B2-D186-67A6-10DD-490AA5A2CCC6}"/>
          </ac:spMkLst>
        </pc:spChg>
        <pc:spChg chg="mod">
          <ac:chgData name="Pritchard, Cindy" userId="26239436-f244-48ee-9592-488f7c2a36c4" providerId="ADAL" clId="{856E39FC-765A-49C0-80BC-5671CB708203}" dt="2025-10-13T08:51:37.804" v="1582" actId="14100"/>
          <ac:spMkLst>
            <pc:docMk/>
            <pc:sldMk cId="3323225526" sldId="1560"/>
            <ac:spMk id="3" creationId="{66028123-7FC6-2797-97C0-7B35BD0A9FE0}"/>
          </ac:spMkLst>
        </pc:spChg>
        <pc:spChg chg="add mod">
          <ac:chgData name="Pritchard, Cindy" userId="26239436-f244-48ee-9592-488f7c2a36c4" providerId="ADAL" clId="{856E39FC-765A-49C0-80BC-5671CB708203}" dt="2025-10-13T08:51:55.156" v="1591" actId="403"/>
          <ac:spMkLst>
            <pc:docMk/>
            <pc:sldMk cId="3323225526" sldId="1560"/>
            <ac:spMk id="7" creationId="{AFCDCB8B-CDC0-57FA-6327-E85AE84A1689}"/>
          </ac:spMkLst>
        </pc:spChg>
        <pc:picChg chg="add mod">
          <ac:chgData name="Pritchard, Cindy" userId="26239436-f244-48ee-9592-488f7c2a36c4" providerId="ADAL" clId="{856E39FC-765A-49C0-80BC-5671CB708203}" dt="2025-10-13T08:51:25.265" v="1579" actId="14100"/>
          <ac:picMkLst>
            <pc:docMk/>
            <pc:sldMk cId="3323225526" sldId="1560"/>
            <ac:picMk id="5" creationId="{37598567-5B56-C817-88E8-0DDABF749BA2}"/>
          </ac:picMkLst>
        </pc:picChg>
      </pc:sldChg>
      <pc:sldChg chg="addSp delSp modSp new mod ord modNotesTx">
        <pc:chgData name="Pritchard, Cindy" userId="26239436-f244-48ee-9592-488f7c2a36c4" providerId="ADAL" clId="{856E39FC-765A-49C0-80BC-5671CB708203}" dt="2025-10-14T09:14:51.205" v="10332"/>
        <pc:sldMkLst>
          <pc:docMk/>
          <pc:sldMk cId="289381127" sldId="1561"/>
        </pc:sldMkLst>
        <pc:spChg chg="del">
          <ac:chgData name="Pritchard, Cindy" userId="26239436-f244-48ee-9592-488f7c2a36c4" providerId="ADAL" clId="{856E39FC-765A-49C0-80BC-5671CB708203}" dt="2025-10-13T09:06:26.953" v="1593" actId="478"/>
          <ac:spMkLst>
            <pc:docMk/>
            <pc:sldMk cId="289381127" sldId="1561"/>
            <ac:spMk id="2" creationId="{6B28EC11-704C-4F9F-96DD-863E449B1E35}"/>
          </ac:spMkLst>
        </pc:spChg>
        <pc:spChg chg="del">
          <ac:chgData name="Pritchard, Cindy" userId="26239436-f244-48ee-9592-488f7c2a36c4" providerId="ADAL" clId="{856E39FC-765A-49C0-80BC-5671CB708203}" dt="2025-10-13T09:06:28.896" v="1594" actId="478"/>
          <ac:spMkLst>
            <pc:docMk/>
            <pc:sldMk cId="289381127" sldId="1561"/>
            <ac:spMk id="3" creationId="{6486F66D-3DAD-153D-78A5-E93C21769C85}"/>
          </ac:spMkLst>
        </pc:spChg>
        <pc:spChg chg="add del mod">
          <ac:chgData name="Pritchard, Cindy" userId="26239436-f244-48ee-9592-488f7c2a36c4" providerId="ADAL" clId="{856E39FC-765A-49C0-80BC-5671CB708203}" dt="2025-10-13T09:07:43.195" v="1615" actId="47"/>
          <ac:spMkLst>
            <pc:docMk/>
            <pc:sldMk cId="289381127" sldId="1561"/>
            <ac:spMk id="6" creationId="{0F7B1B27-AB30-ABD6-AE55-10431408F074}"/>
          </ac:spMkLst>
        </pc:spChg>
        <pc:spChg chg="add mod">
          <ac:chgData name="Pritchard, Cindy" userId="26239436-f244-48ee-9592-488f7c2a36c4" providerId="ADAL" clId="{856E39FC-765A-49C0-80BC-5671CB708203}" dt="2025-10-13T09:07:34.481" v="1610"/>
          <ac:spMkLst>
            <pc:docMk/>
            <pc:sldMk cId="289381127" sldId="1561"/>
            <ac:spMk id="8" creationId="{43077A51-6F25-1447-4FF8-0F306C79C8E8}"/>
          </ac:spMkLst>
        </pc:spChg>
        <pc:spChg chg="add mod">
          <ac:chgData name="Pritchard, Cindy" userId="26239436-f244-48ee-9592-488f7c2a36c4" providerId="ADAL" clId="{856E39FC-765A-49C0-80BC-5671CB708203}" dt="2025-10-13T09:08:03.153" v="1619"/>
          <ac:spMkLst>
            <pc:docMk/>
            <pc:sldMk cId="289381127" sldId="1561"/>
            <ac:spMk id="10" creationId="{BA44BC49-B566-3D5B-3CB1-B8D31FF94231}"/>
          </ac:spMkLst>
        </pc:spChg>
        <pc:spChg chg="add mod">
          <ac:chgData name="Pritchard, Cindy" userId="26239436-f244-48ee-9592-488f7c2a36c4" providerId="ADAL" clId="{856E39FC-765A-49C0-80BC-5671CB708203}" dt="2025-10-13T09:08:48.268" v="1639" actId="14100"/>
          <ac:spMkLst>
            <pc:docMk/>
            <pc:sldMk cId="289381127" sldId="1561"/>
            <ac:spMk id="12" creationId="{CF512607-DBB5-B1DD-D078-5F53EC6B1A8E}"/>
          </ac:spMkLst>
        </pc:spChg>
        <pc:graphicFrameChg chg="add mod">
          <ac:chgData name="Pritchard, Cindy" userId="26239436-f244-48ee-9592-488f7c2a36c4" providerId="ADAL" clId="{856E39FC-765A-49C0-80BC-5671CB708203}" dt="2025-10-13T09:07:33.124" v="1608" actId="1076"/>
          <ac:graphicFrameMkLst>
            <pc:docMk/>
            <pc:sldMk cId="289381127" sldId="1561"/>
            <ac:graphicFrameMk id="7" creationId="{71A22021-1BD1-C40A-68CE-BF4889D624AC}"/>
          </ac:graphicFrameMkLst>
        </pc:graphicFrameChg>
        <pc:graphicFrameChg chg="add mod">
          <ac:chgData name="Pritchard, Cindy" userId="26239436-f244-48ee-9592-488f7c2a36c4" providerId="ADAL" clId="{856E39FC-765A-49C0-80BC-5671CB708203}" dt="2025-10-13T09:08:02.960" v="1618" actId="14100"/>
          <ac:graphicFrameMkLst>
            <pc:docMk/>
            <pc:sldMk cId="289381127" sldId="1561"/>
            <ac:graphicFrameMk id="9" creationId="{CC44D8AE-2218-C2C8-A943-0F2E92D02A58}"/>
          </ac:graphicFrameMkLst>
        </pc:graphicFrameChg>
        <pc:picChg chg="add mod">
          <ac:chgData name="Pritchard, Cindy" userId="26239436-f244-48ee-9592-488f7c2a36c4" providerId="ADAL" clId="{856E39FC-765A-49C0-80BC-5671CB708203}" dt="2025-10-13T09:08:03.549" v="1620" actId="14100"/>
          <ac:picMkLst>
            <pc:docMk/>
            <pc:sldMk cId="289381127" sldId="1561"/>
            <ac:picMk id="5" creationId="{A37AA78D-41DA-9EE9-600F-BE5E870F1492}"/>
          </ac:picMkLst>
        </pc:picChg>
      </pc:sldChg>
      <pc:sldChg chg="addSp delSp modSp new mod ord modNotesTx">
        <pc:chgData name="Pritchard, Cindy" userId="26239436-f244-48ee-9592-488f7c2a36c4" providerId="ADAL" clId="{856E39FC-765A-49C0-80BC-5671CB708203}" dt="2025-10-14T09:14:51.205" v="10332"/>
        <pc:sldMkLst>
          <pc:docMk/>
          <pc:sldMk cId="318226778" sldId="1562"/>
        </pc:sldMkLst>
        <pc:spChg chg="del">
          <ac:chgData name="Pritchard, Cindy" userId="26239436-f244-48ee-9592-488f7c2a36c4" providerId="ADAL" clId="{856E39FC-765A-49C0-80BC-5671CB708203}" dt="2025-10-13T10:15:28.460" v="1642" actId="478"/>
          <ac:spMkLst>
            <pc:docMk/>
            <pc:sldMk cId="318226778" sldId="1562"/>
            <ac:spMk id="2" creationId="{0CA4719C-E0FB-768A-901A-F518BEC63A90}"/>
          </ac:spMkLst>
        </pc:spChg>
        <pc:spChg chg="del">
          <ac:chgData name="Pritchard, Cindy" userId="26239436-f244-48ee-9592-488f7c2a36c4" providerId="ADAL" clId="{856E39FC-765A-49C0-80BC-5671CB708203}" dt="2025-10-13T10:15:30.242" v="1643" actId="478"/>
          <ac:spMkLst>
            <pc:docMk/>
            <pc:sldMk cId="318226778" sldId="1562"/>
            <ac:spMk id="3" creationId="{5460A67A-6DFB-ACBB-0C2D-939FC837829E}"/>
          </ac:spMkLst>
        </pc:spChg>
        <pc:spChg chg="add mod">
          <ac:chgData name="Pritchard, Cindy" userId="26239436-f244-48ee-9592-488f7c2a36c4" providerId="ADAL" clId="{856E39FC-765A-49C0-80BC-5671CB708203}" dt="2025-10-13T10:16:29.761" v="1658" actId="404"/>
          <ac:spMkLst>
            <pc:docMk/>
            <pc:sldMk cId="318226778" sldId="1562"/>
            <ac:spMk id="6" creationId="{602D5C3E-AC4E-1D9C-413A-FAEA1A636106}"/>
          </ac:spMkLst>
        </pc:spChg>
        <pc:spChg chg="add mod">
          <ac:chgData name="Pritchard, Cindy" userId="26239436-f244-48ee-9592-488f7c2a36c4" providerId="ADAL" clId="{856E39FC-765A-49C0-80BC-5671CB708203}" dt="2025-10-13T10:16:47.872" v="1668" actId="1076"/>
          <ac:spMkLst>
            <pc:docMk/>
            <pc:sldMk cId="318226778" sldId="1562"/>
            <ac:spMk id="8" creationId="{F2407A0B-E23C-3667-C4EF-E20791CB8AA6}"/>
          </ac:spMkLst>
        </pc:spChg>
        <pc:picChg chg="add mod">
          <ac:chgData name="Pritchard, Cindy" userId="26239436-f244-48ee-9592-488f7c2a36c4" providerId="ADAL" clId="{856E39FC-765A-49C0-80BC-5671CB708203}" dt="2025-10-13T10:16:23.002" v="1656" actId="1076"/>
          <ac:picMkLst>
            <pc:docMk/>
            <pc:sldMk cId="318226778" sldId="1562"/>
            <ac:picMk id="5" creationId="{121705FB-CC81-58BA-69A0-6C1596908252}"/>
          </ac:picMkLst>
        </pc:picChg>
      </pc:sldChg>
      <pc:sldChg chg="addSp delSp modSp new mod">
        <pc:chgData name="Pritchard, Cindy" userId="26239436-f244-48ee-9592-488f7c2a36c4" providerId="ADAL" clId="{856E39FC-765A-49C0-80BC-5671CB708203}" dt="2025-10-13T10:20:41.423" v="1794" actId="207"/>
        <pc:sldMkLst>
          <pc:docMk/>
          <pc:sldMk cId="700521527" sldId="1563"/>
        </pc:sldMkLst>
        <pc:spChg chg="del">
          <ac:chgData name="Pritchard, Cindy" userId="26239436-f244-48ee-9592-488f7c2a36c4" providerId="ADAL" clId="{856E39FC-765A-49C0-80BC-5671CB708203}" dt="2025-10-13T10:19:06.981" v="1671" actId="478"/>
          <ac:spMkLst>
            <pc:docMk/>
            <pc:sldMk cId="700521527" sldId="1563"/>
            <ac:spMk id="2" creationId="{D53B40B0-3727-8F44-7553-8221B9DA67F8}"/>
          </ac:spMkLst>
        </pc:spChg>
        <pc:spChg chg="del">
          <ac:chgData name="Pritchard, Cindy" userId="26239436-f244-48ee-9592-488f7c2a36c4" providerId="ADAL" clId="{856E39FC-765A-49C0-80BC-5671CB708203}" dt="2025-10-13T10:19:10.282" v="1672" actId="478"/>
          <ac:spMkLst>
            <pc:docMk/>
            <pc:sldMk cId="700521527" sldId="1563"/>
            <ac:spMk id="3" creationId="{75180CDD-8137-FB0C-EA12-02939E172949}"/>
          </ac:spMkLst>
        </pc:spChg>
        <pc:spChg chg="add mod">
          <ac:chgData name="Pritchard, Cindy" userId="26239436-f244-48ee-9592-488f7c2a36c4" providerId="ADAL" clId="{856E39FC-765A-49C0-80BC-5671CB708203}" dt="2025-10-13T10:20:05.364" v="1693" actId="1076"/>
          <ac:spMkLst>
            <pc:docMk/>
            <pc:sldMk cId="700521527" sldId="1563"/>
            <ac:spMk id="7" creationId="{DD7D8B74-54EF-468E-6922-B58960984363}"/>
          </ac:spMkLst>
        </pc:spChg>
        <pc:spChg chg="add mod">
          <ac:chgData name="Pritchard, Cindy" userId="26239436-f244-48ee-9592-488f7c2a36c4" providerId="ADAL" clId="{856E39FC-765A-49C0-80BC-5671CB708203}" dt="2025-10-13T10:20:41.423" v="1794" actId="207"/>
          <ac:spMkLst>
            <pc:docMk/>
            <pc:sldMk cId="700521527" sldId="1563"/>
            <ac:spMk id="8" creationId="{AB2FBBB2-E643-BA3F-D4F0-4AFC513E3C9F}"/>
          </ac:spMkLst>
        </pc:spChg>
        <pc:picChg chg="add mod">
          <ac:chgData name="Pritchard, Cindy" userId="26239436-f244-48ee-9592-488f7c2a36c4" providerId="ADAL" clId="{856E39FC-765A-49C0-80BC-5671CB708203}" dt="2025-10-13T10:20:08.258" v="1694" actId="1076"/>
          <ac:picMkLst>
            <pc:docMk/>
            <pc:sldMk cId="700521527" sldId="1563"/>
            <ac:picMk id="5" creationId="{9A59B8EC-1A6F-1994-C093-D4B573150F2E}"/>
          </ac:picMkLst>
        </pc:picChg>
      </pc:sldChg>
      <pc:sldChg chg="addSp delSp modSp new mod ord">
        <pc:chgData name="Pritchard, Cindy" userId="26239436-f244-48ee-9592-488f7c2a36c4" providerId="ADAL" clId="{856E39FC-765A-49C0-80BC-5671CB708203}" dt="2025-10-14T08:44:18.677" v="5948"/>
        <pc:sldMkLst>
          <pc:docMk/>
          <pc:sldMk cId="1402573004" sldId="1564"/>
        </pc:sldMkLst>
        <pc:spChg chg="del">
          <ac:chgData name="Pritchard, Cindy" userId="26239436-f244-48ee-9592-488f7c2a36c4" providerId="ADAL" clId="{856E39FC-765A-49C0-80BC-5671CB708203}" dt="2025-10-13T19:38:09.297" v="2098" actId="478"/>
          <ac:spMkLst>
            <pc:docMk/>
            <pc:sldMk cId="1402573004" sldId="1564"/>
            <ac:spMk id="2" creationId="{3F2A2193-4D58-EF0F-15C6-F4C6B292AA70}"/>
          </ac:spMkLst>
        </pc:spChg>
        <pc:spChg chg="del">
          <ac:chgData name="Pritchard, Cindy" userId="26239436-f244-48ee-9592-488f7c2a36c4" providerId="ADAL" clId="{856E39FC-765A-49C0-80BC-5671CB708203}" dt="2025-10-13T19:38:13.125" v="2099" actId="478"/>
          <ac:spMkLst>
            <pc:docMk/>
            <pc:sldMk cId="1402573004" sldId="1564"/>
            <ac:spMk id="3" creationId="{0B8E7108-69EE-73FD-D785-7D1BFAAB70BB}"/>
          </ac:spMkLst>
        </pc:spChg>
        <pc:spChg chg="add mod">
          <ac:chgData name="Pritchard, Cindy" userId="26239436-f244-48ee-9592-488f7c2a36c4" providerId="ADAL" clId="{856E39FC-765A-49C0-80BC-5671CB708203}" dt="2025-10-13T19:40:17.767" v="2362" actId="20577"/>
          <ac:spMkLst>
            <pc:docMk/>
            <pc:sldMk cId="1402573004" sldId="1564"/>
            <ac:spMk id="6" creationId="{E50CF075-C3AE-D830-10E5-902EE9ABC439}"/>
          </ac:spMkLst>
        </pc:spChg>
        <pc:spChg chg="add mod">
          <ac:chgData name="Pritchard, Cindy" userId="26239436-f244-48ee-9592-488f7c2a36c4" providerId="ADAL" clId="{856E39FC-765A-49C0-80BC-5671CB708203}" dt="2025-10-13T19:39:51.615" v="2217" actId="14100"/>
          <ac:spMkLst>
            <pc:docMk/>
            <pc:sldMk cId="1402573004" sldId="1564"/>
            <ac:spMk id="8" creationId="{F0E9629C-0957-F415-C9CA-CD3A37914320}"/>
          </ac:spMkLst>
        </pc:spChg>
        <pc:picChg chg="add mod">
          <ac:chgData name="Pritchard, Cindy" userId="26239436-f244-48ee-9592-488f7c2a36c4" providerId="ADAL" clId="{856E39FC-765A-49C0-80BC-5671CB708203}" dt="2025-10-13T19:39:01.702" v="2113" actId="1076"/>
          <ac:picMkLst>
            <pc:docMk/>
            <pc:sldMk cId="1402573004" sldId="1564"/>
            <ac:picMk id="5" creationId="{40AD66BC-E4D7-2737-4244-697CDA8F8DCD}"/>
          </ac:picMkLst>
        </pc:picChg>
      </pc:sldChg>
      <pc:sldChg chg="addSp delSp modSp new mod ord">
        <pc:chgData name="Pritchard, Cindy" userId="26239436-f244-48ee-9592-488f7c2a36c4" providerId="ADAL" clId="{856E39FC-765A-49C0-80BC-5671CB708203}" dt="2025-10-14T08:42:14.644" v="5940"/>
        <pc:sldMkLst>
          <pc:docMk/>
          <pc:sldMk cId="1458104022" sldId="1565"/>
        </pc:sldMkLst>
        <pc:spChg chg="del">
          <ac:chgData name="Pritchard, Cindy" userId="26239436-f244-48ee-9592-488f7c2a36c4" providerId="ADAL" clId="{856E39FC-765A-49C0-80BC-5671CB708203}" dt="2025-10-13T20:09:01.919" v="2380" actId="478"/>
          <ac:spMkLst>
            <pc:docMk/>
            <pc:sldMk cId="1458104022" sldId="1565"/>
            <ac:spMk id="2" creationId="{1BF7BDB7-890E-A7F5-5D96-FAA4780A1013}"/>
          </ac:spMkLst>
        </pc:spChg>
        <pc:spChg chg="del">
          <ac:chgData name="Pritchard, Cindy" userId="26239436-f244-48ee-9592-488f7c2a36c4" providerId="ADAL" clId="{856E39FC-765A-49C0-80BC-5671CB708203}" dt="2025-10-13T20:09:02.689" v="2381" actId="478"/>
          <ac:spMkLst>
            <pc:docMk/>
            <pc:sldMk cId="1458104022" sldId="1565"/>
            <ac:spMk id="3" creationId="{EC1B4848-610F-C511-D87A-C87D2D6530AE}"/>
          </ac:spMkLst>
        </pc:spChg>
        <pc:spChg chg="add mod">
          <ac:chgData name="Pritchard, Cindy" userId="26239436-f244-48ee-9592-488f7c2a36c4" providerId="ADAL" clId="{856E39FC-765A-49C0-80BC-5671CB708203}" dt="2025-10-13T20:12:04.678" v="2740" actId="207"/>
          <ac:spMkLst>
            <pc:docMk/>
            <pc:sldMk cId="1458104022" sldId="1565"/>
            <ac:spMk id="6" creationId="{8F988559-1275-8A46-CBA4-781BE7EDFDC7}"/>
          </ac:spMkLst>
        </pc:spChg>
        <pc:spChg chg="add mod">
          <ac:chgData name="Pritchard, Cindy" userId="26239436-f244-48ee-9592-488f7c2a36c4" providerId="ADAL" clId="{856E39FC-765A-49C0-80BC-5671CB708203}" dt="2025-10-13T20:12:23.017" v="2746" actId="403"/>
          <ac:spMkLst>
            <pc:docMk/>
            <pc:sldMk cId="1458104022" sldId="1565"/>
            <ac:spMk id="8" creationId="{43EEFF27-7CCD-4FE5-8893-12041276A2BF}"/>
          </ac:spMkLst>
        </pc:spChg>
        <pc:picChg chg="add mod">
          <ac:chgData name="Pritchard, Cindy" userId="26239436-f244-48ee-9592-488f7c2a36c4" providerId="ADAL" clId="{856E39FC-765A-49C0-80BC-5671CB708203}" dt="2025-10-13T20:09:33.667" v="2389" actId="1076"/>
          <ac:picMkLst>
            <pc:docMk/>
            <pc:sldMk cId="1458104022" sldId="1565"/>
            <ac:picMk id="5" creationId="{1F15189B-2E87-103A-8E64-73EE93E30ECA}"/>
          </ac:picMkLst>
        </pc:picChg>
      </pc:sldChg>
      <pc:sldChg chg="addSp delSp modSp new mod ord">
        <pc:chgData name="Pritchard, Cindy" userId="26239436-f244-48ee-9592-488f7c2a36c4" providerId="ADAL" clId="{856E39FC-765A-49C0-80BC-5671CB708203}" dt="2025-10-14T08:43:28.342" v="5946"/>
        <pc:sldMkLst>
          <pc:docMk/>
          <pc:sldMk cId="618263465" sldId="1566"/>
        </pc:sldMkLst>
        <pc:spChg chg="del">
          <ac:chgData name="Pritchard, Cindy" userId="26239436-f244-48ee-9592-488f7c2a36c4" providerId="ADAL" clId="{856E39FC-765A-49C0-80BC-5671CB708203}" dt="2025-10-13T21:33:47.389" v="3093" actId="478"/>
          <ac:spMkLst>
            <pc:docMk/>
            <pc:sldMk cId="618263465" sldId="1566"/>
            <ac:spMk id="2" creationId="{3F6C19AD-C20A-5273-B0F9-7E4C10C0FE57}"/>
          </ac:spMkLst>
        </pc:spChg>
        <pc:spChg chg="del">
          <ac:chgData name="Pritchard, Cindy" userId="26239436-f244-48ee-9592-488f7c2a36c4" providerId="ADAL" clId="{856E39FC-765A-49C0-80BC-5671CB708203}" dt="2025-10-13T21:33:49.063" v="3094" actId="478"/>
          <ac:spMkLst>
            <pc:docMk/>
            <pc:sldMk cId="618263465" sldId="1566"/>
            <ac:spMk id="3" creationId="{C06388B4-0E88-DA74-2270-F2482365E440}"/>
          </ac:spMkLst>
        </pc:spChg>
        <pc:spChg chg="add mod">
          <ac:chgData name="Pritchard, Cindy" userId="26239436-f244-48ee-9592-488f7c2a36c4" providerId="ADAL" clId="{856E39FC-765A-49C0-80BC-5671CB708203}" dt="2025-10-13T21:34:11.528" v="3106" actId="403"/>
          <ac:spMkLst>
            <pc:docMk/>
            <pc:sldMk cId="618263465" sldId="1566"/>
            <ac:spMk id="7" creationId="{497A044E-FBE3-1345-015B-CE833B588660}"/>
          </ac:spMkLst>
        </pc:spChg>
        <pc:spChg chg="add mod">
          <ac:chgData name="Pritchard, Cindy" userId="26239436-f244-48ee-9592-488f7c2a36c4" providerId="ADAL" clId="{856E39FC-765A-49C0-80BC-5671CB708203}" dt="2025-10-13T21:35:00.475" v="3118" actId="207"/>
          <ac:spMkLst>
            <pc:docMk/>
            <pc:sldMk cId="618263465" sldId="1566"/>
            <ac:spMk id="8" creationId="{EDE61E97-6719-5ABB-8E91-1B2FBBC10C3D}"/>
          </ac:spMkLst>
        </pc:spChg>
        <pc:spChg chg="add">
          <ac:chgData name="Pritchard, Cindy" userId="26239436-f244-48ee-9592-488f7c2a36c4" providerId="ADAL" clId="{856E39FC-765A-49C0-80BC-5671CB708203}" dt="2025-10-13T21:34:38.358" v="3108"/>
          <ac:spMkLst>
            <pc:docMk/>
            <pc:sldMk cId="618263465" sldId="1566"/>
            <ac:spMk id="9" creationId="{3A92E3AB-2046-5278-2467-DD07634420FB}"/>
          </ac:spMkLst>
        </pc:spChg>
        <pc:picChg chg="add mod">
          <ac:chgData name="Pritchard, Cindy" userId="26239436-f244-48ee-9592-488f7c2a36c4" providerId="ADAL" clId="{856E39FC-765A-49C0-80BC-5671CB708203}" dt="2025-10-13T21:33:57.419" v="3099" actId="1076"/>
          <ac:picMkLst>
            <pc:docMk/>
            <pc:sldMk cId="618263465" sldId="1566"/>
            <ac:picMk id="5" creationId="{D0741EFB-5AF4-5897-E1EB-AEEFCC2A53C3}"/>
          </ac:picMkLst>
        </pc:picChg>
      </pc:sldChg>
      <pc:sldChg chg="addSp delSp modSp new add del mod ord">
        <pc:chgData name="Pritchard, Cindy" userId="26239436-f244-48ee-9592-488f7c2a36c4" providerId="ADAL" clId="{856E39FC-765A-49C0-80BC-5671CB708203}" dt="2025-10-13T21:50:45.477" v="3200" actId="1076"/>
        <pc:sldMkLst>
          <pc:docMk/>
          <pc:sldMk cId="637329184" sldId="1567"/>
        </pc:sldMkLst>
        <pc:spChg chg="del">
          <ac:chgData name="Pritchard, Cindy" userId="26239436-f244-48ee-9592-488f7c2a36c4" providerId="ADAL" clId="{856E39FC-765A-49C0-80BC-5671CB708203}" dt="2025-10-13T21:38:25.722" v="3120" actId="478"/>
          <ac:spMkLst>
            <pc:docMk/>
            <pc:sldMk cId="637329184" sldId="1567"/>
            <ac:spMk id="2" creationId="{5F697325-ED65-544B-E9E5-DEE652233527}"/>
          </ac:spMkLst>
        </pc:spChg>
        <pc:spChg chg="del">
          <ac:chgData name="Pritchard, Cindy" userId="26239436-f244-48ee-9592-488f7c2a36c4" providerId="ADAL" clId="{856E39FC-765A-49C0-80BC-5671CB708203}" dt="2025-10-13T21:38:27.630" v="3121" actId="478"/>
          <ac:spMkLst>
            <pc:docMk/>
            <pc:sldMk cId="637329184" sldId="1567"/>
            <ac:spMk id="3" creationId="{E432464C-68FF-7140-B66E-4EA6A547C80C}"/>
          </ac:spMkLst>
        </pc:spChg>
        <pc:spChg chg="add mod">
          <ac:chgData name="Pritchard, Cindy" userId="26239436-f244-48ee-9592-488f7c2a36c4" providerId="ADAL" clId="{856E39FC-765A-49C0-80BC-5671CB708203}" dt="2025-10-13T21:50:39.459" v="3199" actId="1076"/>
          <ac:spMkLst>
            <pc:docMk/>
            <pc:sldMk cId="637329184" sldId="1567"/>
            <ac:spMk id="11" creationId="{65217660-EA04-CE45-F469-D5F0ED59DD38}"/>
          </ac:spMkLst>
        </pc:spChg>
        <pc:graphicFrameChg chg="add mod modGraphic">
          <ac:chgData name="Pritchard, Cindy" userId="26239436-f244-48ee-9592-488f7c2a36c4" providerId="ADAL" clId="{856E39FC-765A-49C0-80BC-5671CB708203}" dt="2025-10-13T21:50:45.477" v="3200" actId="1076"/>
          <ac:graphicFrameMkLst>
            <pc:docMk/>
            <pc:sldMk cId="637329184" sldId="1567"/>
            <ac:graphicFrameMk id="10" creationId="{82EC8DB8-0AD5-8859-3DD9-8DDEC2AE66F2}"/>
          </ac:graphicFrameMkLst>
        </pc:graphicFrameChg>
        <pc:picChg chg="add del mod">
          <ac:chgData name="Pritchard, Cindy" userId="26239436-f244-48ee-9592-488f7c2a36c4" providerId="ADAL" clId="{856E39FC-765A-49C0-80BC-5671CB708203}" dt="2025-10-13T21:49:30.646" v="3171" actId="21"/>
          <ac:picMkLst>
            <pc:docMk/>
            <pc:sldMk cId="637329184" sldId="1567"/>
            <ac:picMk id="4" creationId="{EF7F1729-F951-8D0E-B070-7E0A92C77AE6}"/>
          </ac:picMkLst>
        </pc:picChg>
        <pc:picChg chg="add mod">
          <ac:chgData name="Pritchard, Cindy" userId="26239436-f244-48ee-9592-488f7c2a36c4" providerId="ADAL" clId="{856E39FC-765A-49C0-80BC-5671CB708203}" dt="2025-10-13T21:50:32.698" v="3197" actId="1076"/>
          <ac:picMkLst>
            <pc:docMk/>
            <pc:sldMk cId="637329184" sldId="1567"/>
            <ac:picMk id="5" creationId="{87A5F747-DFF5-EEE9-4F93-C9519D9B2E46}"/>
          </ac:picMkLst>
        </pc:picChg>
        <pc:picChg chg="add del mod">
          <ac:chgData name="Pritchard, Cindy" userId="26239436-f244-48ee-9592-488f7c2a36c4" providerId="ADAL" clId="{856E39FC-765A-49C0-80BC-5671CB708203}" dt="2025-10-13T21:49:18.994" v="3167" actId="478"/>
          <ac:picMkLst>
            <pc:docMk/>
            <pc:sldMk cId="637329184" sldId="1567"/>
            <ac:picMk id="6" creationId="{2C648917-DB42-EEA5-0430-ADB26774CC2B}"/>
          </ac:picMkLst>
        </pc:picChg>
        <pc:picChg chg="add mod">
          <ac:chgData name="Pritchard, Cindy" userId="26239436-f244-48ee-9592-488f7c2a36c4" providerId="ADAL" clId="{856E39FC-765A-49C0-80BC-5671CB708203}" dt="2025-10-13T21:50:30.750" v="3196" actId="1076"/>
          <ac:picMkLst>
            <pc:docMk/>
            <pc:sldMk cId="637329184" sldId="1567"/>
            <ac:picMk id="8" creationId="{D04A0034-45A3-964A-A3B9-C53E4B975710}"/>
          </ac:picMkLst>
        </pc:picChg>
        <pc:picChg chg="add mod">
          <ac:chgData name="Pritchard, Cindy" userId="26239436-f244-48ee-9592-488f7c2a36c4" providerId="ADAL" clId="{856E39FC-765A-49C0-80BC-5671CB708203}" dt="2025-10-13T21:49:33.528" v="3173" actId="1076"/>
          <ac:picMkLst>
            <pc:docMk/>
            <pc:sldMk cId="637329184" sldId="1567"/>
            <ac:picMk id="9" creationId="{EF7F1729-F951-8D0E-B070-7E0A92C77AE6}"/>
          </ac:picMkLst>
        </pc:picChg>
        <pc:picChg chg="add del mod">
          <ac:chgData name="Pritchard, Cindy" userId="26239436-f244-48ee-9592-488f7c2a36c4" providerId="ADAL" clId="{856E39FC-765A-49C0-80BC-5671CB708203}" dt="2025-10-13T21:38:35.330" v="3124" actId="21"/>
          <ac:picMkLst>
            <pc:docMk/>
            <pc:sldMk cId="637329184" sldId="1567"/>
            <ac:picMk id="4098" creationId="{05667FDB-EF48-FFC7-C22C-3AC2557C7FFB}"/>
          </ac:picMkLst>
        </pc:picChg>
      </pc:sldChg>
      <pc:sldChg chg="add del">
        <pc:chgData name="Pritchard, Cindy" userId="26239436-f244-48ee-9592-488f7c2a36c4" providerId="ADAL" clId="{856E39FC-765A-49C0-80BC-5671CB708203}" dt="2025-10-13T21:47:13.605" v="3159"/>
        <pc:sldMkLst>
          <pc:docMk/>
          <pc:sldMk cId="2014684575" sldId="1568"/>
        </pc:sldMkLst>
      </pc:sldChg>
      <pc:sldChg chg="addSp delSp modSp new mod ord">
        <pc:chgData name="Pritchard, Cindy" userId="26239436-f244-48ee-9592-488f7c2a36c4" providerId="ADAL" clId="{856E39FC-765A-49C0-80BC-5671CB708203}" dt="2025-10-14T08:40:08.636" v="5936"/>
        <pc:sldMkLst>
          <pc:docMk/>
          <pc:sldMk cId="4148051759" sldId="1568"/>
        </pc:sldMkLst>
        <pc:spChg chg="del">
          <ac:chgData name="Pritchard, Cindy" userId="26239436-f244-48ee-9592-488f7c2a36c4" providerId="ADAL" clId="{856E39FC-765A-49C0-80BC-5671CB708203}" dt="2025-10-13T21:59:55.651" v="3202" actId="478"/>
          <ac:spMkLst>
            <pc:docMk/>
            <pc:sldMk cId="4148051759" sldId="1568"/>
            <ac:spMk id="2" creationId="{D7644CDF-7334-2BBF-E747-912B90FD6E2C}"/>
          </ac:spMkLst>
        </pc:spChg>
        <pc:spChg chg="del">
          <ac:chgData name="Pritchard, Cindy" userId="26239436-f244-48ee-9592-488f7c2a36c4" providerId="ADAL" clId="{856E39FC-765A-49C0-80BC-5671CB708203}" dt="2025-10-13T21:59:57.616" v="3203" actId="478"/>
          <ac:spMkLst>
            <pc:docMk/>
            <pc:sldMk cId="4148051759" sldId="1568"/>
            <ac:spMk id="3" creationId="{AAA202F2-62C8-B900-6296-A6F69EB61F79}"/>
          </ac:spMkLst>
        </pc:spChg>
        <pc:spChg chg="add mod">
          <ac:chgData name="Pritchard, Cindy" userId="26239436-f244-48ee-9592-488f7c2a36c4" providerId="ADAL" clId="{856E39FC-765A-49C0-80BC-5671CB708203}" dt="2025-10-14T07:26:58.079" v="3757" actId="1076"/>
          <ac:spMkLst>
            <pc:docMk/>
            <pc:sldMk cId="4148051759" sldId="1568"/>
            <ac:spMk id="7" creationId="{7A3AF212-E442-9DC0-AA7E-22E7E12ED117}"/>
          </ac:spMkLst>
        </pc:spChg>
        <pc:spChg chg="add mod">
          <ac:chgData name="Pritchard, Cindy" userId="26239436-f244-48ee-9592-488f7c2a36c4" providerId="ADAL" clId="{856E39FC-765A-49C0-80BC-5671CB708203}" dt="2025-10-14T07:27:21.949" v="3763" actId="404"/>
          <ac:spMkLst>
            <pc:docMk/>
            <pc:sldMk cId="4148051759" sldId="1568"/>
            <ac:spMk id="8" creationId="{72241B9B-D853-1938-E345-F0F732FDCCA9}"/>
          </ac:spMkLst>
        </pc:spChg>
        <pc:spChg chg="add mod">
          <ac:chgData name="Pritchard, Cindy" userId="26239436-f244-48ee-9592-488f7c2a36c4" providerId="ADAL" clId="{856E39FC-765A-49C0-80BC-5671CB708203}" dt="2025-10-14T07:27:56.165" v="3843" actId="20577"/>
          <ac:spMkLst>
            <pc:docMk/>
            <pc:sldMk cId="4148051759" sldId="1568"/>
            <ac:spMk id="12" creationId="{90D05A8B-BDCE-BA11-09ED-86C2B4453398}"/>
          </ac:spMkLst>
        </pc:spChg>
        <pc:spChg chg="add mod">
          <ac:chgData name="Pritchard, Cindy" userId="26239436-f244-48ee-9592-488f7c2a36c4" providerId="ADAL" clId="{856E39FC-765A-49C0-80BC-5671CB708203}" dt="2025-10-14T07:28:29.038" v="3850" actId="1076"/>
          <ac:spMkLst>
            <pc:docMk/>
            <pc:sldMk cId="4148051759" sldId="1568"/>
            <ac:spMk id="14" creationId="{FCC9763B-CAB2-168A-8DDA-59A0E488DE70}"/>
          </ac:spMkLst>
        </pc:spChg>
        <pc:picChg chg="add mod">
          <ac:chgData name="Pritchard, Cindy" userId="26239436-f244-48ee-9592-488f7c2a36c4" providerId="ADAL" clId="{856E39FC-765A-49C0-80BC-5671CB708203}" dt="2025-10-14T07:26:52.123" v="3756" actId="1076"/>
          <ac:picMkLst>
            <pc:docMk/>
            <pc:sldMk cId="4148051759" sldId="1568"/>
            <ac:picMk id="5" creationId="{6E2E0265-58B2-9BBB-73F8-E03C4D0B7C08}"/>
          </ac:picMkLst>
        </pc:picChg>
        <pc:picChg chg="add mod">
          <ac:chgData name="Pritchard, Cindy" userId="26239436-f244-48ee-9592-488f7c2a36c4" providerId="ADAL" clId="{856E39FC-765A-49C0-80BC-5671CB708203}" dt="2025-10-14T07:27:30.157" v="3765" actId="14100"/>
          <ac:picMkLst>
            <pc:docMk/>
            <pc:sldMk cId="4148051759" sldId="1568"/>
            <ac:picMk id="10" creationId="{77AFB012-4699-D30B-3905-62CC31125094}"/>
          </ac:picMkLst>
        </pc:picChg>
      </pc:sldChg>
      <pc:sldChg chg="addSp delSp modSp add mod ord">
        <pc:chgData name="Pritchard, Cindy" userId="26239436-f244-48ee-9592-488f7c2a36c4" providerId="ADAL" clId="{856E39FC-765A-49C0-80BC-5671CB708203}" dt="2025-10-14T05:49:43.136" v="3704" actId="1076"/>
        <pc:sldMkLst>
          <pc:docMk/>
          <pc:sldMk cId="2769713464" sldId="1569"/>
        </pc:sldMkLst>
        <pc:spChg chg="del">
          <ac:chgData name="Pritchard, Cindy" userId="26239436-f244-48ee-9592-488f7c2a36c4" providerId="ADAL" clId="{856E39FC-765A-49C0-80BC-5671CB708203}" dt="2025-10-14T05:36:56.754" v="3240" actId="478"/>
          <ac:spMkLst>
            <pc:docMk/>
            <pc:sldMk cId="2769713464" sldId="1569"/>
            <ac:spMk id="7" creationId="{5BA6A153-DA25-1C58-C432-7AB2344068B4}"/>
          </ac:spMkLst>
        </pc:spChg>
        <pc:spChg chg="del mod">
          <ac:chgData name="Pritchard, Cindy" userId="26239436-f244-48ee-9592-488f7c2a36c4" providerId="ADAL" clId="{856E39FC-765A-49C0-80BC-5671CB708203}" dt="2025-10-14T05:36:58.564" v="3242" actId="478"/>
          <ac:spMkLst>
            <pc:docMk/>
            <pc:sldMk cId="2769713464" sldId="1569"/>
            <ac:spMk id="8" creationId="{2B996401-6FF2-9B7D-A7B2-B02EC01C6F4E}"/>
          </ac:spMkLst>
        </pc:spChg>
        <pc:spChg chg="add mod">
          <ac:chgData name="Pritchard, Cindy" userId="26239436-f244-48ee-9592-488f7c2a36c4" providerId="ADAL" clId="{856E39FC-765A-49C0-80BC-5671CB708203}" dt="2025-10-14T05:43:01.128" v="3522" actId="1076"/>
          <ac:spMkLst>
            <pc:docMk/>
            <pc:sldMk cId="2769713464" sldId="1569"/>
            <ac:spMk id="16" creationId="{C72F622D-9FEB-CE8B-888C-238A3FF86B54}"/>
          </ac:spMkLst>
        </pc:spChg>
        <pc:spChg chg="add mod">
          <ac:chgData name="Pritchard, Cindy" userId="26239436-f244-48ee-9592-488f7c2a36c4" providerId="ADAL" clId="{856E39FC-765A-49C0-80BC-5671CB708203}" dt="2025-10-14T05:43:03.462" v="3523" actId="14100"/>
          <ac:spMkLst>
            <pc:docMk/>
            <pc:sldMk cId="2769713464" sldId="1569"/>
            <ac:spMk id="17" creationId="{A956DA22-3FCD-8785-38CD-5EAE5D9E4E36}"/>
          </ac:spMkLst>
        </pc:spChg>
        <pc:picChg chg="add mod">
          <ac:chgData name="Pritchard, Cindy" userId="26239436-f244-48ee-9592-488f7c2a36c4" providerId="ADAL" clId="{856E39FC-765A-49C0-80BC-5671CB708203}" dt="2025-10-14T05:41:01.481" v="3282" actId="1076"/>
          <ac:picMkLst>
            <pc:docMk/>
            <pc:sldMk cId="2769713464" sldId="1569"/>
            <ac:picMk id="3" creationId="{3F7B6B09-AC69-2B9D-F8A5-7C3F77832485}"/>
          </ac:picMkLst>
        </pc:picChg>
        <pc:picChg chg="del">
          <ac:chgData name="Pritchard, Cindy" userId="26239436-f244-48ee-9592-488f7c2a36c4" providerId="ADAL" clId="{856E39FC-765A-49C0-80BC-5671CB708203}" dt="2025-10-14T05:36:54.919" v="3239" actId="478"/>
          <ac:picMkLst>
            <pc:docMk/>
            <pc:sldMk cId="2769713464" sldId="1569"/>
            <ac:picMk id="5" creationId="{D3FF7D56-5CAE-727A-4AE4-364DEF9F1C74}"/>
          </ac:picMkLst>
        </pc:picChg>
        <pc:picChg chg="add mod">
          <ac:chgData name="Pritchard, Cindy" userId="26239436-f244-48ee-9592-488f7c2a36c4" providerId="ADAL" clId="{856E39FC-765A-49C0-80BC-5671CB708203}" dt="2025-10-14T05:40:46.824" v="3279" actId="1076"/>
          <ac:picMkLst>
            <pc:docMk/>
            <pc:sldMk cId="2769713464" sldId="1569"/>
            <ac:picMk id="6" creationId="{A0FCEFC4-7B08-8E35-6B2A-0701A04050AF}"/>
          </ac:picMkLst>
        </pc:picChg>
        <pc:picChg chg="add mod">
          <ac:chgData name="Pritchard, Cindy" userId="26239436-f244-48ee-9592-488f7c2a36c4" providerId="ADAL" clId="{856E39FC-765A-49C0-80BC-5671CB708203}" dt="2025-10-14T05:43:06.560" v="3524" actId="1076"/>
          <ac:picMkLst>
            <pc:docMk/>
            <pc:sldMk cId="2769713464" sldId="1569"/>
            <ac:picMk id="10" creationId="{5BCE0AAA-2A7A-EC31-B234-E1755035A7D6}"/>
          </ac:picMkLst>
        </pc:picChg>
        <pc:picChg chg="add mod">
          <ac:chgData name="Pritchard, Cindy" userId="26239436-f244-48ee-9592-488f7c2a36c4" providerId="ADAL" clId="{856E39FC-765A-49C0-80BC-5671CB708203}" dt="2025-10-14T05:40:58.774" v="3281" actId="1076"/>
          <ac:picMkLst>
            <pc:docMk/>
            <pc:sldMk cId="2769713464" sldId="1569"/>
            <ac:picMk id="12" creationId="{A71F097F-1B75-0C4C-9DFA-9D26344B4744}"/>
          </ac:picMkLst>
        </pc:picChg>
        <pc:picChg chg="add mod">
          <ac:chgData name="Pritchard, Cindy" userId="26239436-f244-48ee-9592-488f7c2a36c4" providerId="ADAL" clId="{856E39FC-765A-49C0-80BC-5671CB708203}" dt="2025-10-14T05:42:57.863" v="3521" actId="1076"/>
          <ac:picMkLst>
            <pc:docMk/>
            <pc:sldMk cId="2769713464" sldId="1569"/>
            <ac:picMk id="14" creationId="{4783E59D-B938-FAEB-EF9C-27E068C83D21}"/>
          </ac:picMkLst>
        </pc:picChg>
        <pc:picChg chg="add mod">
          <ac:chgData name="Pritchard, Cindy" userId="26239436-f244-48ee-9592-488f7c2a36c4" providerId="ADAL" clId="{856E39FC-765A-49C0-80BC-5671CB708203}" dt="2025-10-14T05:49:43.136" v="3704" actId="1076"/>
          <ac:picMkLst>
            <pc:docMk/>
            <pc:sldMk cId="2769713464" sldId="1569"/>
            <ac:picMk id="18" creationId="{9326FD15-FCCF-5CC9-1E4E-1EA28E2A8D9F}"/>
          </ac:picMkLst>
        </pc:picChg>
      </pc:sldChg>
      <pc:sldChg chg="addSp delSp modSp add mod ord">
        <pc:chgData name="Pritchard, Cindy" userId="26239436-f244-48ee-9592-488f7c2a36c4" providerId="ADAL" clId="{856E39FC-765A-49C0-80BC-5671CB708203}" dt="2025-10-14T05:51:02.012" v="3726" actId="1076"/>
        <pc:sldMkLst>
          <pc:docMk/>
          <pc:sldMk cId="799704315" sldId="1570"/>
        </pc:sldMkLst>
        <pc:spChg chg="add mod">
          <ac:chgData name="Pritchard, Cindy" userId="26239436-f244-48ee-9592-488f7c2a36c4" providerId="ADAL" clId="{856E39FC-765A-49C0-80BC-5671CB708203}" dt="2025-10-14T05:50:52.378" v="3722" actId="1076"/>
          <ac:spMkLst>
            <pc:docMk/>
            <pc:sldMk cId="799704315" sldId="1570"/>
            <ac:spMk id="9" creationId="{69917B55-C53B-9947-2EF7-64089E8BB041}"/>
          </ac:spMkLst>
        </pc:spChg>
        <pc:spChg chg="del mod">
          <ac:chgData name="Pritchard, Cindy" userId="26239436-f244-48ee-9592-488f7c2a36c4" providerId="ADAL" clId="{856E39FC-765A-49C0-80BC-5671CB708203}" dt="2025-10-14T05:47:33.208" v="3540" actId="478"/>
          <ac:spMkLst>
            <pc:docMk/>
            <pc:sldMk cId="799704315" sldId="1570"/>
            <ac:spMk id="16" creationId="{04FFC7C7-2447-560B-68D5-272316C25E55}"/>
          </ac:spMkLst>
        </pc:spChg>
        <pc:spChg chg="mod">
          <ac:chgData name="Pritchard, Cindy" userId="26239436-f244-48ee-9592-488f7c2a36c4" providerId="ADAL" clId="{856E39FC-765A-49C0-80BC-5671CB708203}" dt="2025-10-14T05:51:02.012" v="3726" actId="1076"/>
          <ac:spMkLst>
            <pc:docMk/>
            <pc:sldMk cId="799704315" sldId="1570"/>
            <ac:spMk id="17" creationId="{FA63E721-FE0E-2C5C-46FC-BA9CFA3F3D0D}"/>
          </ac:spMkLst>
        </pc:spChg>
        <pc:picChg chg="del">
          <ac:chgData name="Pritchard, Cindy" userId="26239436-f244-48ee-9592-488f7c2a36c4" providerId="ADAL" clId="{856E39FC-765A-49C0-80BC-5671CB708203}" dt="2025-10-14T05:46:09.126" v="3528" actId="478"/>
          <ac:picMkLst>
            <pc:docMk/>
            <pc:sldMk cId="799704315" sldId="1570"/>
            <ac:picMk id="3" creationId="{4FC2815C-F427-1D69-5A4F-FF841FC53266}"/>
          </ac:picMkLst>
        </pc:picChg>
        <pc:picChg chg="add mod">
          <ac:chgData name="Pritchard, Cindy" userId="26239436-f244-48ee-9592-488f7c2a36c4" providerId="ADAL" clId="{856E39FC-765A-49C0-80BC-5671CB708203}" dt="2025-10-14T05:50:48.535" v="3721" actId="1076"/>
          <ac:picMkLst>
            <pc:docMk/>
            <pc:sldMk cId="799704315" sldId="1570"/>
            <ac:picMk id="4" creationId="{A12095A7-BC04-7910-630D-54664EEC62A4}"/>
          </ac:picMkLst>
        </pc:picChg>
        <pc:picChg chg="del">
          <ac:chgData name="Pritchard, Cindy" userId="26239436-f244-48ee-9592-488f7c2a36c4" providerId="ADAL" clId="{856E39FC-765A-49C0-80BC-5671CB708203}" dt="2025-10-14T05:46:09.619" v="3529" actId="478"/>
          <ac:picMkLst>
            <pc:docMk/>
            <pc:sldMk cId="799704315" sldId="1570"/>
            <ac:picMk id="6" creationId="{EE1EF9D8-775A-02D0-5868-5FE141B1B9E4}"/>
          </ac:picMkLst>
        </pc:picChg>
        <pc:picChg chg="add mod">
          <ac:chgData name="Pritchard, Cindy" userId="26239436-f244-48ee-9592-488f7c2a36c4" providerId="ADAL" clId="{856E39FC-765A-49C0-80BC-5671CB708203}" dt="2025-10-14T05:47:42.087" v="3544" actId="1076"/>
          <ac:picMkLst>
            <pc:docMk/>
            <pc:sldMk cId="799704315" sldId="1570"/>
            <ac:picMk id="7" creationId="{EB969869-1650-F278-3880-C4E834917190}"/>
          </ac:picMkLst>
        </pc:picChg>
        <pc:picChg chg="del">
          <ac:chgData name="Pritchard, Cindy" userId="26239436-f244-48ee-9592-488f7c2a36c4" providerId="ADAL" clId="{856E39FC-765A-49C0-80BC-5671CB708203}" dt="2025-10-14T05:46:07.814" v="3526" actId="478"/>
          <ac:picMkLst>
            <pc:docMk/>
            <pc:sldMk cId="799704315" sldId="1570"/>
            <ac:picMk id="10" creationId="{C9E4D70C-AACA-28B9-2125-B09271A71A01}"/>
          </ac:picMkLst>
        </pc:picChg>
        <pc:picChg chg="add mod">
          <ac:chgData name="Pritchard, Cindy" userId="26239436-f244-48ee-9592-488f7c2a36c4" providerId="ADAL" clId="{856E39FC-765A-49C0-80BC-5671CB708203}" dt="2025-10-14T05:50:57.834" v="3724" actId="1076"/>
          <ac:picMkLst>
            <pc:docMk/>
            <pc:sldMk cId="799704315" sldId="1570"/>
            <ac:picMk id="11" creationId="{C444BE52-6EC5-422F-07DE-4D2F61F6265E}"/>
          </ac:picMkLst>
        </pc:picChg>
        <pc:picChg chg="del">
          <ac:chgData name="Pritchard, Cindy" userId="26239436-f244-48ee-9592-488f7c2a36c4" providerId="ADAL" clId="{856E39FC-765A-49C0-80BC-5671CB708203}" dt="2025-10-14T05:46:08.630" v="3527" actId="478"/>
          <ac:picMkLst>
            <pc:docMk/>
            <pc:sldMk cId="799704315" sldId="1570"/>
            <ac:picMk id="12" creationId="{4C70E65A-0370-B08D-0006-054A262A13D3}"/>
          </ac:picMkLst>
        </pc:picChg>
        <pc:picChg chg="mod modCrop">
          <ac:chgData name="Pritchard, Cindy" userId="26239436-f244-48ee-9592-488f7c2a36c4" providerId="ADAL" clId="{856E39FC-765A-49C0-80BC-5671CB708203}" dt="2025-10-14T05:47:29.192" v="3539" actId="1076"/>
          <ac:picMkLst>
            <pc:docMk/>
            <pc:sldMk cId="799704315" sldId="1570"/>
            <ac:picMk id="14" creationId="{6E3395C8-C36F-AEF8-8D29-7C120BF9F243}"/>
          </ac:picMkLst>
        </pc:picChg>
      </pc:sldChg>
      <pc:sldChg chg="addSp delSp modSp new mod">
        <pc:chgData name="Pritchard, Cindy" userId="26239436-f244-48ee-9592-488f7c2a36c4" providerId="ADAL" clId="{856E39FC-765A-49C0-80BC-5671CB708203}" dt="2025-10-14T07:23:45.031" v="3743" actId="14100"/>
        <pc:sldMkLst>
          <pc:docMk/>
          <pc:sldMk cId="3447512723" sldId="1571"/>
        </pc:sldMkLst>
        <pc:spChg chg="del">
          <ac:chgData name="Pritchard, Cindy" userId="26239436-f244-48ee-9592-488f7c2a36c4" providerId="ADAL" clId="{856E39FC-765A-49C0-80BC-5671CB708203}" dt="2025-10-14T07:22:35.402" v="3728" actId="478"/>
          <ac:spMkLst>
            <pc:docMk/>
            <pc:sldMk cId="3447512723" sldId="1571"/>
            <ac:spMk id="2" creationId="{017DA0DA-C730-2F8C-55BB-AAD9FE6AB8DD}"/>
          </ac:spMkLst>
        </pc:spChg>
        <pc:spChg chg="del">
          <ac:chgData name="Pritchard, Cindy" userId="26239436-f244-48ee-9592-488f7c2a36c4" providerId="ADAL" clId="{856E39FC-765A-49C0-80BC-5671CB708203}" dt="2025-10-14T07:22:38.497" v="3729" actId="478"/>
          <ac:spMkLst>
            <pc:docMk/>
            <pc:sldMk cId="3447512723" sldId="1571"/>
            <ac:spMk id="3" creationId="{4DE7A471-2DB3-A42E-A215-18105B4B8DED}"/>
          </ac:spMkLst>
        </pc:spChg>
        <pc:picChg chg="add mod modCrop">
          <ac:chgData name="Pritchard, Cindy" userId="26239436-f244-48ee-9592-488f7c2a36c4" providerId="ADAL" clId="{856E39FC-765A-49C0-80BC-5671CB708203}" dt="2025-10-14T07:23:19.733" v="3738" actId="1076"/>
          <ac:picMkLst>
            <pc:docMk/>
            <pc:sldMk cId="3447512723" sldId="1571"/>
            <ac:picMk id="4" creationId="{0F52A889-CD49-6200-0D15-C34C073AE84A}"/>
          </ac:picMkLst>
        </pc:picChg>
        <pc:picChg chg="add mod">
          <ac:chgData name="Pritchard, Cindy" userId="26239436-f244-48ee-9592-488f7c2a36c4" providerId="ADAL" clId="{856E39FC-765A-49C0-80BC-5671CB708203}" dt="2025-10-14T07:23:38.712" v="3740" actId="1076"/>
          <ac:picMkLst>
            <pc:docMk/>
            <pc:sldMk cId="3447512723" sldId="1571"/>
            <ac:picMk id="6" creationId="{89EE555E-ADDE-486C-FFBB-09AF19054CA7}"/>
          </ac:picMkLst>
        </pc:picChg>
        <pc:picChg chg="add mod">
          <ac:chgData name="Pritchard, Cindy" userId="26239436-f244-48ee-9592-488f7c2a36c4" providerId="ADAL" clId="{856E39FC-765A-49C0-80BC-5671CB708203}" dt="2025-10-14T07:23:45.031" v="3743" actId="14100"/>
          <ac:picMkLst>
            <pc:docMk/>
            <pc:sldMk cId="3447512723" sldId="1571"/>
            <ac:picMk id="8" creationId="{180D6A81-FEE4-C056-1172-030D391B5456}"/>
          </ac:picMkLst>
        </pc:picChg>
      </pc:sldChg>
      <pc:sldChg chg="addSp delSp modSp add mod">
        <pc:chgData name="Pritchard, Cindy" userId="26239436-f244-48ee-9592-488f7c2a36c4" providerId="ADAL" clId="{856E39FC-765A-49C0-80BC-5671CB708203}" dt="2025-10-14T07:25:12.523" v="3753" actId="1076"/>
        <pc:sldMkLst>
          <pc:docMk/>
          <pc:sldMk cId="679543116" sldId="1572"/>
        </pc:sldMkLst>
        <pc:spChg chg="add mod">
          <ac:chgData name="Pritchard, Cindy" userId="26239436-f244-48ee-9592-488f7c2a36c4" providerId="ADAL" clId="{856E39FC-765A-49C0-80BC-5671CB708203}" dt="2025-10-14T07:25:12.523" v="3753" actId="1076"/>
          <ac:spMkLst>
            <pc:docMk/>
            <pc:sldMk cId="679543116" sldId="1572"/>
            <ac:spMk id="7" creationId="{89A7B298-9362-9405-6274-F333361427BA}"/>
          </ac:spMkLst>
        </pc:spChg>
        <pc:picChg chg="add mod">
          <ac:chgData name="Pritchard, Cindy" userId="26239436-f244-48ee-9592-488f7c2a36c4" providerId="ADAL" clId="{856E39FC-765A-49C0-80BC-5671CB708203}" dt="2025-10-14T07:24:54.174" v="3751" actId="1076"/>
          <ac:picMkLst>
            <pc:docMk/>
            <pc:sldMk cId="679543116" sldId="1572"/>
            <ac:picMk id="3" creationId="{0E71AB53-1434-CE37-40BD-8314CAB8DF19}"/>
          </ac:picMkLst>
        </pc:picChg>
        <pc:picChg chg="del">
          <ac:chgData name="Pritchard, Cindy" userId="26239436-f244-48ee-9592-488f7c2a36c4" providerId="ADAL" clId="{856E39FC-765A-49C0-80BC-5671CB708203}" dt="2025-10-14T07:24:46.264" v="3746" actId="478"/>
          <ac:picMkLst>
            <pc:docMk/>
            <pc:sldMk cId="679543116" sldId="1572"/>
            <ac:picMk id="6" creationId="{71A65989-7A31-5A3E-FBC6-46F944C3A360}"/>
          </ac:picMkLst>
        </pc:picChg>
        <pc:picChg chg="del">
          <ac:chgData name="Pritchard, Cindy" userId="26239436-f244-48ee-9592-488f7c2a36c4" providerId="ADAL" clId="{856E39FC-765A-49C0-80BC-5671CB708203}" dt="2025-10-14T07:24:45.763" v="3745" actId="478"/>
          <ac:picMkLst>
            <pc:docMk/>
            <pc:sldMk cId="679543116" sldId="1572"/>
            <ac:picMk id="8" creationId="{C30DE39C-65ED-CC27-8127-B5AE315313F1}"/>
          </ac:picMkLst>
        </pc:picChg>
      </pc:sldChg>
      <pc:sldChg chg="addSp delSp modSp new mod ord modNotesTx">
        <pc:chgData name="Pritchard, Cindy" userId="26239436-f244-48ee-9592-488f7c2a36c4" providerId="ADAL" clId="{856E39FC-765A-49C0-80BC-5671CB708203}" dt="2025-10-14T08:30:00.188" v="5908"/>
        <pc:sldMkLst>
          <pc:docMk/>
          <pc:sldMk cId="509578485" sldId="1573"/>
        </pc:sldMkLst>
        <pc:spChg chg="del mod">
          <ac:chgData name="Pritchard, Cindy" userId="26239436-f244-48ee-9592-488f7c2a36c4" providerId="ADAL" clId="{856E39FC-765A-49C0-80BC-5671CB708203}" dt="2025-10-14T07:31:31.499" v="3855" actId="478"/>
          <ac:spMkLst>
            <pc:docMk/>
            <pc:sldMk cId="509578485" sldId="1573"/>
            <ac:spMk id="2" creationId="{557D73A7-016E-5D1E-402A-4C8BFCDCF8F1}"/>
          </ac:spMkLst>
        </pc:spChg>
        <pc:spChg chg="del">
          <ac:chgData name="Pritchard, Cindy" userId="26239436-f244-48ee-9592-488f7c2a36c4" providerId="ADAL" clId="{856E39FC-765A-49C0-80BC-5671CB708203}" dt="2025-10-14T07:31:32.802" v="3856" actId="478"/>
          <ac:spMkLst>
            <pc:docMk/>
            <pc:sldMk cId="509578485" sldId="1573"/>
            <ac:spMk id="3" creationId="{30530BC8-E058-26F0-7DA9-29520EAB03E5}"/>
          </ac:spMkLst>
        </pc:spChg>
        <pc:spChg chg="add mod">
          <ac:chgData name="Pritchard, Cindy" userId="26239436-f244-48ee-9592-488f7c2a36c4" providerId="ADAL" clId="{856E39FC-765A-49C0-80BC-5671CB708203}" dt="2025-10-14T07:36:40.153" v="4010" actId="207"/>
          <ac:spMkLst>
            <pc:docMk/>
            <pc:sldMk cId="509578485" sldId="1573"/>
            <ac:spMk id="9" creationId="{237DFFFC-9489-B24A-DC29-D5EA7F104A10}"/>
          </ac:spMkLst>
        </pc:spChg>
        <pc:spChg chg="add mod">
          <ac:chgData name="Pritchard, Cindy" userId="26239436-f244-48ee-9592-488f7c2a36c4" providerId="ADAL" clId="{856E39FC-765A-49C0-80BC-5671CB708203}" dt="2025-10-14T07:34:04.638" v="3969" actId="403"/>
          <ac:spMkLst>
            <pc:docMk/>
            <pc:sldMk cId="509578485" sldId="1573"/>
            <ac:spMk id="11" creationId="{9C2C7E9F-5EAC-8D00-3E65-9241F8F2A9B1}"/>
          </ac:spMkLst>
        </pc:spChg>
        <pc:picChg chg="add mod">
          <ac:chgData name="Pritchard, Cindy" userId="26239436-f244-48ee-9592-488f7c2a36c4" providerId="ADAL" clId="{856E39FC-765A-49C0-80BC-5671CB708203}" dt="2025-10-14T07:36:17.168" v="4001" actId="14100"/>
          <ac:picMkLst>
            <pc:docMk/>
            <pc:sldMk cId="509578485" sldId="1573"/>
            <ac:picMk id="5" creationId="{C59D1FF9-A00D-D419-0DF7-5C78EDC0BDFC}"/>
          </ac:picMkLst>
        </pc:picChg>
        <pc:picChg chg="add mod">
          <ac:chgData name="Pritchard, Cindy" userId="26239436-f244-48ee-9592-488f7c2a36c4" providerId="ADAL" clId="{856E39FC-765A-49C0-80BC-5671CB708203}" dt="2025-10-14T07:32:46.826" v="3863" actId="14100"/>
          <ac:picMkLst>
            <pc:docMk/>
            <pc:sldMk cId="509578485" sldId="1573"/>
            <ac:picMk id="7" creationId="{D685942B-DF57-6F28-CBB8-32870E707022}"/>
          </ac:picMkLst>
        </pc:picChg>
        <pc:picChg chg="add mod">
          <ac:chgData name="Pritchard, Cindy" userId="26239436-f244-48ee-9592-488f7c2a36c4" providerId="ADAL" clId="{856E39FC-765A-49C0-80BC-5671CB708203}" dt="2025-10-14T07:36:29.479" v="4005" actId="1076"/>
          <ac:picMkLst>
            <pc:docMk/>
            <pc:sldMk cId="509578485" sldId="1573"/>
            <ac:picMk id="8" creationId="{133428F6-AF0A-2B6F-7FED-B1F81DB882C5}"/>
          </ac:picMkLst>
        </pc:picChg>
        <pc:picChg chg="add mod">
          <ac:chgData name="Pritchard, Cindy" userId="26239436-f244-48ee-9592-488f7c2a36c4" providerId="ADAL" clId="{856E39FC-765A-49C0-80BC-5671CB708203}" dt="2025-10-14T07:36:31.278" v="4006" actId="1076"/>
          <ac:picMkLst>
            <pc:docMk/>
            <pc:sldMk cId="509578485" sldId="1573"/>
            <ac:picMk id="12" creationId="{0772D939-0E14-CA80-EC70-20AE40BC605D}"/>
          </ac:picMkLst>
        </pc:picChg>
      </pc:sldChg>
      <pc:sldChg chg="addSp delSp modSp new mod modNotesTx">
        <pc:chgData name="Pritchard, Cindy" userId="26239436-f244-48ee-9592-488f7c2a36c4" providerId="ADAL" clId="{856E39FC-765A-49C0-80BC-5671CB708203}" dt="2025-10-14T07:43:58.264" v="4245" actId="20577"/>
        <pc:sldMkLst>
          <pc:docMk/>
          <pc:sldMk cId="1049435117" sldId="1574"/>
        </pc:sldMkLst>
        <pc:spChg chg="del">
          <ac:chgData name="Pritchard, Cindy" userId="26239436-f244-48ee-9592-488f7c2a36c4" providerId="ADAL" clId="{856E39FC-765A-49C0-80BC-5671CB708203}" dt="2025-10-14T07:41:38.006" v="4058" actId="478"/>
          <ac:spMkLst>
            <pc:docMk/>
            <pc:sldMk cId="1049435117" sldId="1574"/>
            <ac:spMk id="2" creationId="{17DD3CAF-B34C-BF69-8A2C-38E2836F7044}"/>
          </ac:spMkLst>
        </pc:spChg>
        <pc:spChg chg="del">
          <ac:chgData name="Pritchard, Cindy" userId="26239436-f244-48ee-9592-488f7c2a36c4" providerId="ADAL" clId="{856E39FC-765A-49C0-80BC-5671CB708203}" dt="2025-10-14T07:41:39.381" v="4059" actId="478"/>
          <ac:spMkLst>
            <pc:docMk/>
            <pc:sldMk cId="1049435117" sldId="1574"/>
            <ac:spMk id="3" creationId="{6011BEE0-DADB-5330-3F4F-537CD0B5B8EC}"/>
          </ac:spMkLst>
        </pc:spChg>
        <pc:spChg chg="add mod">
          <ac:chgData name="Pritchard, Cindy" userId="26239436-f244-48ee-9592-488f7c2a36c4" providerId="ADAL" clId="{856E39FC-765A-49C0-80BC-5671CB708203}" dt="2025-10-14T07:43:05.587" v="4086" actId="1076"/>
          <ac:spMkLst>
            <pc:docMk/>
            <pc:sldMk cId="1049435117" sldId="1574"/>
            <ac:spMk id="7" creationId="{9E480C7F-0DE2-C4EF-74C3-607FA06F18CF}"/>
          </ac:spMkLst>
        </pc:spChg>
        <pc:spChg chg="add mod">
          <ac:chgData name="Pritchard, Cindy" userId="26239436-f244-48ee-9592-488f7c2a36c4" providerId="ADAL" clId="{856E39FC-765A-49C0-80BC-5671CB708203}" dt="2025-10-14T07:43:58.264" v="4245" actId="20577"/>
          <ac:spMkLst>
            <pc:docMk/>
            <pc:sldMk cId="1049435117" sldId="1574"/>
            <ac:spMk id="10" creationId="{2E0A3F5F-6061-F878-7526-8D368E76723A}"/>
          </ac:spMkLst>
        </pc:spChg>
        <pc:picChg chg="add mod">
          <ac:chgData name="Pritchard, Cindy" userId="26239436-f244-48ee-9592-488f7c2a36c4" providerId="ADAL" clId="{856E39FC-765A-49C0-80BC-5671CB708203}" dt="2025-10-14T07:43:11.097" v="4089" actId="1076"/>
          <ac:picMkLst>
            <pc:docMk/>
            <pc:sldMk cId="1049435117" sldId="1574"/>
            <ac:picMk id="5" creationId="{50CEC012-9A91-E495-7CA4-BE81865ED7DB}"/>
          </ac:picMkLst>
        </pc:picChg>
        <pc:picChg chg="add mod">
          <ac:chgData name="Pritchard, Cindy" userId="26239436-f244-48ee-9592-488f7c2a36c4" providerId="ADAL" clId="{856E39FC-765A-49C0-80BC-5671CB708203}" dt="2025-10-14T07:43:12.568" v="4090" actId="1076"/>
          <ac:picMkLst>
            <pc:docMk/>
            <pc:sldMk cId="1049435117" sldId="1574"/>
            <ac:picMk id="9" creationId="{4CB01AF2-AD91-7D30-E036-800CAE69F6CB}"/>
          </ac:picMkLst>
        </pc:picChg>
      </pc:sldChg>
      <pc:sldChg chg="addSp delSp modSp new mod ord modNotesTx">
        <pc:chgData name="Pritchard, Cindy" userId="26239436-f244-48ee-9592-488f7c2a36c4" providerId="ADAL" clId="{856E39FC-765A-49C0-80BC-5671CB708203}" dt="2025-10-14T09:17:54.168" v="10340" actId="313"/>
        <pc:sldMkLst>
          <pc:docMk/>
          <pc:sldMk cId="2344876242" sldId="1575"/>
        </pc:sldMkLst>
        <pc:spChg chg="del">
          <ac:chgData name="Pritchard, Cindy" userId="26239436-f244-48ee-9592-488f7c2a36c4" providerId="ADAL" clId="{856E39FC-765A-49C0-80BC-5671CB708203}" dt="2025-10-14T07:47:45.711" v="4263" actId="478"/>
          <ac:spMkLst>
            <pc:docMk/>
            <pc:sldMk cId="2344876242" sldId="1575"/>
            <ac:spMk id="2" creationId="{C7EDE191-E7C3-009A-3D80-A38FC8DDE3F9}"/>
          </ac:spMkLst>
        </pc:spChg>
        <pc:spChg chg="del">
          <ac:chgData name="Pritchard, Cindy" userId="26239436-f244-48ee-9592-488f7c2a36c4" providerId="ADAL" clId="{856E39FC-765A-49C0-80BC-5671CB708203}" dt="2025-10-14T07:47:47.121" v="4264" actId="478"/>
          <ac:spMkLst>
            <pc:docMk/>
            <pc:sldMk cId="2344876242" sldId="1575"/>
            <ac:spMk id="3" creationId="{4AD3A0A8-4947-D66E-4DFD-A0567DEC3793}"/>
          </ac:spMkLst>
        </pc:spChg>
        <pc:spChg chg="add mod">
          <ac:chgData name="Pritchard, Cindy" userId="26239436-f244-48ee-9592-488f7c2a36c4" providerId="ADAL" clId="{856E39FC-765A-49C0-80BC-5671CB708203}" dt="2025-10-14T09:17:54.168" v="10340" actId="313"/>
          <ac:spMkLst>
            <pc:docMk/>
            <pc:sldMk cId="2344876242" sldId="1575"/>
            <ac:spMk id="6" creationId="{4C5CA721-7665-352D-11C2-79F4278E10F6}"/>
          </ac:spMkLst>
        </pc:spChg>
        <pc:picChg chg="add mod">
          <ac:chgData name="Pritchard, Cindy" userId="26239436-f244-48ee-9592-488f7c2a36c4" providerId="ADAL" clId="{856E39FC-765A-49C0-80BC-5671CB708203}" dt="2025-10-14T07:50:30.573" v="4503" actId="1076"/>
          <ac:picMkLst>
            <pc:docMk/>
            <pc:sldMk cId="2344876242" sldId="1575"/>
            <ac:picMk id="5" creationId="{3E8AC410-13C2-0E1E-8A50-A0E20B7B58BC}"/>
          </ac:picMkLst>
        </pc:picChg>
      </pc:sldChg>
      <pc:sldChg chg="addSp delSp modSp new mod ord modNotesTx">
        <pc:chgData name="Pritchard, Cindy" userId="26239436-f244-48ee-9592-488f7c2a36c4" providerId="ADAL" clId="{856E39FC-765A-49C0-80BC-5671CB708203}" dt="2025-10-14T08:39:23.337" v="5934"/>
        <pc:sldMkLst>
          <pc:docMk/>
          <pc:sldMk cId="1954342509" sldId="1576"/>
        </pc:sldMkLst>
        <pc:spChg chg="del mod">
          <ac:chgData name="Pritchard, Cindy" userId="26239436-f244-48ee-9592-488f7c2a36c4" providerId="ADAL" clId="{856E39FC-765A-49C0-80BC-5671CB708203}" dt="2025-10-14T07:56:48.043" v="4551" actId="478"/>
          <ac:spMkLst>
            <pc:docMk/>
            <pc:sldMk cId="1954342509" sldId="1576"/>
            <ac:spMk id="2" creationId="{D30FD11C-52B4-1FE7-1BF0-2A7F3A992A8D}"/>
          </ac:spMkLst>
        </pc:spChg>
        <pc:spChg chg="del">
          <ac:chgData name="Pritchard, Cindy" userId="26239436-f244-48ee-9592-488f7c2a36c4" providerId="ADAL" clId="{856E39FC-765A-49C0-80BC-5671CB708203}" dt="2025-10-14T07:56:52.353" v="4553" actId="478"/>
          <ac:spMkLst>
            <pc:docMk/>
            <pc:sldMk cId="1954342509" sldId="1576"/>
            <ac:spMk id="3" creationId="{A1F0CA63-E173-827A-9BE8-2D1AEB91B6E3}"/>
          </ac:spMkLst>
        </pc:spChg>
        <pc:spChg chg="add del mod">
          <ac:chgData name="Pritchard, Cindy" userId="26239436-f244-48ee-9592-488f7c2a36c4" providerId="ADAL" clId="{856E39FC-765A-49C0-80BC-5671CB708203}" dt="2025-10-14T07:56:50.318" v="4552" actId="478"/>
          <ac:spMkLst>
            <pc:docMk/>
            <pc:sldMk cId="1954342509" sldId="1576"/>
            <ac:spMk id="5" creationId="{D4B4A8B0-9DB8-F4EA-C03C-9A9B95ED6A44}"/>
          </ac:spMkLst>
        </pc:spChg>
        <pc:spChg chg="add mod">
          <ac:chgData name="Pritchard, Cindy" userId="26239436-f244-48ee-9592-488f7c2a36c4" providerId="ADAL" clId="{856E39FC-765A-49C0-80BC-5671CB708203}" dt="2025-10-14T08:02:43.591" v="5083" actId="6549"/>
          <ac:spMkLst>
            <pc:docMk/>
            <pc:sldMk cId="1954342509" sldId="1576"/>
            <ac:spMk id="8" creationId="{6FF4E75B-7D72-5F12-3CD3-7E5D25216F64}"/>
          </ac:spMkLst>
        </pc:spChg>
        <pc:spChg chg="add">
          <ac:chgData name="Pritchard, Cindy" userId="26239436-f244-48ee-9592-488f7c2a36c4" providerId="ADAL" clId="{856E39FC-765A-49C0-80BC-5671CB708203}" dt="2025-10-14T07:57:54.919" v="4561"/>
          <ac:spMkLst>
            <pc:docMk/>
            <pc:sldMk cId="1954342509" sldId="1576"/>
            <ac:spMk id="9" creationId="{95F4EEC2-D3A4-868A-98E4-99A932EC2F65}"/>
          </ac:spMkLst>
        </pc:spChg>
        <pc:spChg chg="add mod">
          <ac:chgData name="Pritchard, Cindy" userId="26239436-f244-48ee-9592-488f7c2a36c4" providerId="ADAL" clId="{856E39FC-765A-49C0-80BC-5671CB708203}" dt="2025-10-14T08:04:37.051" v="5225" actId="1076"/>
          <ac:spMkLst>
            <pc:docMk/>
            <pc:sldMk cId="1954342509" sldId="1576"/>
            <ac:spMk id="11" creationId="{E17289C8-D37C-CE2F-042A-5116A92708ED}"/>
          </ac:spMkLst>
        </pc:spChg>
        <pc:spChg chg="add mod">
          <ac:chgData name="Pritchard, Cindy" userId="26239436-f244-48ee-9592-488f7c2a36c4" providerId="ADAL" clId="{856E39FC-765A-49C0-80BC-5671CB708203}" dt="2025-10-14T08:04:48.010" v="5291" actId="6549"/>
          <ac:spMkLst>
            <pc:docMk/>
            <pc:sldMk cId="1954342509" sldId="1576"/>
            <ac:spMk id="12" creationId="{6B731547-B99D-3EC8-1043-9C6DE9ECE3A9}"/>
          </ac:spMkLst>
        </pc:spChg>
        <pc:picChg chg="add mod modCrop">
          <ac:chgData name="Pritchard, Cindy" userId="26239436-f244-48ee-9592-488f7c2a36c4" providerId="ADAL" clId="{856E39FC-765A-49C0-80BC-5671CB708203}" dt="2025-10-14T08:02:37.666" v="5081" actId="1076"/>
          <ac:picMkLst>
            <pc:docMk/>
            <pc:sldMk cId="1954342509" sldId="1576"/>
            <ac:picMk id="7" creationId="{D1CC3B28-567C-9ACE-1584-0B2BC0B88069}"/>
          </ac:picMkLst>
        </pc:picChg>
      </pc:sldChg>
      <pc:sldChg chg="addSp delSp modSp new mod">
        <pc:chgData name="Pritchard, Cindy" userId="26239436-f244-48ee-9592-488f7c2a36c4" providerId="ADAL" clId="{856E39FC-765A-49C0-80BC-5671CB708203}" dt="2025-10-14T08:13:26.656" v="5652" actId="1076"/>
        <pc:sldMkLst>
          <pc:docMk/>
          <pc:sldMk cId="2821514981" sldId="1577"/>
        </pc:sldMkLst>
        <pc:spChg chg="del">
          <ac:chgData name="Pritchard, Cindy" userId="26239436-f244-48ee-9592-488f7c2a36c4" providerId="ADAL" clId="{856E39FC-765A-49C0-80BC-5671CB708203}" dt="2025-10-14T08:08:47.054" v="5293" actId="478"/>
          <ac:spMkLst>
            <pc:docMk/>
            <pc:sldMk cId="2821514981" sldId="1577"/>
            <ac:spMk id="2" creationId="{A84310C7-34A1-676A-AD4E-A3A8CD9116A4}"/>
          </ac:spMkLst>
        </pc:spChg>
        <pc:spChg chg="del">
          <ac:chgData name="Pritchard, Cindy" userId="26239436-f244-48ee-9592-488f7c2a36c4" providerId="ADAL" clId="{856E39FC-765A-49C0-80BC-5671CB708203}" dt="2025-10-14T08:08:48.416" v="5294" actId="478"/>
          <ac:spMkLst>
            <pc:docMk/>
            <pc:sldMk cId="2821514981" sldId="1577"/>
            <ac:spMk id="3" creationId="{BABE9FE6-2A9E-1172-6387-A31C4260E5F1}"/>
          </ac:spMkLst>
        </pc:spChg>
        <pc:spChg chg="add mod">
          <ac:chgData name="Pritchard, Cindy" userId="26239436-f244-48ee-9592-488f7c2a36c4" providerId="ADAL" clId="{856E39FC-765A-49C0-80BC-5671CB708203}" dt="2025-10-14T08:13:14.892" v="5650" actId="6549"/>
          <ac:spMkLst>
            <pc:docMk/>
            <pc:sldMk cId="2821514981" sldId="1577"/>
            <ac:spMk id="6" creationId="{20089245-42C3-5634-6AC4-EEE22B3A3345}"/>
          </ac:spMkLst>
        </pc:spChg>
        <pc:spChg chg="add mod">
          <ac:chgData name="Pritchard, Cindy" userId="26239436-f244-48ee-9592-488f7c2a36c4" providerId="ADAL" clId="{856E39FC-765A-49C0-80BC-5671CB708203}" dt="2025-10-14T08:13:23.815" v="5651" actId="1076"/>
          <ac:spMkLst>
            <pc:docMk/>
            <pc:sldMk cId="2821514981" sldId="1577"/>
            <ac:spMk id="8" creationId="{60EE0C5B-8127-34AE-65C9-995553327697}"/>
          </ac:spMkLst>
        </pc:spChg>
        <pc:spChg chg="add mod">
          <ac:chgData name="Pritchard, Cindy" userId="26239436-f244-48ee-9592-488f7c2a36c4" providerId="ADAL" clId="{856E39FC-765A-49C0-80BC-5671CB708203}" dt="2025-10-14T08:13:26.656" v="5652" actId="1076"/>
          <ac:spMkLst>
            <pc:docMk/>
            <pc:sldMk cId="2821514981" sldId="1577"/>
            <ac:spMk id="10" creationId="{B71E56E8-06CD-4A6B-6DB5-69CB51E06F82}"/>
          </ac:spMkLst>
        </pc:spChg>
        <pc:picChg chg="add mod">
          <ac:chgData name="Pritchard, Cindy" userId="26239436-f244-48ee-9592-488f7c2a36c4" providerId="ADAL" clId="{856E39FC-765A-49C0-80BC-5671CB708203}" dt="2025-10-14T08:13:06.162" v="5645" actId="1076"/>
          <ac:picMkLst>
            <pc:docMk/>
            <pc:sldMk cId="2821514981" sldId="1577"/>
            <ac:picMk id="5" creationId="{7BA13526-A6BB-7428-EBE5-829EB0689289}"/>
          </ac:picMkLst>
        </pc:picChg>
      </pc:sldChg>
      <pc:sldChg chg="addSp delSp modSp new mod ord modNotesTx">
        <pc:chgData name="Pritchard, Cindy" userId="26239436-f244-48ee-9592-488f7c2a36c4" providerId="ADAL" clId="{856E39FC-765A-49C0-80BC-5671CB708203}" dt="2025-10-14T08:29:01.862" v="5904"/>
        <pc:sldMkLst>
          <pc:docMk/>
          <pc:sldMk cId="1444986316" sldId="1578"/>
        </pc:sldMkLst>
        <pc:spChg chg="del">
          <ac:chgData name="Pritchard, Cindy" userId="26239436-f244-48ee-9592-488f7c2a36c4" providerId="ADAL" clId="{856E39FC-765A-49C0-80BC-5671CB708203}" dt="2025-10-14T08:14:59.532" v="5654" actId="478"/>
          <ac:spMkLst>
            <pc:docMk/>
            <pc:sldMk cId="1444986316" sldId="1578"/>
            <ac:spMk id="2" creationId="{9FB49CE6-6A37-0A5B-5B55-A494D06F3C91}"/>
          </ac:spMkLst>
        </pc:spChg>
        <pc:spChg chg="del">
          <ac:chgData name="Pritchard, Cindy" userId="26239436-f244-48ee-9592-488f7c2a36c4" providerId="ADAL" clId="{856E39FC-765A-49C0-80BC-5671CB708203}" dt="2025-10-14T08:15:00.951" v="5655" actId="478"/>
          <ac:spMkLst>
            <pc:docMk/>
            <pc:sldMk cId="1444986316" sldId="1578"/>
            <ac:spMk id="3" creationId="{45B132ED-B7DE-44EF-66DF-0CCAE5D3AE89}"/>
          </ac:spMkLst>
        </pc:spChg>
        <pc:spChg chg="add mod">
          <ac:chgData name="Pritchard, Cindy" userId="26239436-f244-48ee-9592-488f7c2a36c4" providerId="ADAL" clId="{856E39FC-765A-49C0-80BC-5671CB708203}" dt="2025-10-14T08:19:32.301" v="5711" actId="1076"/>
          <ac:spMkLst>
            <pc:docMk/>
            <pc:sldMk cId="1444986316" sldId="1578"/>
            <ac:spMk id="7" creationId="{F8CC4D06-B650-4122-02C0-53E2344227E9}"/>
          </ac:spMkLst>
        </pc:spChg>
        <pc:spChg chg="add">
          <ac:chgData name="Pritchard, Cindy" userId="26239436-f244-48ee-9592-488f7c2a36c4" providerId="ADAL" clId="{856E39FC-765A-49C0-80BC-5671CB708203}" dt="2025-10-14T08:16:04.822" v="5668"/>
          <ac:spMkLst>
            <pc:docMk/>
            <pc:sldMk cId="1444986316" sldId="1578"/>
            <ac:spMk id="8" creationId="{AA3C0135-3C88-83AE-ED01-E8BA87DCFBB1}"/>
          </ac:spMkLst>
        </pc:spChg>
        <pc:spChg chg="add">
          <ac:chgData name="Pritchard, Cindy" userId="26239436-f244-48ee-9592-488f7c2a36c4" providerId="ADAL" clId="{856E39FC-765A-49C0-80BC-5671CB708203}" dt="2025-10-14T08:16:08.732" v="5669"/>
          <ac:spMkLst>
            <pc:docMk/>
            <pc:sldMk cId="1444986316" sldId="1578"/>
            <ac:spMk id="9" creationId="{6CBACCB0-78FD-7FB7-9D50-11E5190514C2}"/>
          </ac:spMkLst>
        </pc:spChg>
        <pc:spChg chg="add mod">
          <ac:chgData name="Pritchard, Cindy" userId="26239436-f244-48ee-9592-488f7c2a36c4" providerId="ADAL" clId="{856E39FC-765A-49C0-80BC-5671CB708203}" dt="2025-10-14T08:19:52.553" v="5718" actId="207"/>
          <ac:spMkLst>
            <pc:docMk/>
            <pc:sldMk cId="1444986316" sldId="1578"/>
            <ac:spMk id="10" creationId="{674C1142-2838-4862-5EC7-924BF7A7EAC7}"/>
          </ac:spMkLst>
        </pc:spChg>
        <pc:picChg chg="add mod">
          <ac:chgData name="Pritchard, Cindy" userId="26239436-f244-48ee-9592-488f7c2a36c4" providerId="ADAL" clId="{856E39FC-765A-49C0-80BC-5671CB708203}" dt="2025-10-14T08:19:13.364" v="5710" actId="1076"/>
          <ac:picMkLst>
            <pc:docMk/>
            <pc:sldMk cId="1444986316" sldId="1578"/>
            <ac:picMk id="5" creationId="{062AE796-9FBD-4D35-E215-3667C6EC3541}"/>
          </ac:picMkLst>
        </pc:picChg>
        <pc:picChg chg="add mod">
          <ac:chgData name="Pritchard, Cindy" userId="26239436-f244-48ee-9592-488f7c2a36c4" providerId="ADAL" clId="{856E39FC-765A-49C0-80BC-5671CB708203}" dt="2025-10-14T08:20:00.634" v="5721" actId="1076"/>
          <ac:picMkLst>
            <pc:docMk/>
            <pc:sldMk cId="1444986316" sldId="1578"/>
            <ac:picMk id="6" creationId="{17CAB5B1-7E6A-0D82-60A4-D44252150AE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13/10/2025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zerosuicidealliance.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southernhealth.nhs.uk/about-us/news-and-views/suicide-prevention-do-you-know-where-go-help"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cGq3DwMhZ8m2fwkOHLszCy8-Es70HUfYJBtJdFNYqe2M5C3L507F0q50KW-c3QQR7jv94AbmQXf0HKTS0w0phhKbvYU_eEKx1B743t1taIm0w1quHZayktNG_J697Tyg9J5Z2-kEnIQXacFvFT2BjqlQeoOxIttlDNOdC_nTuYd2RTRO8zlZUmU45Ecfbqf6edB4V38QId9pn37PX35K-wzZTZWjuC89Aqsc2oYRqc1WtuPwkmivq_ZgAAlrp0SWig5tNLrK43gLlLT5QpD1YvlzW5txpGmA5PnMHHIbo5xza2L7bHUq5lL2XMl_6_gVsFtxrStlHMb09QeSwU3G8_c-BhK49LZJCozh4XD1GyY3bFy4HI2GHyzUSi4NjPhWuYKbvVHj5mCp3T3cUMO5p8nJeM4-LPdExc3Y_JVL2YMJbdTfDwN5HhnCuXZvu4ESDmAqjOX10P6QXXioqAu5gcX-u_71wrkH_hh4FcAAAD___MQzS8___.ZXV3MjpoY2Nwcm9kOmM6bzoyYzg3ZGY0Njc0Y2ZkMTA4ODBjYmQ2OGUyYTg1MzE3NTo3OjhmMmY6ODY1YTExMTYwNWFkOGE1NjRmODY4ZDE3YjgyZWRhNDc1MjdkNGNlMjcxNGY3OTY3OTA2YmY2ODA0M2U4NjNjNTpoOlQ6R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MGK2zAQhp_GvpQ1o5Fk2QcdWtpAz32AMJbGtjax5EpyIG9fms1CKQt71Pf_-gc-2vdzpI3thV5pCi-lpsxzTrGWlz0nf7gaUmy99UqPE7RshdGDRhBGtbxRuJ49X8ON8_0cvJUatel7ENo80-AtCt3j2BvAJ9u4FFr4XO872zc05UTeUanPSuaSjuz4w_-Ffx8c38J3dEyPtR9_X9_-G_soWS0PSs0zKD0w60G5HsmoAXlCScMoqA0WATWMiKDVKKEz8yxIo4BJTzCCaxRcXqetKzTzclD2IS4hFremdC2dS91xaa92rXUvjfza4KnBk0-hS3lp8CSgExJ03-CJHG1rJ6SR2L7LKRw957NPG4VoP72TrQvR37s9h-pWyr5RsFKspVvS7VFgF_bAsT6U9gJQSoO6LaE-LSujBQwa22p_hcpffn5vUP6Dbxb_BAAA__97SLjK___.ZXV3MjpoY2Nwcm9kOmM6bzphNTE2MmI4YWYxNmFhYWZjM2MxZGJhNzBhZjU3MGU4Yjo3OjA4NTk6ZmNiODEwMmFlOTE3OTUyYzEwNjIwNDM2OWNmMmJkMTI3NzUxYTQ5NTg5NjM3OWY4YmI3ZDIyNmVmNzViMGEzZDpoOlQ6R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a:t>
            </a:fld>
            <a:endParaRPr lang="en-GB" dirty="0"/>
          </a:p>
        </p:txBody>
      </p:sp>
    </p:spTree>
    <p:extLst>
      <p:ext uri="{BB962C8B-B14F-4D97-AF65-F5344CB8AC3E}">
        <p14:creationId xmlns:p14="http://schemas.microsoft.com/office/powerpoint/2010/main" val="366891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4</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5</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6</a:t>
            </a:fld>
            <a:endParaRPr lang="en-GB" dirty="0"/>
          </a:p>
        </p:txBody>
      </p:sp>
    </p:spTree>
    <p:extLst>
      <p:ext uri="{BB962C8B-B14F-4D97-AF65-F5344CB8AC3E}">
        <p14:creationId xmlns:p14="http://schemas.microsoft.com/office/powerpoint/2010/main" val="3455000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7</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129502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FDA2A-9327-E965-1309-B757F3A14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493A5-D406-30FB-1D61-AE8815725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0914C8-C538-2DF2-A42D-271F368717C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12EDADD-25DA-8481-6C3E-4856B2EAB6B3}"/>
              </a:ext>
            </a:extLst>
          </p:cNvPr>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2481598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CB0FC-4BCC-396E-C01E-4CC74D07D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147A4-4A2B-D7F4-322C-2B9F84744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E085A-438B-3457-7FB6-67B7F64E3E2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178CBD-1005-282F-1667-7EE69282B4E8}"/>
              </a:ext>
            </a:extLst>
          </p:cNvPr>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1701178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1816658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2869197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90D1-D9E5-1877-1A44-2DA036935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9593-3559-67A5-BFC2-1A959C164C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C6D3A-6EE7-6735-E855-8C84B9234E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CEDE3E-66AC-4446-56DC-2D86C1D43189}"/>
              </a:ext>
            </a:extLst>
          </p:cNvPr>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4124719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Hampshire Domestic Abuse Partnership are encouraging everyone to undertake </a:t>
            </a:r>
            <a:r>
              <a:rPr lang="en-GB" sz="1200" b="0" i="0" u="sng" kern="1200" dirty="0">
                <a:solidFill>
                  <a:schemeClr val="tx1"/>
                </a:solidFill>
                <a:effectLst/>
                <a:latin typeface="+mn-lt"/>
                <a:ea typeface="+mn-ea"/>
                <a:cs typeface="+mn-cs"/>
                <a:hlinkClick r:id="rId3" tooltip="https://www.zerosuicidealliance.com/"/>
              </a:rPr>
              <a:t>Zero Suicide Alliance (ZSA)</a:t>
            </a:r>
            <a:r>
              <a:rPr lang="en-GB" sz="1200" b="0" i="0" kern="1200" dirty="0">
                <a:solidFill>
                  <a:schemeClr val="tx1"/>
                </a:solidFill>
                <a:effectLst/>
                <a:latin typeface="+mn-lt"/>
                <a:ea typeface="+mn-ea"/>
                <a:cs typeface="+mn-cs"/>
              </a:rPr>
              <a:t> training and to consider carrying a Life Card, which is a pocket sized card detailing where to go for help. These Life Cards will be made available in healthcare settings, libraries and also displayed on bus stops and digital boards across Hampshire (do let me know if you would like one and I can find a way to get this to you). More information about Life Cards can be found here: </a:t>
            </a:r>
            <a:r>
              <a:rPr lang="en-GB" sz="1200" b="0" i="0" u="sng" kern="1200" dirty="0">
                <a:solidFill>
                  <a:schemeClr val="tx1"/>
                </a:solidFill>
                <a:effectLst/>
                <a:latin typeface="+mn-lt"/>
                <a:ea typeface="+mn-ea"/>
                <a:cs typeface="+mn-cs"/>
                <a:hlinkClick r:id="rId4" tooltip="https://www.southernhealth.nhs.uk/about-us/news-and-views/suicide-prevention-do-you-know-where-go-help"/>
              </a:rPr>
              <a:t>Suicide Prevention: Do you know where to go for help?</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2257380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4075672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four Safeguarding Adults Boards; Hampshire, Southampton, Portsmouth, and Isle of Wight, have collaborated to create a new Domestic Abuse Awareness Animation. This short, impactful video was originally developed by Bromley Safeguarding Adults Board and has been co-produced with input from local services and individuals with lived experience. It has been adapted for use across our region to raise awareness of domestic abuse, help people recognise the signs, and encourage access to support. The animation reflects our shared commitment to safeguarding adults and promoting safer communities.</a:t>
            </a:r>
          </a:p>
          <a:p>
            <a:r>
              <a:rPr lang="en-GB" sz="1200" b="0" i="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2898773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2811543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Safer Internet Day 2026 - UK Safer Internet Centre</a:t>
            </a:r>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UK Safer Internet Centre has announced its theme for this year's Safer Internet Day coming up in February. We've covered the Safer Internet Day over the past few years and it remains an excellent initiative. The project launched in 2004 by the EU Safer Borders organisation, is aimed at mutual learning and connecting over current issues in internet security. Each year the event gets bigger and bigger and this year their chosen theme is 'smart tech, safe choices and exploring AI and its responsible use.' In the past few years AI has been the only word on anybody's lips. Children and young people have been delving into AI at an exponential rate, it is important that they have the skills and knowledge to make choices when using said programmes. The Safer Internet team have released new educational resources addressing chatbots, AI ethics, parental advice when it comes to AI and on the safe use of emerging technologies. </a:t>
            </a:r>
          </a:p>
          <a:p>
            <a:br>
              <a:rPr lang="en-GB" dirty="0"/>
            </a:b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277981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Kido Nursery Cyberattack: UK 17-year olds arrested </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Cybercrime is one of the fastest-growing threats schools face. The recent Kido Nursery hack, where the details and photographs of 8,000 children were stolen and posted online, was described by experts as “immature” in approach but deeply distressing in impact. Strikingly, the suspects were not overseas gangs but two 17-year-olds from Hertfordshire.</a:t>
            </a:r>
          </a:p>
          <a:p>
            <a:r>
              <a:rPr lang="en-GB" sz="1200" b="0" i="0" kern="1200" dirty="0">
                <a:solidFill>
                  <a:schemeClr val="tx1"/>
                </a:solidFill>
                <a:effectLst/>
                <a:latin typeface="+mn-lt"/>
                <a:ea typeface="+mn-ea"/>
                <a:cs typeface="+mn-cs"/>
              </a:rPr>
              <a:t>This highlights the dual risk: protecting school data from external attackers while recognising that students themselves may be capable of serious digital offences. Research by the Information Commissioner’s Office, based on 215 data-breach reports in the education sector between January 2022 and August 2024, found that 57% of insider cyber incidents were caused by pupils or students. Of cases involving stolen login credentials, 97% were carried out by students (ICO, 2025).</a:t>
            </a:r>
          </a:p>
          <a:p>
            <a:r>
              <a:rPr lang="en-GB" sz="1200" b="0" i="0" kern="1200" dirty="0">
                <a:solidFill>
                  <a:schemeClr val="tx1"/>
                </a:solidFill>
                <a:effectLst/>
                <a:latin typeface="+mn-lt"/>
                <a:ea typeface="+mn-ea"/>
                <a:cs typeface="+mn-cs"/>
              </a:rPr>
              <a:t>The Cyber Choices programme, run by the National Crime Agency, helps prevent this by supporting early intervention. It is designed to help young people understand the law, avoid online risks, and channel their skills into positive, legal careers.</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572012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2922613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2067728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23</a:t>
            </a:fld>
            <a:endParaRPr lang="en-GB" dirty="0"/>
          </a:p>
        </p:txBody>
      </p:sp>
    </p:spTree>
    <p:extLst>
      <p:ext uri="{BB962C8B-B14F-4D97-AF65-F5344CB8AC3E}">
        <p14:creationId xmlns:p14="http://schemas.microsoft.com/office/powerpoint/2010/main" val="3955590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hlinkClick r:id="rId3" tooltip="https://protect.checkpoint.com/v2/r06/___https://email.kjbm.safeguardinginschools.co.uk/c/eJyEkcGq3DwMhZ8m2fwkOHLszCy8-Es70HUfYJBtJdFNYqe2M5C3L507F0q50KW-c3QQR7jv94AbmQXf0HKTS0w0phhKbvYU_eEKx1B743t1taIm0w1quHZayktNG_J697Tyg9J5Z2-kEnIQXacFvFT2BjqlQeoOxIttlDNOdC_nTuYd2RTRO8zlZUmU45Ecfbqf6edB4V38QId9pn37PX35K-wzZTZWjuC89Aqsc2oYRqc1WtuPwkmivq_ZgAAlrp0SWig5tNLrK43gLlLT5QpD1YvlzW5txpGmA5PnMHHIbo5xza2L7bHUq5lL2XMl_6_gVsFtxrStlHMb09QeSwU3G8_c-BhK49LZJCozh4XD1GyY3bFy4HI2GHyzUSi4NjPhWuYKbvVHj5mCp3T3cUMO5p8nJeM4-LPdExc3Y_JVL2YMJbdTfDwN5HhnCuXZvu4ESDmAqjOX10P6QXXioqAu5gcX-u_71wrkH_hh4FcAAAD___MQzS8___.ZXV3MjpoY2Nwcm9kOmM6bzoyYzg3ZGY0Njc0Y2ZkMTA4ODBjYmQ2OGUyYTg1MzE3NTo3OjhmMmY6ODY1YTExMTYwNWFkOGE1NjRmODY4ZDE3YjgyZWRhNDc1MjdkNGNlMjcxNGY3OTY3OTA2YmY2ODA0M2U4NjNjNTpoOlQ6Rg"/>
              </a:rPr>
              <a:t>/</a:t>
            </a:r>
            <a:endParaRPr lang="en-GB" sz="1200" b="0" i="0" kern="1200" dirty="0">
              <a:solidFill>
                <a:schemeClr val="tx1"/>
              </a:solidFill>
              <a:effectLst/>
              <a:latin typeface="+mn-lt"/>
              <a:ea typeface="+mn-ea"/>
              <a:cs typeface="+mn-cs"/>
            </a:endParaRPr>
          </a:p>
          <a:p>
            <a:endParaRPr lang="en-GB" i="0" dirty="0"/>
          </a:p>
        </p:txBody>
      </p:sp>
      <p:sp>
        <p:nvSpPr>
          <p:cNvPr id="4" name="Slide Number Placeholder 3"/>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1707152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1411153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Webinar: Children and Friendships - ACAMH Learn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Making relationships with other children is one of the prime purposes of the educational system. Particularly in lower key stages, the social aspect of schools is vital to the socialisation of children at important points of their lives. Properly socialised children make for properly socialised adults, who in turn make excellent citizens in later life. That being said, for some children it may be easier said than done. Navigating the topsy-turvy of these nascent relationships is not for the faint hearted, yet it must be done. ACAMH Learn has produced a webinar with Dr. Eileen Kennedy-Moore to explore some of the ways this can be helped.</a:t>
            </a:r>
          </a:p>
          <a:p>
            <a:r>
              <a:rPr lang="en-GB" sz="1200" b="0" i="0" kern="1200" dirty="0">
                <a:solidFill>
                  <a:schemeClr val="tx1"/>
                </a:solidFill>
                <a:effectLst/>
                <a:latin typeface="+mn-lt"/>
                <a:ea typeface="+mn-ea"/>
                <a:cs typeface="+mn-cs"/>
              </a:rPr>
              <a:t>You can watch the webinar here: </a:t>
            </a:r>
            <a:r>
              <a:rPr lang="en-GB" sz="1200" b="0" i="0" kern="1200" dirty="0">
                <a:solidFill>
                  <a:schemeClr val="tx1"/>
                </a:solidFill>
                <a:effectLst/>
                <a:latin typeface="+mn-lt"/>
                <a:ea typeface="+mn-ea"/>
                <a:cs typeface="+mn-cs"/>
                <a:hlinkClick r:id="rId3" tooltip="https://protect.checkpoint.com/v2/r06/___https://email.kjbm.safeguardinginschools.co.uk/c/eJyEkMGK2zAQhp_GvpQ1o5Fk2QcdWtpAz32AMJbGtjax5EpyIG9fms1CKQt71Pf_-gc-2vdzpI3thV5pCi-lpsxzTrGWlz0nf7gaUmy99UqPE7RshdGDRhBGtbxRuJ49X8ON8_0cvJUatel7ENo80-AtCt3j2BvAJ9u4FFr4XO872zc05UTeUanPSuaSjuz4w_-Ffx8c38J3dEyPtR9_X9_-G_soWS0PSs0zKD0w60G5HsmoAXlCScMoqA0WATWMiKDVKKEz8yxIo4BJTzCCaxRcXqetKzTzclD2IS4hFremdC2dS91xaa92rXUvjfza4KnBk0-hS3lp8CSgExJ03-CJHG1rJ6SR2L7LKRw957NPG4VoP72TrQvR37s9h-pWyr5RsFKspVvS7VFgF_bAsT6U9gJQSoO6LaE-LSujBQwa22p_hcpffn5vUP6Dbxb_BAAA__97SLjK___.ZXV3MjpoY2Nwcm9kOmM6bzphNTE2MmI4YWYxNmFhYWZjM2MxZGJhNzBhZjU3MGU4Yjo3OjA4NTk6ZmNiODEwMmFlOTE3OTUyYzEwNjIwNDM2OWNmMmJkMTI3NzUxYTQ5NTg5NjM3OWY4YmI3ZDIyNmVmNzViMGEzZDpoOlQ6Rg"/>
              </a:rPr>
              <a:t>10.13056/acamh.13732</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1667979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2144852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UK Covid-19 Inquiry team has published a report looking at how the coronavirus pandemic impacted children and young people. The Inquiry heard from 600 9- to 22-year-olds about their experiences of living through the pandemic. Key findings highlight: the loss of school as a potential source of support and respite; tensions at home meant that for some, home was not a safe or supportive place; children and young people receiving support from children’s social care felt that there were changes to the quality and timeliness of support; and feelings of fear and anxiety about the risk of catching Covid-19, especially amongst children with physical disabilities and those with health conditions.</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2143248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National Children’s Bureau (NCB) has published a news story discussing findings from new research exploring mental health services and support for children and young people in England with social care involvement. The research involved an analysis of 20,000 case notes relating to 70 young people. Findings included that referrals to child and adolescent mental health services (CAMHS) were often rejected in cases where there were complex social factors, such as an unstable home environment or insecure immigration status. This approach presented a barrier to CAMHS for young people with social care involvement, including those in foster or residential care whose home environment was viewed as unstable. The research calls for greater financial investment in CAMHS; a move away from requiring ‘social stability’ ahead of therapeutic input; more parental mental health support; and increased provision of early intervention services. </a:t>
            </a:r>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30</a:t>
            </a:fld>
            <a:endParaRPr lang="en-GB" dirty="0"/>
          </a:p>
        </p:txBody>
      </p:sp>
    </p:spTree>
    <p:extLst>
      <p:ext uri="{BB962C8B-B14F-4D97-AF65-F5344CB8AC3E}">
        <p14:creationId xmlns:p14="http://schemas.microsoft.com/office/powerpoint/2010/main" val="2074840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2995406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42315379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A6EAE-B17D-2559-1FDE-821214563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FB6F9-0E72-05CA-B592-0B5CCE1C1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F8F5C-30C4-2521-B995-E763EDE8FEF6}"/>
              </a:ext>
            </a:extLst>
          </p:cNvPr>
          <p:cNvSpPr>
            <a:spLocks noGrp="1"/>
          </p:cNvSpPr>
          <p:nvPr>
            <p:ph type="body" idx="1"/>
          </p:nvPr>
        </p:nvSpPr>
        <p:spPr/>
        <p:txBody>
          <a:bodyPr/>
          <a:lstStyle/>
          <a:p>
            <a:endParaRPr lang="en-GB" i="0" dirty="0"/>
          </a:p>
        </p:txBody>
      </p:sp>
      <p:sp>
        <p:nvSpPr>
          <p:cNvPr id="4" name="Slide Number Placeholder 3">
            <a:extLst>
              <a:ext uri="{FF2B5EF4-FFF2-40B4-BE49-F238E27FC236}">
                <a16:creationId xmlns:a16="http://schemas.microsoft.com/office/drawing/2014/main" id="{C4AFBBEE-949E-D0A6-3BDC-EF4CE4DEFE11}"/>
              </a:ext>
            </a:extLst>
          </p:cNvPr>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265260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Halloween and Children's Safety - Child Accident Prevention Trust </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It's October which every teacher knows means two things; half-term and Halloween. Halloween has long given concern to school leaders and parents as well as the general public. Largely this has been due to anti-social behaviour, social disorder linked to trick or treating, house party overspills, late opening hours in the nightlife sector and so on.</a:t>
            </a:r>
          </a:p>
          <a:p>
            <a:r>
              <a:rPr lang="en-GB" sz="1200" b="0" i="0" kern="1200" dirty="0">
                <a:solidFill>
                  <a:schemeClr val="tx1"/>
                </a:solidFill>
                <a:effectLst/>
                <a:latin typeface="+mn-lt"/>
                <a:ea typeface="+mn-ea"/>
                <a:cs typeface="+mn-cs"/>
              </a:rPr>
              <a:t>Whilst educational professionals up and down the country may spend the lead up focusing on preventing anti-social behaviour, there are other dangers lurking for children and young people. These secondary dangers including unsafe costume design, and the low nocturnal visibility of participants have been addressed in a recent article from the Child Accident Prevention Trust.</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3706866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Beyond the Classroom: Making Educational Visits Work for Autistic Pupils (Andrew Hall)</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For many children with autism, the unpredictable can be very challenging. This can mean that exploring new places is difficult and including them in field trips, residential learning experiences and visits can be hard to arrange.</a:t>
            </a:r>
          </a:p>
          <a:p>
            <a:r>
              <a:rPr lang="en-GB" sz="1200" b="0" i="0" kern="1200" dirty="0">
                <a:solidFill>
                  <a:schemeClr val="tx1"/>
                </a:solidFill>
                <a:effectLst/>
                <a:latin typeface="+mn-lt"/>
                <a:ea typeface="+mn-ea"/>
                <a:cs typeface="+mn-cs"/>
              </a:rPr>
              <a:t>In July, I asked schools to tell me about their experiences support autistic children to take part in out-of-school learning. Nearly five hundred schools took part in that research and their stories helped me to identify common issues and solutions.</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35</a:t>
            </a:fld>
            <a:endParaRPr lang="en-GB" dirty="0"/>
          </a:p>
        </p:txBody>
      </p:sp>
    </p:spTree>
    <p:extLst>
      <p:ext uri="{BB962C8B-B14F-4D97-AF65-F5344CB8AC3E}">
        <p14:creationId xmlns:p14="http://schemas.microsoft.com/office/powerpoint/2010/main" val="41350203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37</a:t>
            </a:fld>
            <a:endParaRPr lang="en-GB" dirty="0"/>
          </a:p>
        </p:txBody>
      </p:sp>
    </p:spTree>
    <p:extLst>
      <p:ext uri="{BB962C8B-B14F-4D97-AF65-F5344CB8AC3E}">
        <p14:creationId xmlns:p14="http://schemas.microsoft.com/office/powerpoint/2010/main" val="2723725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38</a:t>
            </a:fld>
            <a:endParaRPr lang="en-GB" dirty="0"/>
          </a:p>
        </p:txBody>
      </p:sp>
    </p:spTree>
    <p:extLst>
      <p:ext uri="{BB962C8B-B14F-4D97-AF65-F5344CB8AC3E}">
        <p14:creationId xmlns:p14="http://schemas.microsoft.com/office/powerpoint/2010/main" val="4412995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39</a:t>
            </a:fld>
            <a:endParaRPr lang="en-GB" dirty="0"/>
          </a:p>
        </p:txBody>
      </p:sp>
    </p:spTree>
    <p:extLst>
      <p:ext uri="{BB962C8B-B14F-4D97-AF65-F5344CB8AC3E}">
        <p14:creationId xmlns:p14="http://schemas.microsoft.com/office/powerpoint/2010/main" val="3136840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13/10/2025</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13/10/2025</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www.hampshirescp.org.uk/wp-content/uploads/2025/09/CE-Conference-2025-Flyer-FINAL_compressed.pdf" TargetMode="External"/><Relationship Id="rId3" Type="http://schemas.openxmlformats.org/officeDocument/2006/relationships/image" Target="../media/image6.png"/><Relationship Id="rId7" Type="http://schemas.openxmlformats.org/officeDocument/2006/relationships/hyperlink" Target="https://hampshirescp.event-booking.org.uk/event-detail/%3DITNzMzM/Virtual-HSCP---Child-Exploitation-Toolkit-Tour-Safeguarding-Practice-Week"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hampshirescp.event-booking.org.uk/event-detail/%3DETNzMzM/Virtual-HSCP---Child-Exploitation-Toolkit-Tour-Safeguarding-Practice-Week" TargetMode="External"/><Relationship Id="rId5" Type="http://schemas.openxmlformats.org/officeDocument/2006/relationships/image" Target="../media/image5.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hyperlink" Target="https://hampshirescp.event-booking.org.uk/events-list" TargetMode="External"/><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notesSlide" Target="../notesSlides/notesSlide7.xml"/><Relationship Id="rId16"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mailto:cyberprotect@serocu.police.uk" TargetMode="External"/><Relationship Id="rId5" Type="http://schemas.openxmlformats.org/officeDocument/2006/relationships/hyperlink" Target="https://southeastcyber.police.uk/education/"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hyperlink" Target="https://www.gov.uk/guidance/regional-prevent-education-coordinators?es_c=A15362EEE6992462556501FE3A155CE9&amp;es_cl=843E41FA6B7994119DC5EAAB9DEFD055&amp;es_id=ph7%c2%a322" TargetMode="External"/><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linktr.ee/londonrpec?es_c=A15362EEE6992462556501FE3A155CE9&amp;es_cl=D51B2BB47B305DB20D814A471907CDBF&amp;es_id=ph7%c2%a322"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hyperlink" Target="https://protect.checkpoint.com/v2/r06/___https:/email.kjbm.safeguardinginschools.co.uk/c/eJyEkEuK3DAQhk9jb8IYvWUvtEhIGrLOAUzJKts1bUuOJDf07cP09EAIA1nW9z8KfjiOMcKO7gqv4Oml1JRxzinW8nLkFM6pUoptcEHpwbMWHbeGSam17VvcgbYx4EY3zPeRgpN6YMb2yjL-VCk4wbVRvOdcP9mOpcCCY70f6N6RzwnCBKU-LRlLOvOEn-YL_j4xvosf6PSPth9v17d_yj5TVhc8H6yduQzIe6lmLyQCA2n9PEhUuiUnmNCccckMM9x0KLzWgKYfWN8zZRrFrq9-7wrMuJyQA8WFYpnWlLbSTak7r-3m1lqP0sivjbg04nJAxlhT3CjiW67eu22Zty5ibcSl_ZimYAyYx5B2oOj--yW7iWK4d0emOq2QQ6PYCrGWbkm3hwEnOghjfQxqOBNSWqHbQvW5sbKas16LtrpfVPHLz--NkH_hmxN_AgAA__98Rbul___.ZXV3MjpoY2Nwcm9kOmM6bzpkZGQyN2NmOTM0YzQ5ZjAyNmQ3NDU3OTQwZTFjNTVhNDo3OmVkZjU6MDEzODQyMzJkZmU1M2U4OWEyY2QyYWMzNGMxZmQ2N2IwNDVkYWYzYzM0YTVjNTVlMzlhOTM0NzY2NzZkYWYxZTpoOlQ6Rg" TargetMode="External"/><Relationship Id="rId3" Type="http://schemas.openxmlformats.org/officeDocument/2006/relationships/image" Target="../media/image6.png"/><Relationship Id="rId7" Type="http://schemas.openxmlformats.org/officeDocument/2006/relationships/hyperlink" Target="https://protect.checkpoint.com/v2/r06/___https:/email.kjbm.safeguardinginschools.co.uk/c/eJyEkM1q3DAUhZ_G3pQx-pe80KKlHei6D2Bk6dq-GVtyJXlg3r5k4kAogSz1ffccwXH7PkS3gb25FzfipdSUYcop1nLZcwqHr5hiG2wQsh9JC5ZqRTiXUpsWNofrEGDFO-THgMFy2ROljdCEnhaDZVQqQQ2l8mQblOJmGOpjB_uGxpxc8K7U8yRDSUf28Gm-wN8D4pt8R8f4bPv1-vrxX9lnZrFu0oSHMAknNTV-pMZPjEnaC817ykWLlhEmKaGcKKKo6oCNUjpQpifGEKEaQW4v49YVN8F8uBwwzhiLX1JaS-dTd9za1S617qXh3xt2bdh1nae1i1Abdv0Ya9h1dxlivaS4YoTLq6yP9n2qAjFAHkLaHEb75a_Zeozh0e0Zq19cDo0gi4u1dHO6Pw_A444Q63NgRQnjXDPZFqzn5kJLSoxkbbV_sMK33z8bxj_gu2X_AgAA___lmsDP___.ZXV3MjpoY2Nwcm9kOmM6bzpkZGQyN2NmOTM0YzQ5ZjAyNmQ3NDU3OTQwZTFjNTVhNDo3OmJmZjA6MDlkNjFlMDMzNzZjNDQyMzdmMTM4MGM3NTEyNzBiNjNmN2MyMTUzZmI0ODIxYzdiZGY5YjJlZGViY2E4Mzk0NTpoOlQ6Rg"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hyperlink" Target="https://view.officeapps.live.com/op/view.aspx?src=https%3A%2F%2Fviewonline.lgfl.net%2Fhubfs%2FSafeguardED%2FParents%2FParent%2520Online%2520Safety%2520Presentation%2520for%2520Schools%25202025.pptx&amp;wdOrigin=BROWSELINK" TargetMode="External"/><Relationship Id="rId9" Type="http://schemas.openxmlformats.org/officeDocument/2006/relationships/hyperlink" Target="https://lgfl.bookinglive.com/book/add/p/22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papyrus-uk.org/schools-guide-download/"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www.cpoms.co.uk/rethinking-suicide-prevention-in-schools-moving-from-reaction-to-proactive-care/?utm_medium=email&amp;utm_source=pardot&amp;utm_campaign=cy25%20uk%20nurture%20wave%2051"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hyperlink" Target="https://www.zerosuicidealliance.com/how-to-talk-about-suicide" TargetMode="External"/><Relationship Id="rId5" Type="http://schemas.openxmlformats.org/officeDocument/2006/relationships/image" Target="../media/image6.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hyperlink" Target="https://connect.kooth.com/south-regional-kooth-talks-q4-2025?utm_content=ENG&amp;utm_medium=email&amp;utm_source=newsletter&amp;utm_campaign=kooth-talks" TargetMode="External"/><Relationship Id="rId3" Type="http://schemas.openxmlformats.org/officeDocument/2006/relationships/image" Target="../media/image5.png"/><Relationship Id="rId7" Type="http://schemas.openxmlformats.org/officeDocument/2006/relationships/hyperlink" Target="https://protect.checkpoint.com/v2/r06/___https:/kooth.us2.list-manage.com/track/click?u=d59bd9b5bcf63d9845647aa1f&amp;id=47f8d944b4&amp;e=c8ecb8eeec___.ZXV3MjpoY2Nwcm9kOmM6bzo3OGJhYWFhNmE4YWNkMTY4ZGIyOGM5ODVjZGY1YmU0ODo3OjdjNzY6YTEyY2FjYmVkNWIwMzY1YzgwN2M3NzZlODE0ODZmNTAzMTg3YWUzYjQ1Njc2NzMyOTRlMGEwYzY1MDIyZTk2YjpoOlQ6Rg"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s://protect.checkpoint.com/v2/r06/___https:/kooth.us2.list-manage.com/track/click?u=d59bd9b5bcf63d9845647aa1f&amp;id=eee25ca540&amp;e=c8ecb8eeec___.ZXV3MjpoY2Nwcm9kOmM6bzo3OGJhYWFhNmE4YWNkMTY4ZGIyOGM5ODVjZGY1YmU0ODo3OmJmMzA6NzIyYjg4ZGVlMzNlZTk0MmZiM2VhYmZlYTcyZDVkYjc5YTMxZjVkOWZhMzdkNjRhZDdjZWJlYWVjOTg1NjM2YzpoOlQ6Rg" TargetMode="External"/><Relationship Id="rId5" Type="http://schemas.openxmlformats.org/officeDocument/2006/relationships/image" Target="../media/image6.png"/><Relationship Id="rId4" Type="http://schemas.openxmlformats.org/officeDocument/2006/relationships/image" Target="../media/image35.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www.gov.uk/government/publications/joint-targeted-area-inspections-of-the-response-to-child-sexual-abuse-in-the-family-environmen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hyperlink" Target="https://hampshiresab.org.uk/safeguarding-support/domestic-abus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s://www.hampshirescp.org.uk/professionals/toolkits/domestic-abuse/domestic-abuse-strategy-5/" TargetMode="External"/><Relationship Id="rId4" Type="http://schemas.openxmlformats.org/officeDocument/2006/relationships/hyperlink" Target="https://www.hants.gov.uk/socialcareandhealth/domestic-abuse-partnership/professionals/domesticabuseriskassessmen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protect.checkpoint.com/v2/r06/___https:/email.kjbm.safeguardinginschools.co.uk/c/eJyEkd2qnDAUhZ9Gb4qSH2P0Ihct7UCv-wCyk71Hc0YTm8SBefty5oxQyoFe5vtWFmEF9n0KsJG5wRtY3-QSE11TDCU3e4p4uOJjqNFgp0bLajJcq1FLptVQ0wZ-nZBWf6f0mDwaqfqRjZp3nXhZj0Zw1cuRc9m_2EY5w0xTeexkPpBNEdBBLq9IohyP5OjT-5l-HxQ-5IkO-2z78X769k_ZZ2YxwLWAob9q7VAxrpwbQDExoGTjKAFrbwQTijPWs54ppdqrddp2NDqlpEXBqo7d3uzWZrjSfEBCH2YfsltiXHPrYnvc6tUspey5kl8rcanE5T2bfCiUApU2prk9bpW42DXOp21O3SA8GsFE35SFNmoghHgER1ifC2YKSGnCuIEP5r-PScb5gI92T764BRJWHVsglNzO8f4MkPO7p1Ceu_ecCSm1UHX25fUVnVacDUrUxfzyhb78_F4J-Re-G_EnAAD__8MPyZU___.ZXV3MjpoY2Nwcm9kOmM6bzowMTUyNzYwOGU1MDRiMjc5MjU0MmFjZGJlNWZmNDhlZDo3OjQ3MWY6MTU2NGU0YTNlOGE0YjhhMjU0NTMxYjAxZDY2NTI0NzgxYzMxMmQxNjQ1ZGZhMWMzYmU0Y2ZkNTQ2NDM4MmYwNTpoOlQ6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protect.checkpoint.com/v2/r06/___https:/email.kjbm.safeguardinginschools.co.uk/c/eJyEkM2K2zAUhZ_G3pQY_ctZaNHSBrruA4Rr6ca-E1tyJTnBb19mxgOlDHSp7-ieAx-s6zXCgu4OLzDQqdSU8ZZTrOW05hQ2XynFNrig9HlgLTpuDZNSa9u3uADN14AzPTDvVwpO6jMztleW8SOl4ATXRvGec32wBUuBEa91X9G9oyEnCB5KPb5kLGnLHj-9L_h7w_gefqBteGv78fr69k_ZZ8nk9I0JsN7DYHthlRzU2RvOuZXcS6VCS04woTnjkhlmuOlQDFoDmv7M-p4p0yh2fxmWrsANxw1yoDhSLH5KaS6dT912b2c31bqWRn5txKURl-fz2UV4lQqzz7QgjBj93o3p0W33Rlz8PmA--SmRx9J-qCoYA-ZrSAtQdP9dzc5TDHu3Zqp-ghwaxSaItRw7bUZPK2Gsb4INZ0JKK3RbqB7OldWc9Vq01f2iil9-fm-E_As_nPgTAAD__zi5wT4___.ZXV3MjpoY2Nwcm9kOmM6bzpkZGQyN2NmOTM0YzQ5ZjAyNmQ3NDU3OTQwZTFjNTVhNDo3OjU1ZDE6MTJjNTc3MzIzNGM5OTEwNjIxNjM1MTIzMWU3MWRhMjQ3NTEwMGU3YjJmOTM1OGZlYTAyNDc1OGQwYjM3NTM1NDpoOlQ6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www.youtube.com/watch?v=OuH-D-au1Ho" TargetMode="External"/><Relationship Id="rId5" Type="http://schemas.openxmlformats.org/officeDocument/2006/relationships/image" Target="../media/image44.png"/><Relationship Id="rId4" Type="http://schemas.openxmlformats.org/officeDocument/2006/relationships/hyperlink" Target="https://www.childrenssociety.org.uk/what-we-do/blogs/chatbots-and-childre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ncsc.gov.uk/section/education-skills/cyber-security-school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gov.uk/government/publications/fraud-awareness-good-practice-for-education-and-training-providers/fraud-awareness-good-practice-for-education-and-training-provider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s://protect.checkpoint.com/v2/r06/___https:/email.kjbm.safeguardinginschools.co.uk/c/eJyEkcGq3DwMhZ8m2fwkOHLszCy8-Es70HUfYJBtJdFNYqe2M5C3L507F0q50KW-c3QQR7jv94AbmQXf0HKTS0w0phhKbvYU_eEKx1B743t1taIm0w1quHZayktNG_J697Tyg9J5Z2-kEnIQXacFvFT2BjqlQeoOxIttlDNOdC_nTuYd2RTRO8zlZUmU45Ecfbqf6edB4V38QId9pn37PX35K-wzZTZWjuC89Aqsc2oYRqc1WtuPwkmivq_ZgAAlrp0SWig5tNLrK43gLlLT5QpD1YvlzW5txpGmA5PnMHHIbo5xza2L7bHUq5lL2XMl_6_gVsFtxrStlHMb09QeSwU3G8_c-BhK49LZJCozh4XD1GyY3bFy4HI2GHyzUSi4NjPhWuYKbvVHj5mCp3T3cUMO5p8nJeM4-LPdExc3Y_JVL2YMJbdTfDwN5HhnCuXZvu4ESDmAqjOX10P6QXXioqAu5gcX-u_71wrkH_hh4FcAAAD___MQzS8___.ZXV3MjpoY2Nwcm9kOmM6bzoyYzg3ZGY0Njc0Y2ZkMTA4ODBjYmQ2OGUyYTg1MzE3NTo3OjhmMmY6ODY1YTExMTYwNWFkOGE1NjRmODY4ZDE3YjgyZWRhNDc1MjdkNGNlMjcxNGY3OTY3OTA2YmY2ODA0M2U4NjNjNTpoOlQ6R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www.girlguiding.org.uk/about-us/press-releases/girls-attitudes-survey/"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nspcc.org.uk/advice-for-families/arguments-conflict-family-tension/?utm_old=arguments" TargetMode="External"/><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learning.nspcc.org.uk/research-resources/2025/young-people-experiences-suicidal-thoughts-feelings?utm_campaign=2025-09-24-September-newsletter&amp;utm_content=Read%20the%20briefing&amp;utm_medium=email&amp;utm_source=Adestr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covid19.public-inquiry.uk/news/life-changed-so-quickly-major-new-research-reveals-pandemics-profound-impact-on-children-and-young-people-as-inquiry-prepares-for-module-8-hearing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ncb.org.uk/about-us/media-centre/news-opinion/mental-health-services-failing-children-social-care-involvement"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www.nspcc.org.uk/about-us/news-opinion/2025/anxiety-most-common-mental-health-concern-for-children/?utm_campaign=20251013_KIS_CASPAR_October13&amp;utm_content=Anxiety%20is%20the%20most%20common%20mental%20health%20concern%20for%20children%20reaching%20out%20to%20Childline&amp;utm_medium=email&amp;utm_source=Adestr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forbabyssake.org.uk/news/2025/10/10/parent-mental-health/"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s://www.phoenix-futures.org.uk/about-phoenix-futures/spotlight-on-recovery/phoenix-news-and-views/ketamine-use-in-the-uk-insights-from-phoenix-futures-residential-service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capt.org.uk/halloween/?utm_source=capt&amp;utm_medium=email&amp;utm_campaign=parentsoct25&amp;mc_cid=376a41f0ed&amp;mc_eid=d72f37d35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6282.s3.eu-west-1.amazonaws.com/Beyond+the+Classroom+Educational+Visits+for+Autistic+Pupils+Quick+Read+FINAL.pdf"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hyperlink" Target="https://www.gov.uk/guidance/making-a-referral-to-prevent?es_c=A15362EEE6992462556501FE3A155CE9&amp;es_cl=ED8672C3D26045F29C84AFD72A5285FC&amp;es_id=ph7%c2%a322" TargetMode="Externa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hyperlink" Target="https://www.gov.uk/government/publications/martyns-law-for-education-settings?es_c=A15362EEE6992462556501FE3A155CE9&amp;es_cl=5D45281DB2F7C81EA5A0A4EA86D17746&amp;es_id=ph7%c2%a322"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hyperlink" Target="https://www.protectuk.police.uk/news-views/watch-new-martyns-law-explainer-video?es_c=A15362EEE6992462556501FE3A155CE9&amp;es_cl=488207E79D4A2A34A8D24C289003D700&amp;es_id=ph7%c2%a322" TargetMode="External"/><Relationship Id="rId5" Type="http://schemas.openxmlformats.org/officeDocument/2006/relationships/image" Target="../media/image63.png"/><Relationship Id="rId4" Type="http://schemas.openxmlformats.org/officeDocument/2006/relationships/hyperlink" Target="https://www.protectuk.police.uk/news-views/download-new-martyns-law-myth-buster?mtm_campaign=MLmythbuster&amp;mtm_kwd=emai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hyperlink" Target="https://www.hampshire.police.uk/partners/partner-services/community-partner-intelligence/v2/share-community-partnership-intelligence/" TargetMode="External"/><Relationship Id="rId4" Type="http://schemas.openxmlformats.org/officeDocument/2006/relationships/hyperlink" Target="https://www.safe4me.co.uk/portfolio/sharing-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17893119" y="844289"/>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2052" name="Picture 4" descr="2+ Million October Leaves Royalty-Free Images, Stock Photos &amp; Pictures |  Shutterstock">
            <a:extLst>
              <a:ext uri="{FF2B5EF4-FFF2-40B4-BE49-F238E27FC236}">
                <a16:creationId xmlns:a16="http://schemas.microsoft.com/office/drawing/2014/main" id="{36746DCB-85BD-4534-32EC-720A053B87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147"/>
          <a:stretch>
            <a:fillRect/>
          </a:stretch>
        </p:blipFill>
        <p:spPr bwMode="auto">
          <a:xfrm>
            <a:off x="811508" y="1343310"/>
            <a:ext cx="16072234" cy="1102937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udor Rose Needlecraft &amp; Gifts - Only two weeks to go until we open in our  new location! Meanwhile, our moving sale continues - 30% off everything in  the store! | Facebook">
            <a:extLst>
              <a:ext uri="{FF2B5EF4-FFF2-40B4-BE49-F238E27FC236}">
                <a16:creationId xmlns:a16="http://schemas.microsoft.com/office/drawing/2014/main" id="{4347D215-DE1B-DE9C-383A-731387E063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28223" y="6857999"/>
            <a:ext cx="3207578" cy="3747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4B061-1C24-764A-1C7A-7BBE475CBAD5}"/>
              </a:ext>
            </a:extLst>
          </p:cNvPr>
          <p:cNvSpPr>
            <a:spLocks noGrp="1"/>
          </p:cNvSpPr>
          <p:nvPr>
            <p:ph type="ctrTitle"/>
          </p:nvPr>
        </p:nvSpPr>
        <p:spPr>
          <a:xfrm>
            <a:off x="3047802" y="812800"/>
            <a:ext cx="18286810" cy="3367314"/>
          </a:xfrm>
          <a:solidFill>
            <a:schemeClr val="accent2">
              <a:lumMod val="60000"/>
              <a:lumOff val="40000"/>
            </a:schemeClr>
          </a:solidFill>
        </p:spPr>
        <p:txBody>
          <a:bodyPr/>
          <a:lstStyle/>
          <a:p>
            <a:r>
              <a:rPr lang="en-GB" dirty="0"/>
              <a:t>Annual Safeguarding Audit &amp; JTAI</a:t>
            </a:r>
          </a:p>
        </p:txBody>
      </p:sp>
      <p:pic>
        <p:nvPicPr>
          <p:cNvPr id="1026" name="Picture 2" descr="Mind Your Manners: Thank Your Donors - The Modern Nonprofit">
            <a:extLst>
              <a:ext uri="{FF2B5EF4-FFF2-40B4-BE49-F238E27FC236}">
                <a16:creationId xmlns:a16="http://schemas.microsoft.com/office/drawing/2014/main" id="{D6A6D15A-A9F9-0C23-455F-1CF449AF3F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009" y="5192486"/>
            <a:ext cx="11156781" cy="69289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B21E98-A2A1-F0EA-3C14-DB4210BD888E}"/>
              </a:ext>
            </a:extLst>
          </p:cNvPr>
          <p:cNvSpPr txBox="1"/>
          <p:nvPr/>
        </p:nvSpPr>
        <p:spPr>
          <a:xfrm>
            <a:off x="13385290" y="5059040"/>
            <a:ext cx="9895114" cy="2585323"/>
          </a:xfrm>
          <a:prstGeom prst="rect">
            <a:avLst/>
          </a:prstGeom>
          <a:noFill/>
        </p:spPr>
        <p:txBody>
          <a:bodyPr wrap="square" rtlCol="0">
            <a:spAutoFit/>
          </a:bodyPr>
          <a:lstStyle/>
          <a:p>
            <a:r>
              <a:rPr lang="en-GB" sz="5400" dirty="0"/>
              <a:t>Thank you all for returning safeguarding audits or letting me know if it’s a bit late </a:t>
            </a:r>
            <a:r>
              <a:rPr lang="en-GB" sz="5400" dirty="0">
                <a:sym typeface="Wingdings" panose="05000000000000000000" pitchFamily="2" charset="2"/>
              </a:rPr>
              <a:t> </a:t>
            </a:r>
            <a:r>
              <a:rPr lang="en-GB" sz="5400" dirty="0"/>
              <a:t> </a:t>
            </a:r>
          </a:p>
        </p:txBody>
      </p:sp>
      <p:sp>
        <p:nvSpPr>
          <p:cNvPr id="3" name="TextBox 2">
            <a:extLst>
              <a:ext uri="{FF2B5EF4-FFF2-40B4-BE49-F238E27FC236}">
                <a16:creationId xmlns:a16="http://schemas.microsoft.com/office/drawing/2014/main" id="{2D3BA0A9-9B97-ACEC-3DFE-E5B90441EED6}"/>
              </a:ext>
            </a:extLst>
          </p:cNvPr>
          <p:cNvSpPr txBox="1"/>
          <p:nvPr/>
        </p:nvSpPr>
        <p:spPr>
          <a:xfrm>
            <a:off x="13385290" y="8523289"/>
            <a:ext cx="9791700" cy="3416320"/>
          </a:xfrm>
          <a:prstGeom prst="rect">
            <a:avLst/>
          </a:prstGeom>
          <a:noFill/>
        </p:spPr>
        <p:txBody>
          <a:bodyPr wrap="square" rtlCol="0">
            <a:spAutoFit/>
          </a:bodyPr>
          <a:lstStyle/>
          <a:p>
            <a:r>
              <a:rPr lang="en-GB" sz="5400" dirty="0"/>
              <a:t>Thank you too to the schools and settings who took part in the recent dry run JTAI (information below about this).  </a:t>
            </a:r>
          </a:p>
        </p:txBody>
      </p:sp>
    </p:spTree>
    <p:extLst>
      <p:ext uri="{BB962C8B-B14F-4D97-AF65-F5344CB8AC3E}">
        <p14:creationId xmlns:p14="http://schemas.microsoft.com/office/powerpoint/2010/main" val="2213067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126397"/>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a:t>
            </a:r>
          </a:p>
          <a:p>
            <a:r>
              <a:rPr lang="en-GB" sz="3200" dirty="0">
                <a:latin typeface="Comic Sans MS" panose="030F0702030302020204" pitchFamily="66" charset="0"/>
              </a:rPr>
              <a:t>Slide 6: HSCP Child Exploitation Practice Week information (happening this week)</a:t>
            </a:r>
          </a:p>
          <a:p>
            <a:r>
              <a:rPr lang="en-GB" sz="3200" dirty="0">
                <a:latin typeface="Comic Sans MS" panose="030F0702030302020204" pitchFamily="66" charset="0"/>
              </a:rPr>
              <a:t>Slide 7: HSCP training courses for September and early October. (All age ranges)</a:t>
            </a:r>
          </a:p>
          <a:p>
            <a:r>
              <a:rPr lang="en-GB" sz="3200" dirty="0">
                <a:latin typeface="Comic Sans MS" panose="030F0702030302020204" pitchFamily="66" charset="0"/>
              </a:rPr>
              <a:t>Slide 8: Cyber Protect Team: cyber-security awareness sessions (All)</a:t>
            </a:r>
          </a:p>
          <a:p>
            <a:r>
              <a:rPr lang="en-GB" sz="3200" dirty="0">
                <a:latin typeface="Comic Sans MS" panose="030F0702030302020204" pitchFamily="66" charset="0"/>
              </a:rPr>
              <a:t>Slide 9: </a:t>
            </a:r>
            <a:r>
              <a:rPr lang="en-GB" sz="3600" dirty="0">
                <a:latin typeface="Comic Sans MS" panose="030F0702030302020204" pitchFamily="66" charset="0"/>
              </a:rPr>
              <a:t>Prevent Duty Training </a:t>
            </a:r>
            <a:r>
              <a:rPr lang="en-GB" sz="2800" dirty="0">
                <a:latin typeface="Comic Sans MS" panose="030F0702030302020204" pitchFamily="66" charset="0"/>
              </a:rPr>
              <a:t>(All age ranges, but there is </a:t>
            </a:r>
            <a:r>
              <a:rPr lang="en-GB" sz="2800" u="sng" dirty="0">
                <a:latin typeface="Comic Sans MS" panose="030F0702030302020204" pitchFamily="66" charset="0"/>
              </a:rPr>
              <a:t>new training for Early Years and Independent schools</a:t>
            </a:r>
            <a:r>
              <a:rPr lang="en-GB" sz="2800" dirty="0">
                <a:latin typeface="Comic Sans MS" panose="030F0702030302020204" pitchFamily="66" charset="0"/>
              </a:rPr>
              <a:t>)</a:t>
            </a:r>
            <a:endParaRPr lang="en-GB" sz="3600" dirty="0">
              <a:latin typeface="Comic Sans MS" panose="030F0702030302020204" pitchFamily="66" charset="0"/>
            </a:endParaRPr>
          </a:p>
          <a:p>
            <a:r>
              <a:rPr lang="en-GB" sz="3200" dirty="0">
                <a:latin typeface="Comic Sans MS" panose="030F0702030302020204" pitchFamily="66" charset="0"/>
              </a:rPr>
              <a:t>Slide 10: Prevent Duty Training (All age ranges – more specific courses e.g. link to gambling, Incel culture). </a:t>
            </a:r>
          </a:p>
          <a:p>
            <a:r>
              <a:rPr lang="en-GB" sz="3200" dirty="0">
                <a:latin typeface="Comic Sans MS" panose="030F0702030302020204" pitchFamily="66" charset="0"/>
              </a:rPr>
              <a:t>Slide 11: LGfL training &amp; resources on Parent Online Safety Toolkit (All age ranges)</a:t>
            </a:r>
          </a:p>
          <a:p>
            <a:r>
              <a:rPr lang="en-GB" sz="3200" dirty="0">
                <a:latin typeface="Comic Sans MS" panose="030F0702030302020204" pitchFamily="66" charset="0"/>
              </a:rPr>
              <a:t>Slide 12: LGfL webinar on using AI in schools (Primary and Secondary Schools)</a:t>
            </a:r>
          </a:p>
          <a:p>
            <a:r>
              <a:rPr lang="en-GB" sz="3200" dirty="0">
                <a:latin typeface="Comic Sans MS" panose="030F0702030302020204" pitchFamily="66" charset="0"/>
              </a:rPr>
              <a:t>Slide 13: CPOMs article and link to Papyrus schools guide regarding Suicide Prevention. (All age ranges)</a:t>
            </a:r>
          </a:p>
          <a:p>
            <a:r>
              <a:rPr lang="en-GB" sz="3200" dirty="0">
                <a:latin typeface="Comic Sans MS" panose="030F0702030302020204" pitchFamily="66" charset="0"/>
              </a:rPr>
              <a:t>Slide 14: Zero Suicide Alliance guide to talking about suicide. </a:t>
            </a:r>
          </a:p>
          <a:p>
            <a:r>
              <a:rPr lang="en-GB" sz="3200" dirty="0">
                <a:latin typeface="Comic Sans MS" panose="030F0702030302020204" pitchFamily="66" charset="0"/>
              </a:rPr>
              <a:t>Slide 15: Kooth: free training (staff) &amp; webinars for YP on exam stress, body image and resilience </a:t>
            </a:r>
            <a:r>
              <a:rPr lang="en-GB" sz="2800" dirty="0">
                <a:latin typeface="Comic Sans MS" panose="030F0702030302020204" pitchFamily="66" charset="0"/>
              </a:rPr>
              <a:t>(Secondary)</a:t>
            </a:r>
          </a:p>
          <a:p>
            <a:endParaRPr lang="en-GB" dirty="0">
              <a:latin typeface="Comic Sans MS" panose="030F0702030302020204" pitchFamily="66" charset="0"/>
            </a:endParaRPr>
          </a:p>
          <a:p>
            <a:r>
              <a:rPr lang="en-GB" sz="3200" b="1" u="sng" dirty="0">
                <a:latin typeface="Comic Sans MS" panose="030F0702030302020204" pitchFamily="66" charset="0"/>
              </a:rPr>
              <a:t>Bits and pieces for schools and settings to be aware of: </a:t>
            </a:r>
          </a:p>
          <a:p>
            <a:r>
              <a:rPr lang="en-GB" sz="3200" dirty="0">
                <a:latin typeface="Comic Sans MS" panose="030F0702030302020204" pitchFamily="66" charset="0"/>
              </a:rPr>
              <a:t>Slide 16: Joint Targeted Area Inspections: the role of schools/settings (All)</a:t>
            </a:r>
          </a:p>
          <a:p>
            <a:endParaRPr lang="en-GB" sz="2800" dirty="0">
              <a:latin typeface="Comic Sans MS" panose="030F0702030302020204" pitchFamily="66" charset="0"/>
            </a:endParaRPr>
          </a:p>
          <a:p>
            <a:r>
              <a:rPr lang="en-GB" sz="3200" b="1" u="sng" dirty="0">
                <a:latin typeface="Comic Sans MS" panose="030F0702030302020204" pitchFamily="66" charset="0"/>
              </a:rPr>
              <a:t>Domestic Abuse: </a:t>
            </a:r>
          </a:p>
          <a:p>
            <a:r>
              <a:rPr lang="en-GB" sz="3200" dirty="0">
                <a:latin typeface="Comic Sans MS" panose="030F0702030302020204" pitchFamily="66" charset="0"/>
              </a:rPr>
              <a:t>Slide 17: Domestic Abuse animation (Hampshire Safeguarding Adults Board) (All age ranges)</a:t>
            </a:r>
          </a:p>
          <a:p>
            <a:r>
              <a:rPr lang="en-GB" sz="3200" dirty="0">
                <a:latin typeface="Comic Sans MS" panose="030F0702030302020204" pitchFamily="66" charset="0"/>
              </a:rPr>
              <a:t>Slide 18: Hampshire Domestic Abuse Partnership – Children &amp; Young People Domestic Abuse Referral Pathway</a:t>
            </a:r>
          </a:p>
          <a:p>
            <a:endParaRPr lang="en-GB" sz="2800" dirty="0">
              <a:latin typeface="Comic Sans MS" panose="030F0702030302020204" pitchFamily="66" charset="0"/>
            </a:endParaRPr>
          </a:p>
          <a:p>
            <a:r>
              <a:rPr lang="en-GB" sz="3200" b="1" u="sng" dirty="0">
                <a:latin typeface="Comic Sans MS" panose="030F0702030302020204" pitchFamily="66" charset="0"/>
              </a:rPr>
              <a:t>Online safety/Tech:</a:t>
            </a:r>
          </a:p>
          <a:p>
            <a:r>
              <a:rPr lang="en-GB" sz="3200" dirty="0">
                <a:latin typeface="Comic Sans MS" panose="030F0702030302020204" pitchFamily="66" charset="0"/>
              </a:rPr>
              <a:t>Slide 19: Safer Internet Day 2026 theme launched – Smart Tech, Smart Choices &amp; AI (All)</a:t>
            </a:r>
          </a:p>
          <a:p>
            <a:r>
              <a:rPr lang="en-GB" sz="3200" dirty="0">
                <a:latin typeface="Comic Sans MS" panose="030F0702030302020204" pitchFamily="66" charset="0"/>
              </a:rPr>
              <a:t>Slide 20: Cyber Choices programme about the law, online risks and using IT skills legally </a:t>
            </a:r>
            <a:r>
              <a:rPr lang="en-GB" sz="2800" dirty="0">
                <a:latin typeface="Comic Sans MS" panose="030F0702030302020204" pitchFamily="66" charset="0"/>
              </a:rPr>
              <a:t>(KS2, KS3, KS4, KS5)</a:t>
            </a:r>
            <a:endParaRPr lang="en-GB" sz="3200" dirty="0">
              <a:latin typeface="Comic Sans MS" panose="030F0702030302020204" pitchFamily="66" charset="0"/>
            </a:endParaRPr>
          </a:p>
          <a:p>
            <a:r>
              <a:rPr lang="en-GB" sz="3200" dirty="0">
                <a:latin typeface="Comic Sans MS" panose="030F0702030302020204" pitchFamily="66" charset="0"/>
              </a:rPr>
              <a:t>Slide 21: Children’s Society article on Chat Bots and risks, Protect Us video about AI and risks. (All)</a:t>
            </a:r>
          </a:p>
          <a:p>
            <a:r>
              <a:rPr lang="en-GB" sz="3200" dirty="0">
                <a:latin typeface="Comic Sans MS" panose="030F0702030302020204" pitchFamily="66" charset="0"/>
              </a:rPr>
              <a:t>Slide 22: National Cyber Security Centre: Cyber security for Schools – practical resources (All)</a:t>
            </a:r>
          </a:p>
          <a:p>
            <a:r>
              <a:rPr lang="en-GB" sz="3200" dirty="0">
                <a:latin typeface="Comic Sans MS" panose="030F0702030302020204" pitchFamily="66" charset="0"/>
              </a:rPr>
              <a:t>Slide 23: DfE information regarding Fraud Awareness (All)</a:t>
            </a:r>
          </a:p>
        </p:txBody>
      </p:sp>
    </p:spTree>
    <p:extLst>
      <p:ext uri="{BB962C8B-B14F-4D97-AF65-F5344CB8AC3E}">
        <p14:creationId xmlns:p14="http://schemas.microsoft.com/office/powerpoint/2010/main" val="392223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55020" y="846713"/>
            <a:ext cx="23349857" cy="12557284"/>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Pupil and student wellbeing</a:t>
            </a:r>
          </a:p>
          <a:p>
            <a:r>
              <a:rPr lang="en-GB" sz="3600" dirty="0">
                <a:latin typeface="Comic Sans MS" panose="030F0702030302020204" pitchFamily="66" charset="0"/>
              </a:rPr>
              <a:t>Slide 24: ‘Harmless’ article about masculinity and male mental health. (All age ranges)</a:t>
            </a:r>
          </a:p>
          <a:p>
            <a:r>
              <a:rPr lang="en-GB" sz="3600" dirty="0">
                <a:latin typeface="Comic Sans MS" panose="030F0702030302020204" pitchFamily="66" charset="0"/>
              </a:rPr>
              <a:t>Slide 25: Girlguiding Girl’s Attitude survey (All age ranges)</a:t>
            </a:r>
          </a:p>
          <a:p>
            <a:r>
              <a:rPr lang="en-GB" sz="3600" dirty="0">
                <a:latin typeface="Comic Sans MS" panose="030F0702030302020204" pitchFamily="66" charset="0"/>
              </a:rPr>
              <a:t>Slide 26: NSPCC article about anger management including parent guidance (All)</a:t>
            </a:r>
          </a:p>
          <a:p>
            <a:r>
              <a:rPr lang="en-GB" sz="3600" dirty="0">
                <a:latin typeface="Comic Sans MS" panose="030F0702030302020204" pitchFamily="66" charset="0"/>
              </a:rPr>
              <a:t>Slide 27: ACAMH Webinar for parents about supporting children’s friendships (Primary)</a:t>
            </a:r>
          </a:p>
          <a:p>
            <a:r>
              <a:rPr lang="en-GB" sz="3600" dirty="0">
                <a:latin typeface="Comic Sans MS" panose="030F0702030302020204" pitchFamily="66" charset="0"/>
              </a:rPr>
              <a:t>Slide 28: NSPCC briefing regarding YP and suicidal thoughts (KS3, KS4, KS5)</a:t>
            </a:r>
          </a:p>
          <a:p>
            <a:r>
              <a:rPr lang="en-GB" sz="3600" dirty="0">
                <a:latin typeface="Comic Sans MS" panose="030F0702030302020204" pitchFamily="66" charset="0"/>
              </a:rPr>
              <a:t>Slide 29: UK Covid Inquiry article about the impact of Covid 19 (All)</a:t>
            </a:r>
          </a:p>
          <a:p>
            <a:r>
              <a:rPr lang="en-GB" sz="3600" dirty="0">
                <a:latin typeface="Comic Sans MS" panose="030F0702030302020204" pitchFamily="66" charset="0"/>
              </a:rPr>
              <a:t>Slide 30: National Children’s Bureau article about barriers to mental health services for children with social care involvement (All)</a:t>
            </a:r>
          </a:p>
          <a:p>
            <a:r>
              <a:rPr lang="en-GB" sz="3600" dirty="0">
                <a:latin typeface="Comic Sans MS" panose="030F0702030302020204" pitchFamily="66" charset="0"/>
              </a:rPr>
              <a:t>Slide 31: NSPCC report on anxiety as the main mental health concern for children calling Childline (All)</a:t>
            </a:r>
          </a:p>
          <a:p>
            <a:r>
              <a:rPr lang="en-GB" sz="3600" dirty="0">
                <a:latin typeface="Comic Sans MS" panose="030F0702030302020204" pitchFamily="66" charset="0"/>
              </a:rPr>
              <a:t>Slide 32: For Baby’s Sake article about parental mental health in the first 1001 days of parenthood. </a:t>
            </a:r>
          </a:p>
          <a:p>
            <a:endParaRPr lang="en-GB" dirty="0">
              <a:latin typeface="Comic Sans MS" panose="030F0702030302020204" pitchFamily="66" charset="0"/>
            </a:endParaRPr>
          </a:p>
          <a:p>
            <a:r>
              <a:rPr lang="en-GB" sz="3600" b="1" u="sng" dirty="0">
                <a:latin typeface="Comic Sans MS" panose="030F0702030302020204" pitchFamily="66" charset="0"/>
              </a:rPr>
              <a:t>Drug awareness:</a:t>
            </a:r>
          </a:p>
          <a:p>
            <a:r>
              <a:rPr lang="en-GB" sz="3600" dirty="0">
                <a:latin typeface="Comic Sans MS" panose="030F0702030302020204" pitchFamily="66" charset="0"/>
              </a:rPr>
              <a:t>Slide 33: Pheonix Futures article about Ketamine use. (Secondary and college)</a:t>
            </a:r>
          </a:p>
          <a:p>
            <a:endParaRPr lang="en-GB" sz="2000" b="1" u="sng" dirty="0">
              <a:latin typeface="Comic Sans MS" panose="030F0702030302020204" pitchFamily="66" charset="0"/>
            </a:endParaRPr>
          </a:p>
          <a:p>
            <a:r>
              <a:rPr lang="en-GB" sz="3600" b="1" u="sng" dirty="0">
                <a:latin typeface="Comic Sans MS" panose="030F0702030302020204" pitchFamily="66" charset="0"/>
              </a:rPr>
              <a:t>Miscellaneous</a:t>
            </a:r>
          </a:p>
          <a:p>
            <a:r>
              <a:rPr lang="en-GB" sz="3600" dirty="0">
                <a:latin typeface="Comic Sans MS" panose="030F0702030302020204" pitchFamily="66" charset="0"/>
              </a:rPr>
              <a:t>Slide 34: Child Accident Prevention Trust – Halloween – keeping children safe (Primary and KS3)</a:t>
            </a:r>
          </a:p>
          <a:p>
            <a:r>
              <a:rPr lang="en-GB" sz="3600" dirty="0">
                <a:latin typeface="Comic Sans MS" panose="030F0702030302020204" pitchFamily="66" charset="0"/>
              </a:rPr>
              <a:t>Slide 35: Andrew Hall article about autistic children and accessing trips. </a:t>
            </a:r>
          </a:p>
          <a:p>
            <a:endParaRPr lang="en-GB" sz="1600" dirty="0">
              <a:latin typeface="Comic Sans MS" panose="030F0702030302020204" pitchFamily="66" charset="0"/>
            </a:endParaRPr>
          </a:p>
          <a:p>
            <a:r>
              <a:rPr lang="en-GB" sz="3600" b="1" u="sng" dirty="0">
                <a:latin typeface="Comic Sans MS" panose="030F0702030302020204" pitchFamily="66" charset="0"/>
              </a:rPr>
              <a:t>Prevent &amp; police: </a:t>
            </a:r>
          </a:p>
          <a:p>
            <a:r>
              <a:rPr lang="en-GB" sz="3600" dirty="0">
                <a:latin typeface="Comic Sans MS" panose="030F0702030302020204" pitchFamily="66" charset="0"/>
              </a:rPr>
              <a:t>Slide 36: Prevent – if you are referring, numbers to call to discuss the case and form completion. </a:t>
            </a:r>
          </a:p>
          <a:p>
            <a:r>
              <a:rPr lang="en-GB" sz="3600" dirty="0">
                <a:latin typeface="Comic Sans MS" panose="030F0702030302020204" pitchFamily="66" charset="0"/>
              </a:rPr>
              <a:t>Slide 37: Prevent – flowchart showing the referral process and response</a:t>
            </a:r>
          </a:p>
          <a:p>
            <a:r>
              <a:rPr lang="en-GB" sz="3600" dirty="0">
                <a:latin typeface="Comic Sans MS" panose="030F0702030302020204" pitchFamily="66" charset="0"/>
              </a:rPr>
              <a:t>Slide 38: Martyn’s Law – myth buster and resource links</a:t>
            </a:r>
          </a:p>
          <a:p>
            <a:r>
              <a:rPr lang="en-GB" sz="3600" dirty="0">
                <a:latin typeface="Comic Sans MS" panose="030F0702030302020204" pitchFamily="66" charset="0"/>
              </a:rPr>
              <a:t>Slide 39: Community Partnership Information form – for reporting non-urgent information to the police.</a:t>
            </a:r>
            <a:endParaRPr lang="en-GB" sz="3200" dirty="0">
              <a:latin typeface="Comic Sans MS" panose="030F0702030302020204" pitchFamily="66" charset="0"/>
            </a:endParaRPr>
          </a:p>
        </p:txBody>
      </p:sp>
    </p:spTree>
    <p:extLst>
      <p:ext uri="{BB962C8B-B14F-4D97-AF65-F5344CB8AC3E}">
        <p14:creationId xmlns:p14="http://schemas.microsoft.com/office/powerpoint/2010/main" val="99750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ree Resources">
            <a:extLst>
              <a:ext uri="{FF2B5EF4-FFF2-40B4-BE49-F238E27FC236}">
                <a16:creationId xmlns:a16="http://schemas.microsoft.com/office/drawing/2014/main" id="{87A5F747-DFF5-EEE9-4F93-C9519D9B2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84" y="8533112"/>
            <a:ext cx="6512887" cy="34679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04A0034-45A3-964A-A3B9-C53E4B975710}"/>
              </a:ext>
            </a:extLst>
          </p:cNvPr>
          <p:cNvPicPr>
            <a:picLocks noChangeAspect="1"/>
          </p:cNvPicPr>
          <p:nvPr/>
        </p:nvPicPr>
        <p:blipFill>
          <a:blip r:embed="rId4"/>
          <a:stretch>
            <a:fillRect/>
          </a:stretch>
        </p:blipFill>
        <p:spPr>
          <a:xfrm>
            <a:off x="1165723" y="965707"/>
            <a:ext cx="22050963" cy="6750571"/>
          </a:xfrm>
          <a:prstGeom prst="rect">
            <a:avLst/>
          </a:prstGeom>
        </p:spPr>
      </p:pic>
      <p:pic>
        <p:nvPicPr>
          <p:cNvPr id="9" name="Picture 2" descr="Capacity Building Training Courses for Belfast based groups - Volunteer Now">
            <a:extLst>
              <a:ext uri="{FF2B5EF4-FFF2-40B4-BE49-F238E27FC236}">
                <a16:creationId xmlns:a16="http://schemas.microsoft.com/office/drawing/2014/main" id="{EF7F1729-F951-8D0E-B070-7E0A92C77A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25459" y="918621"/>
            <a:ext cx="3591229" cy="357232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82EC8DB8-0AD5-8859-3DD9-8DDEC2AE66F2}"/>
              </a:ext>
            </a:extLst>
          </p:cNvPr>
          <p:cNvGraphicFramePr>
            <a:graphicFrameLocks noGrp="1"/>
          </p:cNvGraphicFramePr>
          <p:nvPr>
            <p:extLst>
              <p:ext uri="{D42A27DB-BD31-4B8C-83A1-F6EECF244321}">
                <p14:modId xmlns:p14="http://schemas.microsoft.com/office/powerpoint/2010/main" val="734487961"/>
              </p:ext>
            </p:extLst>
          </p:nvPr>
        </p:nvGraphicFramePr>
        <p:xfrm>
          <a:off x="8448674" y="9868482"/>
          <a:ext cx="14501312" cy="3413760"/>
        </p:xfrm>
        <a:graphic>
          <a:graphicData uri="http://schemas.openxmlformats.org/drawingml/2006/table">
            <a:tbl>
              <a:tblPr/>
              <a:tblGrid>
                <a:gridCol w="4833424">
                  <a:extLst>
                    <a:ext uri="{9D8B030D-6E8A-4147-A177-3AD203B41FA5}">
                      <a16:colId xmlns:a16="http://schemas.microsoft.com/office/drawing/2014/main" val="1411468453"/>
                    </a:ext>
                  </a:extLst>
                </a:gridCol>
                <a:gridCol w="4833424">
                  <a:extLst>
                    <a:ext uri="{9D8B030D-6E8A-4147-A177-3AD203B41FA5}">
                      <a16:colId xmlns:a16="http://schemas.microsoft.com/office/drawing/2014/main" val="3303820882"/>
                    </a:ext>
                  </a:extLst>
                </a:gridCol>
                <a:gridCol w="4834464">
                  <a:extLst>
                    <a:ext uri="{9D8B030D-6E8A-4147-A177-3AD203B41FA5}">
                      <a16:colId xmlns:a16="http://schemas.microsoft.com/office/drawing/2014/main" val="3286861673"/>
                    </a:ext>
                  </a:extLst>
                </a:gridCol>
              </a:tblGrid>
              <a:tr h="0">
                <a:tc>
                  <a:txBody>
                    <a:bodyPr/>
                    <a:lstStyle/>
                    <a:p>
                      <a:pPr>
                        <a:buNone/>
                      </a:pPr>
                      <a:r>
                        <a:rPr lang="en-GB" sz="2800" b="1" dirty="0">
                          <a:effectLst/>
                          <a:latin typeface="Aptos" panose="020B0004020202020204" pitchFamily="34" charset="0"/>
                        </a:rPr>
                        <a:t>Child Exploitation Toolkit Tours</a:t>
                      </a:r>
                      <a:endParaRPr lang="en-GB" sz="2800" dirty="0">
                        <a:effectLst/>
                        <a:latin typeface="Aptos" panose="020B0004020202020204" pitchFamily="34" charset="0"/>
                      </a:endParaRPr>
                    </a:p>
                    <a:p>
                      <a:pPr>
                        <a:buNone/>
                      </a:pPr>
                      <a:r>
                        <a:rPr lang="en-GB" sz="2800" dirty="0">
                          <a:effectLst/>
                          <a:latin typeface="Aptos" panose="020B0004020202020204" pitchFamily="34" charset="0"/>
                        </a:rPr>
                        <a:t>Venue: Microsoft Teams</a:t>
                      </a:r>
                    </a:p>
                    <a:p>
                      <a:pPr>
                        <a:buNone/>
                      </a:pPr>
                      <a:r>
                        <a:rPr lang="en-GB" sz="2800" dirty="0">
                          <a:effectLst/>
                          <a:latin typeface="Aptos" panose="020B0004020202020204" pitchFamily="34" charset="0"/>
                        </a:rPr>
                        <a:t>Date: Wednesday, 15 October</a:t>
                      </a:r>
                    </a:p>
                    <a:p>
                      <a:pPr>
                        <a:buNone/>
                      </a:pPr>
                      <a:r>
                        <a:rPr lang="en-GB" sz="2800" dirty="0">
                          <a:effectLst/>
                          <a:latin typeface="Aptos" panose="020B0004020202020204" pitchFamily="34" charset="0"/>
                        </a:rPr>
                        <a:t>08:30–09:15 session – </a:t>
                      </a:r>
                      <a:r>
                        <a:rPr lang="en-GB" sz="2800" u="sng" dirty="0">
                          <a:solidFill>
                            <a:srgbClr val="467886"/>
                          </a:solidFill>
                          <a:effectLst/>
                          <a:latin typeface="Aptos" panose="020B0004020202020204" pitchFamily="34" charset="0"/>
                          <a:hlinkClick r:id="rId6" tooltip="https://hampshirescp.event-booking.org.uk/event-detail/%3DETNzMzM/Virtual-HSCP---Child-Exploitation-Toolkit-Tour-Safeguarding-Practice-Week"/>
                        </a:rPr>
                        <a:t>Book here</a:t>
                      </a:r>
                      <a:endParaRPr lang="en-GB" sz="2800" dirty="0">
                        <a:effectLst/>
                        <a:latin typeface="Aptos" panose="020B0004020202020204" pitchFamily="34" charset="0"/>
                      </a:endParaRPr>
                    </a:p>
                    <a:p>
                      <a:pPr>
                        <a:buNone/>
                      </a:pPr>
                      <a:r>
                        <a:rPr lang="en-GB" sz="2800" dirty="0">
                          <a:effectLst/>
                          <a:latin typeface="Aptos" panose="020B0004020202020204" pitchFamily="34" charset="0"/>
                        </a:rPr>
                        <a:t>15:30–16:15 session – </a:t>
                      </a:r>
                      <a:r>
                        <a:rPr lang="en-GB" sz="2800" u="sng" dirty="0">
                          <a:solidFill>
                            <a:srgbClr val="467886"/>
                          </a:solidFill>
                          <a:effectLst/>
                          <a:latin typeface="Aptos" panose="020B0004020202020204" pitchFamily="34" charset="0"/>
                          <a:hlinkClick r:id="rId7" tooltip="https://hampshirescp.event-booking.org.uk/event-detail/%3DITNzMzM/Virtual-HSCP---Child-Exploitation-Toolkit-Tour-Safeguarding-Practice-Week"/>
                        </a:rPr>
                        <a:t>Book here</a:t>
                      </a:r>
                      <a:endParaRPr lang="en-GB" sz="2800" dirty="0">
                        <a:effectLst/>
                        <a:latin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2800" b="1" dirty="0">
                          <a:effectLst/>
                          <a:latin typeface="Aptos" panose="020B0004020202020204" pitchFamily="34" charset="0"/>
                        </a:rPr>
                        <a:t>Child Exploitation Webinars</a:t>
                      </a:r>
                      <a:endParaRPr lang="en-GB" sz="2800" dirty="0">
                        <a:effectLst/>
                        <a:latin typeface="Aptos" panose="020B0004020202020204" pitchFamily="34" charset="0"/>
                      </a:endParaRPr>
                    </a:p>
                    <a:p>
                      <a:pPr>
                        <a:buNone/>
                      </a:pPr>
                      <a:r>
                        <a:rPr lang="en-GB" sz="2800" dirty="0">
                          <a:effectLst/>
                          <a:latin typeface="Aptos" panose="020B0004020202020204" pitchFamily="34" charset="0"/>
                        </a:rPr>
                        <a:t>Venue: Microsoft Teams</a:t>
                      </a:r>
                    </a:p>
                    <a:p>
                      <a:pPr>
                        <a:buNone/>
                      </a:pPr>
                      <a:r>
                        <a:rPr lang="en-GB" sz="2800" dirty="0">
                          <a:effectLst/>
                          <a:latin typeface="Aptos" panose="020B0004020202020204" pitchFamily="34" charset="0"/>
                        </a:rPr>
                        <a:t>Date: Wednesday, 15 October</a:t>
                      </a:r>
                    </a:p>
                    <a:p>
                      <a:pPr>
                        <a:buNone/>
                      </a:pPr>
                      <a:r>
                        <a:rPr lang="en-GB" sz="2800" u="sng" dirty="0">
                          <a:effectLst/>
                          <a:latin typeface="Aptos" panose="020B0004020202020204" pitchFamily="34" charset="0"/>
                        </a:rPr>
                        <a:t>Click here for more information and to book</a:t>
                      </a:r>
                      <a:endParaRPr lang="en-GB" sz="2800" dirty="0">
                        <a:effectLst/>
                        <a:latin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2800" b="1" dirty="0">
                          <a:effectLst/>
                          <a:latin typeface="Aptos" panose="020B0004020202020204" pitchFamily="34" charset="0"/>
                        </a:rPr>
                        <a:t>HSCP Child Exploitation Conference</a:t>
                      </a:r>
                      <a:endParaRPr lang="en-GB" sz="2800" dirty="0">
                        <a:effectLst/>
                        <a:latin typeface="Aptos" panose="020B0004020202020204" pitchFamily="34" charset="0"/>
                      </a:endParaRPr>
                    </a:p>
                    <a:p>
                      <a:pPr>
                        <a:buNone/>
                      </a:pPr>
                      <a:r>
                        <a:rPr lang="en-GB" sz="2800" dirty="0">
                          <a:effectLst/>
                          <a:latin typeface="Aptos" panose="020B0004020202020204" pitchFamily="34" charset="0"/>
                        </a:rPr>
                        <a:t>Venue: HCC, Winchester</a:t>
                      </a:r>
                    </a:p>
                    <a:p>
                      <a:pPr>
                        <a:buNone/>
                      </a:pPr>
                      <a:r>
                        <a:rPr lang="en-GB" sz="2800" dirty="0">
                          <a:effectLst/>
                          <a:latin typeface="Aptos" panose="020B0004020202020204" pitchFamily="34" charset="0"/>
                        </a:rPr>
                        <a:t>Date: Friday, 17 October</a:t>
                      </a:r>
                    </a:p>
                    <a:p>
                      <a:pPr>
                        <a:buNone/>
                      </a:pPr>
                      <a:r>
                        <a:rPr lang="en-GB" sz="2800" u="sng" dirty="0">
                          <a:solidFill>
                            <a:srgbClr val="467886"/>
                          </a:solidFill>
                          <a:effectLst/>
                          <a:latin typeface="Aptos" panose="020B0004020202020204" pitchFamily="34" charset="0"/>
                          <a:hlinkClick r:id="rId8" tooltip="https://www.hampshirescp.org.uk/wp-content/uploads/2025/09/CE-Conference-2025-Flyer-FINAL_compressed.pdf"/>
                        </a:rPr>
                        <a:t>Click here for more information and to book</a:t>
                      </a:r>
                      <a:endParaRPr lang="en-GB" sz="2800" dirty="0">
                        <a:effectLst/>
                        <a:latin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71970897"/>
                  </a:ext>
                </a:extLst>
              </a:tr>
            </a:tbl>
          </a:graphicData>
        </a:graphic>
      </p:graphicFrame>
      <p:sp>
        <p:nvSpPr>
          <p:cNvPr id="11" name="Rectangle 3">
            <a:extLst>
              <a:ext uri="{FF2B5EF4-FFF2-40B4-BE49-F238E27FC236}">
                <a16:creationId xmlns:a16="http://schemas.microsoft.com/office/drawing/2014/main" id="{65217660-EA04-CE45-F469-D5F0ED59DD38}"/>
              </a:ext>
            </a:extLst>
          </p:cNvPr>
          <p:cNvSpPr>
            <a:spLocks noChangeArrowheads="1"/>
          </p:cNvSpPr>
          <p:nvPr/>
        </p:nvSpPr>
        <p:spPr bwMode="auto">
          <a:xfrm>
            <a:off x="7731539" y="8182492"/>
            <a:ext cx="1521844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42424"/>
                </a:solidFill>
                <a:effectLst/>
                <a:latin typeface="Aptos" panose="020B0004020202020204" pitchFamily="34" charset="0"/>
              </a:rPr>
              <a:t>We will be hosting a number of live events over the course of the week. For full details and to book your free place, please click on the links below:</a:t>
            </a:r>
            <a:endParaRPr kumimoji="0" lang="en-US" altLang="en-US" sz="4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242424"/>
                </a:solidFill>
                <a:effectLst/>
                <a:latin typeface="Aptos" panose="020B0004020202020204" pitchFamily="34" charset="0"/>
              </a:rPr>
              <a:t> </a:t>
            </a:r>
            <a:endParaRPr kumimoji="0" lang="en-US" altLang="en-US"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7329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16" name="Picture 15">
            <a:extLst>
              <a:ext uri="{FF2B5EF4-FFF2-40B4-BE49-F238E27FC236}">
                <a16:creationId xmlns:a16="http://schemas.microsoft.com/office/drawing/2014/main" id="{392D83D8-94C6-23CF-AE79-894F8DDB6163}"/>
              </a:ext>
            </a:extLst>
          </p:cNvPr>
          <p:cNvPicPr>
            <a:picLocks noChangeAspect="1"/>
          </p:cNvPicPr>
          <p:nvPr/>
        </p:nvPicPr>
        <p:blipFill>
          <a:blip r:embed="rId4"/>
          <a:stretch>
            <a:fillRect/>
          </a:stretch>
        </p:blipFill>
        <p:spPr>
          <a:xfrm>
            <a:off x="240665" y="-15363"/>
            <a:ext cx="10450702" cy="1765606"/>
          </a:xfrm>
          <a:prstGeom prst="rect">
            <a:avLst/>
          </a:prstGeom>
        </p:spPr>
      </p:pic>
      <p:pic>
        <p:nvPicPr>
          <p:cNvPr id="20" name="Picture 19">
            <a:extLst>
              <a:ext uri="{FF2B5EF4-FFF2-40B4-BE49-F238E27FC236}">
                <a16:creationId xmlns:a16="http://schemas.microsoft.com/office/drawing/2014/main" id="{63718C5C-C196-DCD0-D299-CC6F701DB27E}"/>
              </a:ext>
            </a:extLst>
          </p:cNvPr>
          <p:cNvPicPr>
            <a:picLocks noChangeAspect="1"/>
          </p:cNvPicPr>
          <p:nvPr/>
        </p:nvPicPr>
        <p:blipFill>
          <a:blip r:embed="rId5"/>
          <a:srcRect t="13360"/>
          <a:stretch>
            <a:fillRect/>
          </a:stretch>
        </p:blipFill>
        <p:spPr>
          <a:xfrm>
            <a:off x="173363" y="1880747"/>
            <a:ext cx="11190088" cy="1790466"/>
          </a:xfrm>
          <a:prstGeom prst="rect">
            <a:avLst/>
          </a:prstGeom>
        </p:spPr>
      </p:pic>
      <p:pic>
        <p:nvPicPr>
          <p:cNvPr id="24" name="Picture 23">
            <a:extLst>
              <a:ext uri="{FF2B5EF4-FFF2-40B4-BE49-F238E27FC236}">
                <a16:creationId xmlns:a16="http://schemas.microsoft.com/office/drawing/2014/main" id="{D613BFAD-AFFF-EC31-E1B2-7A519E8D42EA}"/>
              </a:ext>
            </a:extLst>
          </p:cNvPr>
          <p:cNvPicPr>
            <a:picLocks noChangeAspect="1"/>
          </p:cNvPicPr>
          <p:nvPr/>
        </p:nvPicPr>
        <p:blipFill>
          <a:blip r:embed="rId6"/>
          <a:srcRect t="13095"/>
          <a:stretch>
            <a:fillRect/>
          </a:stretch>
        </p:blipFill>
        <p:spPr>
          <a:xfrm>
            <a:off x="314941" y="3753967"/>
            <a:ext cx="10470530" cy="1660548"/>
          </a:xfrm>
          <a:prstGeom prst="rect">
            <a:avLst/>
          </a:prstGeom>
        </p:spPr>
      </p:pic>
      <p:pic>
        <p:nvPicPr>
          <p:cNvPr id="28" name="Picture 27">
            <a:extLst>
              <a:ext uri="{FF2B5EF4-FFF2-40B4-BE49-F238E27FC236}">
                <a16:creationId xmlns:a16="http://schemas.microsoft.com/office/drawing/2014/main" id="{71CEB1AC-5FA3-084E-FD0B-1DB5175E5F0D}"/>
              </a:ext>
            </a:extLst>
          </p:cNvPr>
          <p:cNvPicPr>
            <a:picLocks noChangeAspect="1"/>
          </p:cNvPicPr>
          <p:nvPr/>
        </p:nvPicPr>
        <p:blipFill>
          <a:blip r:embed="rId7"/>
          <a:srcRect r="22272" b="17250"/>
          <a:stretch>
            <a:fillRect/>
          </a:stretch>
        </p:blipFill>
        <p:spPr>
          <a:xfrm>
            <a:off x="240665" y="5351375"/>
            <a:ext cx="8968649" cy="1685878"/>
          </a:xfrm>
          <a:prstGeom prst="rect">
            <a:avLst/>
          </a:prstGeom>
        </p:spPr>
      </p:pic>
      <p:pic>
        <p:nvPicPr>
          <p:cNvPr id="30" name="Picture 29">
            <a:extLst>
              <a:ext uri="{FF2B5EF4-FFF2-40B4-BE49-F238E27FC236}">
                <a16:creationId xmlns:a16="http://schemas.microsoft.com/office/drawing/2014/main" id="{D0984E04-F809-2E2E-E7ED-9AD5B37D5832}"/>
              </a:ext>
            </a:extLst>
          </p:cNvPr>
          <p:cNvPicPr>
            <a:picLocks noChangeAspect="1"/>
          </p:cNvPicPr>
          <p:nvPr/>
        </p:nvPicPr>
        <p:blipFill>
          <a:blip r:embed="rId8"/>
          <a:stretch>
            <a:fillRect/>
          </a:stretch>
        </p:blipFill>
        <p:spPr>
          <a:xfrm>
            <a:off x="314941" y="6888720"/>
            <a:ext cx="11438816" cy="2058803"/>
          </a:xfrm>
          <a:prstGeom prst="rect">
            <a:avLst/>
          </a:prstGeom>
        </p:spPr>
      </p:pic>
      <p:pic>
        <p:nvPicPr>
          <p:cNvPr id="32" name="Picture 31">
            <a:extLst>
              <a:ext uri="{FF2B5EF4-FFF2-40B4-BE49-F238E27FC236}">
                <a16:creationId xmlns:a16="http://schemas.microsoft.com/office/drawing/2014/main" id="{B4632FD7-A070-89B1-84F9-472890DD28AA}"/>
              </a:ext>
            </a:extLst>
          </p:cNvPr>
          <p:cNvPicPr>
            <a:picLocks noChangeAspect="1"/>
          </p:cNvPicPr>
          <p:nvPr/>
        </p:nvPicPr>
        <p:blipFill>
          <a:blip r:embed="rId9"/>
          <a:srcRect t="7097" b="39876"/>
          <a:stretch>
            <a:fillRect/>
          </a:stretch>
        </p:blipFill>
        <p:spPr>
          <a:xfrm>
            <a:off x="173363" y="9015386"/>
            <a:ext cx="12397649" cy="2058804"/>
          </a:xfrm>
          <a:prstGeom prst="rect">
            <a:avLst/>
          </a:prstGeom>
        </p:spPr>
      </p:pic>
      <p:pic>
        <p:nvPicPr>
          <p:cNvPr id="34" name="Picture 33">
            <a:extLst>
              <a:ext uri="{FF2B5EF4-FFF2-40B4-BE49-F238E27FC236}">
                <a16:creationId xmlns:a16="http://schemas.microsoft.com/office/drawing/2014/main" id="{EFB95FD2-5FB4-4804-1ED0-D8BFFFB8DD16}"/>
              </a:ext>
            </a:extLst>
          </p:cNvPr>
          <p:cNvPicPr>
            <a:picLocks noChangeAspect="1"/>
          </p:cNvPicPr>
          <p:nvPr/>
        </p:nvPicPr>
        <p:blipFill>
          <a:blip r:embed="rId10"/>
          <a:stretch>
            <a:fillRect/>
          </a:stretch>
        </p:blipFill>
        <p:spPr>
          <a:xfrm>
            <a:off x="297726" y="11102676"/>
            <a:ext cx="10941361" cy="1947724"/>
          </a:xfrm>
          <a:prstGeom prst="rect">
            <a:avLst/>
          </a:prstGeom>
        </p:spPr>
      </p:pic>
      <p:pic>
        <p:nvPicPr>
          <p:cNvPr id="36" name="Picture 35">
            <a:extLst>
              <a:ext uri="{FF2B5EF4-FFF2-40B4-BE49-F238E27FC236}">
                <a16:creationId xmlns:a16="http://schemas.microsoft.com/office/drawing/2014/main" id="{18884CCF-A387-6960-6CF0-1068AC7F39B2}"/>
              </a:ext>
            </a:extLst>
          </p:cNvPr>
          <p:cNvPicPr>
            <a:picLocks noChangeAspect="1"/>
          </p:cNvPicPr>
          <p:nvPr/>
        </p:nvPicPr>
        <p:blipFill>
          <a:blip r:embed="rId11"/>
          <a:srcRect b="23729"/>
          <a:stretch>
            <a:fillRect/>
          </a:stretch>
        </p:blipFill>
        <p:spPr>
          <a:xfrm>
            <a:off x="12534010" y="2746460"/>
            <a:ext cx="11297237" cy="1389979"/>
          </a:xfrm>
          <a:prstGeom prst="rect">
            <a:avLst/>
          </a:prstGeom>
        </p:spPr>
      </p:pic>
      <p:pic>
        <p:nvPicPr>
          <p:cNvPr id="38" name="Picture 37">
            <a:extLst>
              <a:ext uri="{FF2B5EF4-FFF2-40B4-BE49-F238E27FC236}">
                <a16:creationId xmlns:a16="http://schemas.microsoft.com/office/drawing/2014/main" id="{89C76DCB-FEFA-6B59-F405-ECBA98C403E7}"/>
              </a:ext>
            </a:extLst>
          </p:cNvPr>
          <p:cNvPicPr>
            <a:picLocks noChangeAspect="1"/>
          </p:cNvPicPr>
          <p:nvPr/>
        </p:nvPicPr>
        <p:blipFill>
          <a:blip r:embed="rId12"/>
          <a:stretch>
            <a:fillRect/>
          </a:stretch>
        </p:blipFill>
        <p:spPr>
          <a:xfrm>
            <a:off x="12571012" y="4308652"/>
            <a:ext cx="11198439" cy="2082354"/>
          </a:xfrm>
          <a:prstGeom prst="rect">
            <a:avLst/>
          </a:prstGeom>
        </p:spPr>
      </p:pic>
      <p:pic>
        <p:nvPicPr>
          <p:cNvPr id="40" name="Picture 39">
            <a:extLst>
              <a:ext uri="{FF2B5EF4-FFF2-40B4-BE49-F238E27FC236}">
                <a16:creationId xmlns:a16="http://schemas.microsoft.com/office/drawing/2014/main" id="{4261F9E0-3FC0-C22C-01B0-AA318790EFC8}"/>
              </a:ext>
            </a:extLst>
          </p:cNvPr>
          <p:cNvPicPr>
            <a:picLocks noChangeAspect="1"/>
          </p:cNvPicPr>
          <p:nvPr/>
        </p:nvPicPr>
        <p:blipFill>
          <a:blip r:embed="rId13"/>
          <a:stretch>
            <a:fillRect/>
          </a:stretch>
        </p:blipFill>
        <p:spPr>
          <a:xfrm>
            <a:off x="12628657" y="5911666"/>
            <a:ext cx="10882410" cy="2106570"/>
          </a:xfrm>
          <a:prstGeom prst="rect">
            <a:avLst/>
          </a:prstGeom>
        </p:spPr>
      </p:pic>
      <p:pic>
        <p:nvPicPr>
          <p:cNvPr id="42" name="Picture 41">
            <a:extLst>
              <a:ext uri="{FF2B5EF4-FFF2-40B4-BE49-F238E27FC236}">
                <a16:creationId xmlns:a16="http://schemas.microsoft.com/office/drawing/2014/main" id="{884B5737-02FD-B958-8B6F-3071FD046552}"/>
              </a:ext>
            </a:extLst>
          </p:cNvPr>
          <p:cNvPicPr>
            <a:picLocks noChangeAspect="1"/>
          </p:cNvPicPr>
          <p:nvPr/>
        </p:nvPicPr>
        <p:blipFill>
          <a:blip r:embed="rId14"/>
          <a:stretch>
            <a:fillRect/>
          </a:stretch>
        </p:blipFill>
        <p:spPr>
          <a:xfrm>
            <a:off x="12472942" y="7647553"/>
            <a:ext cx="10635855" cy="1884066"/>
          </a:xfrm>
          <a:prstGeom prst="rect">
            <a:avLst/>
          </a:prstGeom>
        </p:spPr>
      </p:pic>
      <p:pic>
        <p:nvPicPr>
          <p:cNvPr id="44" name="Picture 43">
            <a:extLst>
              <a:ext uri="{FF2B5EF4-FFF2-40B4-BE49-F238E27FC236}">
                <a16:creationId xmlns:a16="http://schemas.microsoft.com/office/drawing/2014/main" id="{9D7496CD-91C9-C855-B5B6-E09281EA246A}"/>
              </a:ext>
            </a:extLst>
          </p:cNvPr>
          <p:cNvPicPr>
            <a:picLocks noChangeAspect="1"/>
          </p:cNvPicPr>
          <p:nvPr/>
        </p:nvPicPr>
        <p:blipFill>
          <a:blip r:embed="rId15"/>
          <a:stretch>
            <a:fillRect/>
          </a:stretch>
        </p:blipFill>
        <p:spPr>
          <a:xfrm>
            <a:off x="12571012" y="9603650"/>
            <a:ext cx="10941361" cy="1637244"/>
          </a:xfrm>
          <a:prstGeom prst="rect">
            <a:avLst/>
          </a:prstGeom>
        </p:spPr>
      </p:pic>
      <p:pic>
        <p:nvPicPr>
          <p:cNvPr id="45"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0765141" y="-134181"/>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41D1242D-E2CE-3AE5-8024-E64F6CE070D5}"/>
              </a:ext>
            </a:extLst>
          </p:cNvPr>
          <p:cNvPicPr>
            <a:picLocks noChangeAspect="1"/>
          </p:cNvPicPr>
          <p:nvPr/>
        </p:nvPicPr>
        <p:blipFill>
          <a:blip r:embed="rId17"/>
          <a:stretch>
            <a:fillRect/>
          </a:stretch>
        </p:blipFill>
        <p:spPr>
          <a:xfrm>
            <a:off x="12472942" y="11295012"/>
            <a:ext cx="10941361" cy="1563051"/>
          </a:xfrm>
          <a:prstGeom prst="rect">
            <a:avLst/>
          </a:prstGeom>
        </p:spPr>
      </p:pic>
    </p:spTree>
    <p:extLst>
      <p:ext uri="{BB962C8B-B14F-4D97-AF65-F5344CB8AC3E}">
        <p14:creationId xmlns:p14="http://schemas.microsoft.com/office/powerpoint/2010/main" val="1188404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2AE796-9FBD-4D35-E215-3667C6EC3541}"/>
              </a:ext>
            </a:extLst>
          </p:cNvPr>
          <p:cNvPicPr>
            <a:picLocks noChangeAspect="1"/>
          </p:cNvPicPr>
          <p:nvPr/>
        </p:nvPicPr>
        <p:blipFill>
          <a:blip r:embed="rId3"/>
          <a:stretch>
            <a:fillRect/>
          </a:stretch>
        </p:blipFill>
        <p:spPr>
          <a:xfrm>
            <a:off x="459853" y="656459"/>
            <a:ext cx="4761435" cy="6582541"/>
          </a:xfrm>
          <a:prstGeom prst="rect">
            <a:avLst/>
          </a:prstGeom>
        </p:spPr>
      </p:pic>
      <p:pic>
        <p:nvPicPr>
          <p:cNvPr id="6" name="Picture 2" descr="Capacity Building Training Courses for Belfast based groups - Volunteer Now">
            <a:extLst>
              <a:ext uri="{FF2B5EF4-FFF2-40B4-BE49-F238E27FC236}">
                <a16:creationId xmlns:a16="http://schemas.microsoft.com/office/drawing/2014/main" id="{17CAB5B1-7E6A-0D82-60A4-D44252150A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000" y="7574506"/>
            <a:ext cx="4911318" cy="488546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CC4D06-B650-4122-02C0-53E2344227E9}"/>
              </a:ext>
            </a:extLst>
          </p:cNvPr>
          <p:cNvSpPr txBox="1"/>
          <p:nvPr/>
        </p:nvSpPr>
        <p:spPr>
          <a:xfrm>
            <a:off x="5331348" y="656459"/>
            <a:ext cx="18591212" cy="10218182"/>
          </a:xfrm>
          <a:prstGeom prst="rect">
            <a:avLst/>
          </a:prstGeom>
          <a:noFill/>
        </p:spPr>
        <p:txBody>
          <a:bodyPr wrap="square" rtlCol="0">
            <a:spAutoFit/>
          </a:bodyPr>
          <a:lstStyle/>
          <a:p>
            <a:endParaRPr lang="en-GB" dirty="0"/>
          </a:p>
          <a:p>
            <a:r>
              <a:rPr lang="en-GB" sz="2000" b="1" dirty="0"/>
              <a:t>FAO: Headteachers, IT Managers, School Business Managers</a:t>
            </a:r>
            <a:endParaRPr lang="en-GB" sz="2000" dirty="0"/>
          </a:p>
          <a:p>
            <a:r>
              <a:rPr lang="en-GB" sz="2000" b="1" dirty="0"/>
              <a:t> </a:t>
            </a:r>
            <a:endParaRPr lang="en-GB" sz="2000" dirty="0"/>
          </a:p>
          <a:p>
            <a:r>
              <a:rPr lang="en-GB" sz="2000" b="1" dirty="0"/>
              <a:t>Is your school cyber secure?</a:t>
            </a:r>
            <a:br>
              <a:rPr lang="en-GB" sz="2000" dirty="0"/>
            </a:br>
            <a:r>
              <a:rPr lang="en-GB" sz="2000" dirty="0"/>
              <a:t>Are your staff, students, and wider school community equipped to recognise and respond to today’s most common online threats? Are you confident your school is meeting the Department for Education’s </a:t>
            </a:r>
            <a:r>
              <a:rPr lang="en-GB" sz="2000" i="1" dirty="0"/>
              <a:t>Cyber Security Standards for Schools and Colleges</a:t>
            </a:r>
            <a:r>
              <a:rPr lang="en-GB" sz="2000" dirty="0"/>
              <a:t>? At the </a:t>
            </a:r>
            <a:r>
              <a:rPr lang="en-GB" sz="2000" b="1" dirty="0"/>
              <a:t>South East Cyber Crime Unit</a:t>
            </a:r>
            <a:r>
              <a:rPr lang="en-GB" sz="2000" dirty="0"/>
              <a:t>, we’re here to help.</a:t>
            </a:r>
          </a:p>
          <a:p>
            <a:r>
              <a:rPr lang="en-GB" sz="2000" dirty="0"/>
              <a:t> </a:t>
            </a:r>
          </a:p>
          <a:p>
            <a:r>
              <a:rPr lang="en-GB" sz="2000" dirty="0"/>
              <a:t>We are offering </a:t>
            </a:r>
            <a:r>
              <a:rPr lang="en-GB" sz="2000" b="1" dirty="0"/>
              <a:t>fully-funded cyber security training</a:t>
            </a:r>
            <a:r>
              <a:rPr lang="en-GB" sz="2000" dirty="0"/>
              <a:t> specifically designed for schools. Our expert-led sessions make technical topics clear and accessible – empowering </a:t>
            </a:r>
            <a:r>
              <a:rPr lang="en-GB" sz="2000" b="1" dirty="0"/>
              <a:t>staff</a:t>
            </a:r>
            <a:r>
              <a:rPr lang="en-GB" sz="2000" dirty="0"/>
              <a:t>, </a:t>
            </a:r>
            <a:r>
              <a:rPr lang="en-GB" sz="2000" b="1" dirty="0"/>
              <a:t>senior leaders and governors</a:t>
            </a:r>
            <a:r>
              <a:rPr lang="en-GB" sz="2000" dirty="0"/>
              <a:t> to better protect themselves and your school’s digital environment, in line with DfE requirements.</a:t>
            </a:r>
          </a:p>
          <a:p>
            <a:r>
              <a:rPr lang="en-GB" sz="2000" dirty="0"/>
              <a:t> </a:t>
            </a:r>
          </a:p>
          <a:p>
            <a:r>
              <a:rPr lang="en-GB" sz="2000" dirty="0"/>
              <a:t>In response to ongoing requests from schools and parents/carers, we’re now pleased to also offer </a:t>
            </a:r>
            <a:r>
              <a:rPr lang="en-GB" sz="2000" b="1" dirty="0"/>
              <a:t>student-focused sessions</a:t>
            </a:r>
            <a:r>
              <a:rPr lang="en-GB" sz="2000" dirty="0"/>
              <a:t>, delivered during the school day. These engaging and age-appropriate sessions help pupils understand how to stay safe online using real-world, relatable examples.</a:t>
            </a:r>
          </a:p>
          <a:p>
            <a:r>
              <a:rPr lang="en-GB" sz="2000" b="1" dirty="0"/>
              <a:t> </a:t>
            </a:r>
            <a:endParaRPr lang="en-GB" sz="2000" dirty="0"/>
          </a:p>
          <a:p>
            <a:r>
              <a:rPr lang="en-GB" sz="2000" b="1" dirty="0"/>
              <a:t>Please note:</a:t>
            </a:r>
            <a:r>
              <a:rPr lang="en-GB" sz="2000" dirty="0"/>
              <a:t> The student session is available only to schools that take up both of the other fully-funded training sessions – one for staff and one for senior leaders.</a:t>
            </a:r>
          </a:p>
          <a:p>
            <a:r>
              <a:rPr lang="en-GB" sz="2000" dirty="0"/>
              <a:t> </a:t>
            </a:r>
          </a:p>
          <a:p>
            <a:r>
              <a:rPr lang="en-GB" sz="2000" dirty="0"/>
              <a:t>As an added bonus, an </a:t>
            </a:r>
            <a:r>
              <a:rPr lang="en-GB" sz="2000" b="1" dirty="0"/>
              <a:t>optional live session for parents and carers</a:t>
            </a:r>
            <a:r>
              <a:rPr lang="en-GB" sz="2000" dirty="0"/>
              <a:t> is also available, offering an opportunity to extend cyber awareness across the wider school community - reinforcing your school’s commitment to digital safety both in and out of school.</a:t>
            </a:r>
          </a:p>
          <a:p>
            <a:r>
              <a:rPr lang="en-GB" sz="2000" dirty="0"/>
              <a:t> </a:t>
            </a:r>
          </a:p>
          <a:p>
            <a:r>
              <a:rPr lang="en-GB" sz="2000" dirty="0"/>
              <a:t>Here’s what’s included – at no cost to your school:</a:t>
            </a:r>
          </a:p>
          <a:p>
            <a:r>
              <a:rPr lang="en-GB" sz="2000" dirty="0"/>
              <a:t>A dedicated </a:t>
            </a:r>
            <a:r>
              <a:rPr lang="en-GB" sz="2000" b="1" dirty="0"/>
              <a:t>staff cyber security awareness session</a:t>
            </a:r>
            <a:endParaRPr lang="en-GB" sz="2000" dirty="0"/>
          </a:p>
          <a:p>
            <a:r>
              <a:rPr lang="en-GB" sz="2000" dirty="0"/>
              <a:t>A separate </a:t>
            </a:r>
            <a:r>
              <a:rPr lang="en-GB" sz="2000" b="1" dirty="0"/>
              <a:t>senior leader and governor session</a:t>
            </a:r>
            <a:r>
              <a:rPr lang="en-GB" sz="2000" dirty="0"/>
              <a:t>, focused on strategic cyber responsibilities and achieving compliance with DfE requirements</a:t>
            </a:r>
          </a:p>
          <a:p>
            <a:r>
              <a:rPr lang="en-GB" sz="2000" b="1" dirty="0"/>
              <a:t>Student session(s) </a:t>
            </a:r>
            <a:r>
              <a:rPr lang="en-GB" sz="2000" dirty="0"/>
              <a:t>delivered in school hours</a:t>
            </a:r>
          </a:p>
          <a:p>
            <a:r>
              <a:rPr lang="en-GB" sz="2000" dirty="0"/>
              <a:t>Bonus session: </a:t>
            </a:r>
            <a:r>
              <a:rPr lang="en-GB" sz="2000" b="1" dirty="0"/>
              <a:t>parents and carers presentation </a:t>
            </a:r>
            <a:r>
              <a:rPr lang="en-GB" sz="2000" dirty="0"/>
              <a:t>- webinar or in-person</a:t>
            </a:r>
          </a:p>
          <a:p>
            <a:r>
              <a:rPr lang="en-GB" sz="2000" dirty="0"/>
              <a:t>These inputs support your school in meeting the DfE Cyber Security Standards for Schools and Colleges through relevant, accessible, and up-to-date training for all key stakeholders.</a:t>
            </a:r>
          </a:p>
          <a:p>
            <a:r>
              <a:rPr lang="en-GB" sz="2000" b="1" dirty="0"/>
              <a:t> </a:t>
            </a:r>
            <a:endParaRPr lang="en-GB" sz="2000" dirty="0"/>
          </a:p>
          <a:p>
            <a:r>
              <a:rPr lang="en-GB" sz="2000" b="1" dirty="0"/>
              <a:t>Cyber Security is not just for IT providers – it is everybody’s business.</a:t>
            </a:r>
            <a:endParaRPr lang="en-GB" sz="2000" dirty="0"/>
          </a:p>
          <a:p>
            <a:r>
              <a:rPr lang="en-GB" sz="2000" dirty="0"/>
              <a:t> </a:t>
            </a:r>
          </a:p>
          <a:p>
            <a:r>
              <a:rPr lang="en-GB" sz="2000" dirty="0"/>
              <a:t>Let’s work together to ensure your school community is informed, empowered, and protected.</a:t>
            </a:r>
          </a:p>
          <a:p>
            <a:r>
              <a:rPr lang="en-GB" sz="2000" b="1" dirty="0"/>
              <a:t> </a:t>
            </a:r>
            <a:endParaRPr lang="en-GB" sz="2000" dirty="0"/>
          </a:p>
          <a:p>
            <a:r>
              <a:rPr lang="en-GB" sz="2000" b="1" dirty="0"/>
              <a:t>Book your session today! </a:t>
            </a:r>
            <a:endParaRPr lang="en-GB" sz="2000" dirty="0"/>
          </a:p>
          <a:p>
            <a:r>
              <a:rPr lang="en-GB" sz="2000" dirty="0"/>
              <a:t>Visit </a:t>
            </a:r>
            <a:r>
              <a:rPr lang="en-GB" sz="2000" dirty="0">
                <a:hlinkClick r:id="rId5" tooltip="https://southeastcyber.police.uk/education/"/>
              </a:rPr>
              <a:t>https://southeastcyber.police.uk/education/</a:t>
            </a:r>
            <a:r>
              <a:rPr lang="en-GB" sz="2000" dirty="0"/>
              <a:t> for further information and reply to this email (or contact us at </a:t>
            </a:r>
            <a:r>
              <a:rPr lang="en-GB" sz="2000" dirty="0">
                <a:hlinkClick r:id="rId6" tooltip="mailto:cyberprotect@serocu.police.uk"/>
              </a:rPr>
              <a:t>cyberprotect@serocu.police.uk</a:t>
            </a:r>
            <a:r>
              <a:rPr lang="en-GB" sz="2000" dirty="0"/>
              <a:t>) to book. </a:t>
            </a:r>
          </a:p>
          <a:p>
            <a:endParaRPr lang="en-GB" dirty="0"/>
          </a:p>
        </p:txBody>
      </p:sp>
      <p:sp>
        <p:nvSpPr>
          <p:cNvPr id="10" name="TextBox 9">
            <a:extLst>
              <a:ext uri="{FF2B5EF4-FFF2-40B4-BE49-F238E27FC236}">
                <a16:creationId xmlns:a16="http://schemas.microsoft.com/office/drawing/2014/main" id="{674C1142-2838-4862-5EC7-924BF7A7EAC7}"/>
              </a:ext>
            </a:extLst>
          </p:cNvPr>
          <p:cNvSpPr txBox="1"/>
          <p:nvPr/>
        </p:nvSpPr>
        <p:spPr>
          <a:xfrm>
            <a:off x="5221288" y="10999691"/>
            <a:ext cx="18476912" cy="1661993"/>
          </a:xfrm>
          <a:prstGeom prst="rect">
            <a:avLst/>
          </a:prstGeom>
          <a:solidFill>
            <a:srgbClr val="FFFFF3"/>
          </a:solidFill>
        </p:spPr>
        <p:txBody>
          <a:bodyPr wrap="square" rtlCol="0">
            <a:spAutoFit/>
          </a:bodyPr>
          <a:lstStyle/>
          <a:p>
            <a:r>
              <a:rPr lang="en-GB" sz="2800" dirty="0"/>
              <a:t>The Cyber Protect team at Hampshire &amp; Isle of Wight Constabulary are offering fully-funded cyber security awareness sessions to schools in our area which will help them to meet the Department for Education’s Cyber Security Standards for Schools and Colleges. </a:t>
            </a:r>
          </a:p>
          <a:p>
            <a:endParaRPr lang="en-GB" dirty="0"/>
          </a:p>
        </p:txBody>
      </p:sp>
    </p:spTree>
    <p:extLst>
      <p:ext uri="{BB962C8B-B14F-4D97-AF65-F5344CB8AC3E}">
        <p14:creationId xmlns:p14="http://schemas.microsoft.com/office/powerpoint/2010/main" val="1444986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EA44D-BB76-852C-FEEB-41AB52BE6E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7B6B09-AC69-2B9D-F8A5-7C3F77832485}"/>
              </a:ext>
            </a:extLst>
          </p:cNvPr>
          <p:cNvPicPr>
            <a:picLocks noChangeAspect="1"/>
          </p:cNvPicPr>
          <p:nvPr/>
        </p:nvPicPr>
        <p:blipFill>
          <a:blip r:embed="rId3"/>
          <a:stretch>
            <a:fillRect/>
          </a:stretch>
        </p:blipFill>
        <p:spPr>
          <a:xfrm>
            <a:off x="9085570" y="8185673"/>
            <a:ext cx="7895498" cy="4724643"/>
          </a:xfrm>
          <a:prstGeom prst="rect">
            <a:avLst/>
          </a:prstGeom>
        </p:spPr>
      </p:pic>
      <p:pic>
        <p:nvPicPr>
          <p:cNvPr id="6" name="Picture 5">
            <a:extLst>
              <a:ext uri="{FF2B5EF4-FFF2-40B4-BE49-F238E27FC236}">
                <a16:creationId xmlns:a16="http://schemas.microsoft.com/office/drawing/2014/main" id="{A0FCEFC4-7B08-8E35-6B2A-0701A04050AF}"/>
              </a:ext>
            </a:extLst>
          </p:cNvPr>
          <p:cNvPicPr>
            <a:picLocks noChangeAspect="1"/>
          </p:cNvPicPr>
          <p:nvPr/>
        </p:nvPicPr>
        <p:blipFill>
          <a:blip r:embed="rId4"/>
          <a:stretch>
            <a:fillRect/>
          </a:stretch>
        </p:blipFill>
        <p:spPr>
          <a:xfrm>
            <a:off x="0" y="8229600"/>
            <a:ext cx="9388824" cy="4724643"/>
          </a:xfrm>
          <a:prstGeom prst="rect">
            <a:avLst/>
          </a:prstGeom>
        </p:spPr>
      </p:pic>
      <p:pic>
        <p:nvPicPr>
          <p:cNvPr id="10" name="Picture 9">
            <a:extLst>
              <a:ext uri="{FF2B5EF4-FFF2-40B4-BE49-F238E27FC236}">
                <a16:creationId xmlns:a16="http://schemas.microsoft.com/office/drawing/2014/main" id="{5BCE0AAA-2A7A-EC31-B234-E1755035A7D6}"/>
              </a:ext>
            </a:extLst>
          </p:cNvPr>
          <p:cNvPicPr>
            <a:picLocks noChangeAspect="1"/>
          </p:cNvPicPr>
          <p:nvPr/>
        </p:nvPicPr>
        <p:blipFill>
          <a:blip r:embed="rId5"/>
          <a:stretch>
            <a:fillRect/>
          </a:stretch>
        </p:blipFill>
        <p:spPr>
          <a:xfrm>
            <a:off x="15761919" y="2940269"/>
            <a:ext cx="7895499" cy="5180116"/>
          </a:xfrm>
          <a:prstGeom prst="rect">
            <a:avLst/>
          </a:prstGeom>
        </p:spPr>
      </p:pic>
      <p:pic>
        <p:nvPicPr>
          <p:cNvPr id="12" name="Picture 11">
            <a:extLst>
              <a:ext uri="{FF2B5EF4-FFF2-40B4-BE49-F238E27FC236}">
                <a16:creationId xmlns:a16="http://schemas.microsoft.com/office/drawing/2014/main" id="{A71F097F-1B75-0C4C-9DFA-9D26344B4744}"/>
              </a:ext>
            </a:extLst>
          </p:cNvPr>
          <p:cNvPicPr>
            <a:picLocks noChangeAspect="1"/>
          </p:cNvPicPr>
          <p:nvPr/>
        </p:nvPicPr>
        <p:blipFill>
          <a:blip r:embed="rId6"/>
          <a:stretch>
            <a:fillRect/>
          </a:stretch>
        </p:blipFill>
        <p:spPr>
          <a:xfrm>
            <a:off x="16677813" y="8185673"/>
            <a:ext cx="7406653" cy="4768570"/>
          </a:xfrm>
          <a:prstGeom prst="rect">
            <a:avLst/>
          </a:prstGeom>
        </p:spPr>
      </p:pic>
      <p:pic>
        <p:nvPicPr>
          <p:cNvPr id="14" name="Picture 13">
            <a:extLst>
              <a:ext uri="{FF2B5EF4-FFF2-40B4-BE49-F238E27FC236}">
                <a16:creationId xmlns:a16="http://schemas.microsoft.com/office/drawing/2014/main" id="{4783E59D-B938-FAEB-EF9C-27E068C83D21}"/>
              </a:ext>
            </a:extLst>
          </p:cNvPr>
          <p:cNvPicPr>
            <a:picLocks noChangeAspect="1"/>
          </p:cNvPicPr>
          <p:nvPr/>
        </p:nvPicPr>
        <p:blipFill>
          <a:blip r:embed="rId7"/>
          <a:stretch>
            <a:fillRect/>
          </a:stretch>
        </p:blipFill>
        <p:spPr>
          <a:xfrm>
            <a:off x="646113" y="556178"/>
            <a:ext cx="12030750" cy="6301822"/>
          </a:xfrm>
          <a:prstGeom prst="rect">
            <a:avLst/>
          </a:prstGeom>
        </p:spPr>
      </p:pic>
      <p:sp>
        <p:nvSpPr>
          <p:cNvPr id="16" name="TextBox 15">
            <a:extLst>
              <a:ext uri="{FF2B5EF4-FFF2-40B4-BE49-F238E27FC236}">
                <a16:creationId xmlns:a16="http://schemas.microsoft.com/office/drawing/2014/main" id="{C72F622D-9FEB-CE8B-888C-238A3FF86B54}"/>
              </a:ext>
            </a:extLst>
          </p:cNvPr>
          <p:cNvSpPr txBox="1"/>
          <p:nvPr/>
        </p:nvSpPr>
        <p:spPr>
          <a:xfrm>
            <a:off x="484863" y="6646236"/>
            <a:ext cx="12192000" cy="646331"/>
          </a:xfrm>
          <a:prstGeom prst="rect">
            <a:avLst/>
          </a:prstGeom>
          <a:noFill/>
        </p:spPr>
        <p:txBody>
          <a:bodyPr wrap="square">
            <a:spAutoFit/>
          </a:bodyPr>
          <a:lstStyle/>
          <a:p>
            <a:r>
              <a:rPr lang="en-GB" sz="3600" dirty="0">
                <a:hlinkClick r:id="rId8"/>
              </a:rPr>
              <a:t>Regional Prevent education co-ordinators - GOV.UK</a:t>
            </a:r>
            <a:endParaRPr lang="en-GB" sz="3600" dirty="0"/>
          </a:p>
        </p:txBody>
      </p:sp>
      <p:sp>
        <p:nvSpPr>
          <p:cNvPr id="17" name="TextBox 16">
            <a:extLst>
              <a:ext uri="{FF2B5EF4-FFF2-40B4-BE49-F238E27FC236}">
                <a16:creationId xmlns:a16="http://schemas.microsoft.com/office/drawing/2014/main" id="{A956DA22-3FCD-8785-38CD-5EAE5D9E4E36}"/>
              </a:ext>
            </a:extLst>
          </p:cNvPr>
          <p:cNvSpPr txBox="1"/>
          <p:nvPr/>
        </p:nvSpPr>
        <p:spPr>
          <a:xfrm>
            <a:off x="12838113" y="405574"/>
            <a:ext cx="10898187" cy="2862322"/>
          </a:xfrm>
          <a:prstGeom prst="rect">
            <a:avLst/>
          </a:prstGeom>
          <a:noFill/>
        </p:spPr>
        <p:txBody>
          <a:bodyPr wrap="square" rtlCol="0">
            <a:spAutoFit/>
          </a:bodyPr>
          <a:lstStyle/>
          <a:p>
            <a:r>
              <a:rPr lang="en-GB" sz="3600" dirty="0"/>
              <a:t>The DFE have launched two new training opportunities – one for Early Years and one for DSLs in independent schools, alongside their previous offer of DSL training and governor training. See dates here. </a:t>
            </a:r>
          </a:p>
        </p:txBody>
      </p:sp>
      <p:pic>
        <p:nvPicPr>
          <p:cNvPr id="18" name="Picture 2" descr="Capacity Building Training Courses for Belfast based groups - Volunteer Now">
            <a:extLst>
              <a:ext uri="{FF2B5EF4-FFF2-40B4-BE49-F238E27FC236}">
                <a16:creationId xmlns:a16="http://schemas.microsoft.com/office/drawing/2014/main" id="{9326FD15-FCCF-5CC9-1E4E-1EA28E2A8D9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09440" y="3907976"/>
            <a:ext cx="3591229" cy="357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713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F2C2C-9E05-6C3D-2295-727FE651859F}"/>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6E3395C8-C36F-AEF8-8D29-7C120BF9F243}"/>
              </a:ext>
            </a:extLst>
          </p:cNvPr>
          <p:cNvPicPr>
            <a:picLocks noChangeAspect="1"/>
          </p:cNvPicPr>
          <p:nvPr/>
        </p:nvPicPr>
        <p:blipFill>
          <a:blip r:embed="rId3"/>
          <a:srcRect t="51886" b="13433"/>
          <a:stretch>
            <a:fillRect/>
          </a:stretch>
        </p:blipFill>
        <p:spPr>
          <a:xfrm>
            <a:off x="646113" y="405574"/>
            <a:ext cx="11545093" cy="2097296"/>
          </a:xfrm>
          <a:prstGeom prst="rect">
            <a:avLst/>
          </a:prstGeom>
        </p:spPr>
      </p:pic>
      <p:sp>
        <p:nvSpPr>
          <p:cNvPr id="17" name="TextBox 16">
            <a:extLst>
              <a:ext uri="{FF2B5EF4-FFF2-40B4-BE49-F238E27FC236}">
                <a16:creationId xmlns:a16="http://schemas.microsoft.com/office/drawing/2014/main" id="{FA63E721-FE0E-2C5C-46FC-BA9CFA3F3D0D}"/>
              </a:ext>
            </a:extLst>
          </p:cNvPr>
          <p:cNvSpPr txBox="1"/>
          <p:nvPr/>
        </p:nvSpPr>
        <p:spPr>
          <a:xfrm>
            <a:off x="14009386" y="883082"/>
            <a:ext cx="9410700" cy="2800767"/>
          </a:xfrm>
          <a:prstGeom prst="rect">
            <a:avLst/>
          </a:prstGeom>
          <a:solidFill>
            <a:srgbClr val="FFFFF3"/>
          </a:solidFill>
          <a:ln>
            <a:solidFill>
              <a:schemeClr val="tx2"/>
            </a:solidFill>
          </a:ln>
        </p:spPr>
        <p:txBody>
          <a:bodyPr wrap="square" rtlCol="0">
            <a:spAutoFit/>
          </a:bodyPr>
          <a:lstStyle/>
          <a:p>
            <a:r>
              <a:rPr lang="en-GB" sz="4400" dirty="0"/>
              <a:t>There is also additional training delivered by the London RPEC (Regional Prevent Education Coordinator) that you can sign up for.  </a:t>
            </a:r>
          </a:p>
        </p:txBody>
      </p:sp>
      <p:pic>
        <p:nvPicPr>
          <p:cNvPr id="4" name="Picture 3">
            <a:extLst>
              <a:ext uri="{FF2B5EF4-FFF2-40B4-BE49-F238E27FC236}">
                <a16:creationId xmlns:a16="http://schemas.microsoft.com/office/drawing/2014/main" id="{A12095A7-BC04-7910-630D-54664EEC62A4}"/>
              </a:ext>
            </a:extLst>
          </p:cNvPr>
          <p:cNvPicPr>
            <a:picLocks noChangeAspect="1"/>
          </p:cNvPicPr>
          <p:nvPr/>
        </p:nvPicPr>
        <p:blipFill>
          <a:blip r:embed="rId4"/>
          <a:stretch>
            <a:fillRect/>
          </a:stretch>
        </p:blipFill>
        <p:spPr>
          <a:xfrm>
            <a:off x="12191206" y="5572030"/>
            <a:ext cx="10898186" cy="7079843"/>
          </a:xfrm>
          <a:prstGeom prst="rect">
            <a:avLst/>
          </a:prstGeom>
        </p:spPr>
      </p:pic>
      <p:pic>
        <p:nvPicPr>
          <p:cNvPr id="7" name="Picture 6">
            <a:extLst>
              <a:ext uri="{FF2B5EF4-FFF2-40B4-BE49-F238E27FC236}">
                <a16:creationId xmlns:a16="http://schemas.microsoft.com/office/drawing/2014/main" id="{EB969869-1650-F278-3880-C4E834917190}"/>
              </a:ext>
            </a:extLst>
          </p:cNvPr>
          <p:cNvPicPr>
            <a:picLocks noChangeAspect="1"/>
          </p:cNvPicPr>
          <p:nvPr/>
        </p:nvPicPr>
        <p:blipFill>
          <a:blip r:embed="rId5"/>
          <a:stretch>
            <a:fillRect/>
          </a:stretch>
        </p:blipFill>
        <p:spPr>
          <a:xfrm>
            <a:off x="1138906" y="2806014"/>
            <a:ext cx="9414794" cy="10504412"/>
          </a:xfrm>
          <a:prstGeom prst="rect">
            <a:avLst/>
          </a:prstGeom>
        </p:spPr>
      </p:pic>
      <p:sp>
        <p:nvSpPr>
          <p:cNvPr id="9" name="TextBox 8">
            <a:extLst>
              <a:ext uri="{FF2B5EF4-FFF2-40B4-BE49-F238E27FC236}">
                <a16:creationId xmlns:a16="http://schemas.microsoft.com/office/drawing/2014/main" id="{69917B55-C53B-9947-2EF7-64089E8BB041}"/>
              </a:ext>
            </a:extLst>
          </p:cNvPr>
          <p:cNvSpPr txBox="1"/>
          <p:nvPr/>
        </p:nvSpPr>
        <p:spPr>
          <a:xfrm>
            <a:off x="12191206" y="4531392"/>
            <a:ext cx="12192000" cy="707886"/>
          </a:xfrm>
          <a:prstGeom prst="rect">
            <a:avLst/>
          </a:prstGeom>
          <a:noFill/>
        </p:spPr>
        <p:txBody>
          <a:bodyPr wrap="square">
            <a:spAutoFit/>
          </a:bodyPr>
          <a:lstStyle/>
          <a:p>
            <a:r>
              <a:rPr lang="en-GB" sz="4000" dirty="0">
                <a:hlinkClick r:id="rId6"/>
              </a:rPr>
              <a:t>DfE London RPEC Training Links | Linktree</a:t>
            </a:r>
            <a:endParaRPr lang="en-GB" sz="4000" dirty="0"/>
          </a:p>
        </p:txBody>
      </p:sp>
      <p:pic>
        <p:nvPicPr>
          <p:cNvPr id="11" name="Picture 2" descr="Capacity Building Training Courses for Belfast based groups - Volunteer Now">
            <a:extLst>
              <a:ext uri="{FF2B5EF4-FFF2-40B4-BE49-F238E27FC236}">
                <a16:creationId xmlns:a16="http://schemas.microsoft.com/office/drawing/2014/main" id="{C444BE52-6EC5-422F-07DE-4D2F61F626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37485" y="883082"/>
            <a:ext cx="3591229" cy="357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704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F8F9EC-783C-4C12-291C-1393C216DA3B}"/>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92BAB37D-C5A0-994C-3627-4197834D6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3472" y="519392"/>
            <a:ext cx="6512887" cy="34679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66A41D6-12A7-815C-ED5D-1B41BC140748}"/>
              </a:ext>
            </a:extLst>
          </p:cNvPr>
          <p:cNvSpPr txBox="1"/>
          <p:nvPr/>
        </p:nvSpPr>
        <p:spPr>
          <a:xfrm>
            <a:off x="12655029" y="7646113"/>
            <a:ext cx="12192000" cy="584775"/>
          </a:xfrm>
          <a:prstGeom prst="rect">
            <a:avLst/>
          </a:prstGeom>
          <a:noFill/>
        </p:spPr>
        <p:txBody>
          <a:bodyPr wrap="square">
            <a:spAutoFit/>
          </a:bodyPr>
          <a:lstStyle/>
          <a:p>
            <a:r>
              <a:rPr lang="en-GB" sz="3200" dirty="0">
                <a:hlinkClick r:id="rId4"/>
              </a:rPr>
              <a:t>Parent Online Safety Presentation for Schools 2025.pptx</a:t>
            </a:r>
            <a:endParaRPr lang="en-GB" sz="3200" dirty="0"/>
          </a:p>
        </p:txBody>
      </p:sp>
      <p:pic>
        <p:nvPicPr>
          <p:cNvPr id="5" name="Picture 4">
            <a:extLst>
              <a:ext uri="{FF2B5EF4-FFF2-40B4-BE49-F238E27FC236}">
                <a16:creationId xmlns:a16="http://schemas.microsoft.com/office/drawing/2014/main" id="{326AC1D1-35E3-8ED0-2D71-F9D6AFC2AD92}"/>
              </a:ext>
            </a:extLst>
          </p:cNvPr>
          <p:cNvPicPr>
            <a:picLocks noChangeAspect="1"/>
          </p:cNvPicPr>
          <p:nvPr/>
        </p:nvPicPr>
        <p:blipFill>
          <a:blip r:embed="rId5"/>
          <a:stretch>
            <a:fillRect/>
          </a:stretch>
        </p:blipFill>
        <p:spPr>
          <a:xfrm>
            <a:off x="11734800" y="274277"/>
            <a:ext cx="12184584" cy="6883571"/>
          </a:xfrm>
          <a:prstGeom prst="rect">
            <a:avLst/>
          </a:prstGeom>
        </p:spPr>
      </p:pic>
      <p:sp>
        <p:nvSpPr>
          <p:cNvPr id="7" name="TextBox 6">
            <a:extLst>
              <a:ext uri="{FF2B5EF4-FFF2-40B4-BE49-F238E27FC236}">
                <a16:creationId xmlns:a16="http://schemas.microsoft.com/office/drawing/2014/main" id="{99C52EF0-92B1-7BEF-34A2-0A867C482BB7}"/>
              </a:ext>
            </a:extLst>
          </p:cNvPr>
          <p:cNvSpPr txBox="1"/>
          <p:nvPr/>
        </p:nvSpPr>
        <p:spPr>
          <a:xfrm>
            <a:off x="416379" y="9815062"/>
            <a:ext cx="19738521" cy="2185214"/>
          </a:xfrm>
          <a:prstGeom prst="rect">
            <a:avLst/>
          </a:prstGeom>
          <a:noFill/>
        </p:spPr>
        <p:txBody>
          <a:bodyPr wrap="square" rtlCol="0">
            <a:spAutoFit/>
          </a:bodyPr>
          <a:lstStyle/>
          <a:p>
            <a:r>
              <a:rPr lang="en-GB" sz="3200" dirty="0"/>
              <a:t>To help DSLs and staff get the best out of the resource they will be running a FREE Webinar on 3</a:t>
            </a:r>
            <a:r>
              <a:rPr lang="en-GB" sz="3200" baseline="30000" dirty="0"/>
              <a:t>rd</a:t>
            </a:r>
            <a:r>
              <a:rPr lang="en-GB" sz="3200" dirty="0"/>
              <a:t> December at </a:t>
            </a:r>
            <a:r>
              <a:rPr lang="en-GB" sz="3200" b="1" dirty="0"/>
              <a:t>4pm:</a:t>
            </a:r>
            <a:r>
              <a:rPr lang="en-GB" sz="3200" dirty="0"/>
              <a:t> </a:t>
            </a:r>
            <a:r>
              <a:rPr lang="en-GB" sz="3200" b="1" dirty="0"/>
              <a:t>Parent Online Safety Webinar: </a:t>
            </a:r>
            <a:r>
              <a:rPr lang="en-GB" sz="4000" b="1" dirty="0"/>
              <a:t>introducing</a:t>
            </a:r>
            <a:r>
              <a:rPr lang="en-GB" sz="3200" b="1" dirty="0"/>
              <a:t> a new Toolkit for Schools.</a:t>
            </a:r>
            <a:r>
              <a:rPr lang="en-GB" sz="3200" dirty="0"/>
              <a:t> The 45-minute webinar introduces a new resource to help schools and settings working with children empower parents around online safety. </a:t>
            </a:r>
            <a:endParaRPr lang="en-GB" sz="3600" dirty="0"/>
          </a:p>
        </p:txBody>
      </p:sp>
      <p:pic>
        <p:nvPicPr>
          <p:cNvPr id="8" name="Picture 2" descr="Capacity Building Training Courses for Belfast based groups - Volunteer Now">
            <a:extLst>
              <a:ext uri="{FF2B5EF4-FFF2-40B4-BE49-F238E27FC236}">
                <a16:creationId xmlns:a16="http://schemas.microsoft.com/office/drawing/2014/main" id="{E30BA96E-058F-2B40-48C9-6D593AD986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54900" y="8729121"/>
            <a:ext cx="3591229" cy="357232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88F4D6C-8B45-EEF8-5BFD-0AE9A927C464}"/>
              </a:ext>
            </a:extLst>
          </p:cNvPr>
          <p:cNvSpPr txBox="1"/>
          <p:nvPr/>
        </p:nvSpPr>
        <p:spPr>
          <a:xfrm>
            <a:off x="481679" y="4327916"/>
            <a:ext cx="10776471" cy="4401205"/>
          </a:xfrm>
          <a:prstGeom prst="rect">
            <a:avLst/>
          </a:prstGeom>
          <a:noFill/>
        </p:spPr>
        <p:txBody>
          <a:bodyPr wrap="square" rtlCol="0">
            <a:spAutoFit/>
          </a:bodyPr>
          <a:lstStyle/>
          <a:p>
            <a:r>
              <a:rPr lang="en-GB" sz="2800" b="1" dirty="0"/>
              <a:t>Online Safety for Parents - London Grid for Learning</a:t>
            </a:r>
            <a:endParaRPr lang="en-GB" sz="2800" dirty="0"/>
          </a:p>
          <a:p>
            <a:r>
              <a:rPr lang="en-GB" sz="2800" dirty="0"/>
              <a:t>The London Grid for Learning has developed a new </a:t>
            </a:r>
            <a:r>
              <a:rPr lang="en-GB" sz="2800" dirty="0">
                <a:hlinkClick r:id="rId7" tooltip="https://protect.checkpoint.com/v2/r06/___https://email.kjbm.safeguardinginschools.co.uk/c/eJyEkM1q3DAUhZ_G3pQx-pe80KKlHei6D2Bk6dq-GVtyJXlg3r5k4kAogSz1ffccwXH7PkS3gb25FzfipdSUYcop1nLZcwqHr5hiG2wQsh9JC5ZqRTiXUpsWNofrEGDFO-THgMFy2ROljdCEnhaDZVQqQQ2l8mQblOJmGOpjB_uGxpxc8K7U8yRDSUf28Gm-wN8D4pt8R8f4bPv1-vrxX9lnZrFu0oSHMAknNTV-pMZPjEnaC817ykWLlhEmKaGcKKKo6oCNUjpQpifGEKEaQW4v49YVN8F8uBwwzhiLX1JaS-dTd9za1S617qXh3xt2bdh1nae1i1Abdv0Ya9h1dxlivaS4YoTLq6yP9n2qAjFAHkLaHEb75a_Zeozh0e0Zq19cDo0gi4u1dHO6Pw_A444Q63NgRQnjXDPZFqzn5kJLSoxkbbV_sMK33z8bxj_gu2X_AgAA___lmsDP___.ZXV3MjpoY2Nwcm9kOmM6bzpkZGQyN2NmOTM0YzQ5ZjAyNmQ3NDU3OTQwZTFjNTVhNDo3OmJmZjA6MDlkNjFlMDMzNzZjNDQyMzdmMTM4MGM3NTEyNzBiNjNmN2MyMTUzZmI0ODIxYzdiZGY5YjJlZGViY2E4Mzk0NTpoOlQ6Rg"/>
              </a:rPr>
              <a:t>Parent Online Safety Toolkit for Schools</a:t>
            </a:r>
            <a:r>
              <a:rPr lang="en-GB" sz="2800" dirty="0"/>
              <a:t>. It has been designed to help empower parents to keep their children safe and start those key safeguarding conversations. Based on the latest research, risks and trends around generative AI, social media and gaming, it includes a ready-to-use presentation for staff to deliver to parents and is free to all schools to download at </a:t>
            </a:r>
            <a:r>
              <a:rPr lang="en-GB" sz="2800" dirty="0">
                <a:hlinkClick r:id="rId8" tooltip="https://protect.checkpoint.com/v2/r06/___https://email.kjbm.safeguardinginschools.co.uk/c/eJyEkEuK3DAQhk9jb8IYvWUvtEhIGrLOAUzJKts1bUuOJDf07cP09EAIA1nW9z8KfjiOMcKO7gqv4Oml1JRxzinW8nLkFM6pUoptcEHpwbMWHbeGSam17VvcgbYx4EY3zPeRgpN6YMb2yjL-VCk4wbVRvOdcP9mOpcCCY70f6N6RzwnCBKU-LRlLOvOEn-YL_j4xvosf6PSPth9v17d_yj5TVhc8H6yduQzIe6lmLyQCA2n9PEhUuiUnmNCccckMM9x0KLzWgKYfWN8zZRrFrq9-7wrMuJyQA8WFYpnWlLbSTak7r-3m1lqP0sivjbg04nJAxlhT3CjiW67eu22Zty5ibcSl_ZimYAyYx5B2oOj--yW7iWK4d0emOq2QQ6PYCrGWbkm3hwEnOghjfQxqOBNSWqHbQvW5sbKas16LtrpfVPHLz--NkH_hmxN_AgAA__98Rbul___.ZXV3MjpoY2Nwcm9kOmM6bzpkZGQyN2NmOTM0YzQ5ZjAyNmQ3NDU3OTQwZTFjNTVhNDo3OmVkZjU6MDEzODQyMzJkZmU1M2U4OWEyY2QyYWMzNGMxZmQ2N2IwNDVkYWYzYzM0YTVjNTVlMzlhOTM0NzY2NzZkYWYxZTpoOlQ6Rg"/>
              </a:rPr>
              <a:t>https://parentonlinesafety.lgfl.net/</a:t>
            </a:r>
            <a:r>
              <a:rPr lang="en-GB" sz="2800" dirty="0"/>
              <a:t>. </a:t>
            </a:r>
          </a:p>
          <a:p>
            <a:endParaRPr lang="en-GB" sz="2800" dirty="0"/>
          </a:p>
        </p:txBody>
      </p:sp>
      <p:sp>
        <p:nvSpPr>
          <p:cNvPr id="12" name="TextBox 11">
            <a:extLst>
              <a:ext uri="{FF2B5EF4-FFF2-40B4-BE49-F238E27FC236}">
                <a16:creationId xmlns:a16="http://schemas.microsoft.com/office/drawing/2014/main" id="{5505CA3B-154D-D8F8-4231-D2A0D4C2C9C0}"/>
              </a:ext>
            </a:extLst>
          </p:cNvPr>
          <p:cNvSpPr txBox="1"/>
          <p:nvPr/>
        </p:nvSpPr>
        <p:spPr>
          <a:xfrm>
            <a:off x="6330429" y="11537511"/>
            <a:ext cx="12420600" cy="769441"/>
          </a:xfrm>
          <a:prstGeom prst="rect">
            <a:avLst/>
          </a:prstGeom>
          <a:noFill/>
        </p:spPr>
        <p:txBody>
          <a:bodyPr wrap="square">
            <a:spAutoFit/>
          </a:bodyPr>
          <a:lstStyle/>
          <a:p>
            <a:r>
              <a:rPr lang="en-GB" sz="4400" dirty="0">
                <a:hlinkClick r:id="rId9"/>
              </a:rPr>
              <a:t>» LGfL</a:t>
            </a:r>
            <a:endParaRPr lang="en-GB" sz="4400" dirty="0"/>
          </a:p>
        </p:txBody>
      </p:sp>
    </p:spTree>
    <p:extLst>
      <p:ext uri="{BB962C8B-B14F-4D97-AF65-F5344CB8AC3E}">
        <p14:creationId xmlns:p14="http://schemas.microsoft.com/office/powerpoint/2010/main" val="60676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pacity Building Training Courses for Belfast based groups - Volunteer Now">
            <a:extLst>
              <a:ext uri="{FF2B5EF4-FFF2-40B4-BE49-F238E27FC236}">
                <a16:creationId xmlns:a16="http://schemas.microsoft.com/office/drawing/2014/main" id="{C7DDFC2D-5252-2E1A-EBA2-DADCD447D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4033" y="675709"/>
            <a:ext cx="6447180" cy="64132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F8312AD-A177-AA8F-6CBC-DF9AEEA1C5A2}"/>
              </a:ext>
            </a:extLst>
          </p:cNvPr>
          <p:cNvPicPr>
            <a:picLocks noChangeAspect="1"/>
          </p:cNvPicPr>
          <p:nvPr/>
        </p:nvPicPr>
        <p:blipFill>
          <a:blip r:embed="rId4"/>
          <a:stretch>
            <a:fillRect/>
          </a:stretch>
        </p:blipFill>
        <p:spPr>
          <a:xfrm>
            <a:off x="1981200" y="152400"/>
            <a:ext cx="13299417" cy="7459866"/>
          </a:xfrm>
          <a:prstGeom prst="rect">
            <a:avLst/>
          </a:prstGeom>
        </p:spPr>
      </p:pic>
      <p:sp>
        <p:nvSpPr>
          <p:cNvPr id="7" name="TextBox 6">
            <a:extLst>
              <a:ext uri="{FF2B5EF4-FFF2-40B4-BE49-F238E27FC236}">
                <a16:creationId xmlns:a16="http://schemas.microsoft.com/office/drawing/2014/main" id="{232DC4E3-A2EA-4C2D-B939-76ED82D3E5CD}"/>
              </a:ext>
            </a:extLst>
          </p:cNvPr>
          <p:cNvSpPr txBox="1"/>
          <p:nvPr/>
        </p:nvSpPr>
        <p:spPr>
          <a:xfrm>
            <a:off x="1981200" y="7941724"/>
            <a:ext cx="19545300" cy="4401205"/>
          </a:xfrm>
          <a:prstGeom prst="rect">
            <a:avLst/>
          </a:prstGeom>
          <a:noFill/>
        </p:spPr>
        <p:txBody>
          <a:bodyPr wrap="square">
            <a:spAutoFit/>
          </a:bodyPr>
          <a:lstStyle/>
          <a:p>
            <a:pPr algn="l">
              <a:buNone/>
            </a:pPr>
            <a:r>
              <a:rPr lang="en-GB" sz="4000" b="1" i="0" dirty="0">
                <a:solidFill>
                  <a:srgbClr val="000000"/>
                </a:solidFill>
                <a:effectLst/>
                <a:latin typeface="Arial" panose="020B0604020202020204" pitchFamily="34" charset="0"/>
              </a:rPr>
              <a:t>FREE A Safeguarding First Approach to using AI in Schools: 26th Nov, 3:45pm:</a:t>
            </a:r>
            <a:endParaRPr lang="en-GB" sz="4000" b="1" i="0" dirty="0">
              <a:solidFill>
                <a:srgbClr val="23496D"/>
              </a:solidFill>
              <a:effectLst/>
              <a:latin typeface="Arial" panose="020B0604020202020204" pitchFamily="34" charset="0"/>
            </a:endParaRPr>
          </a:p>
          <a:p>
            <a:pPr algn="l">
              <a:buNone/>
            </a:pPr>
            <a:r>
              <a:rPr lang="en-GB" sz="4000" b="0" i="0" dirty="0">
                <a:solidFill>
                  <a:srgbClr val="000000"/>
                </a:solidFill>
                <a:effectLst/>
                <a:latin typeface="Arial" panose="020B0604020202020204" pitchFamily="34" charset="0"/>
              </a:rPr>
              <a:t>This 1-hour webinar will explore:</a:t>
            </a:r>
            <a:endParaRPr lang="en-GB" sz="4000" b="0" i="0" dirty="0">
              <a:solidFill>
                <a:srgbClr val="23496D"/>
              </a:solidFill>
              <a:effectLst/>
              <a:latin typeface="Arial" panose="020B0604020202020204" pitchFamily="34" charset="0"/>
            </a:endParaRPr>
          </a:p>
          <a:p>
            <a:pPr algn="l">
              <a:buFont typeface="Arial" panose="020B0604020202020204" pitchFamily="34" charset="0"/>
              <a:buChar char="•"/>
            </a:pPr>
            <a:r>
              <a:rPr lang="en-GB" sz="4000" b="0" i="0" dirty="0">
                <a:solidFill>
                  <a:srgbClr val="000000"/>
                </a:solidFill>
                <a:effectLst/>
                <a:latin typeface="Arial" panose="020B0604020202020204" pitchFamily="34" charset="0"/>
              </a:rPr>
              <a:t>What is AI, and how are children using it?</a:t>
            </a:r>
            <a:endParaRPr lang="en-GB" sz="4000" b="0" i="0" dirty="0">
              <a:solidFill>
                <a:srgbClr val="23496D"/>
              </a:solidFill>
              <a:effectLst/>
              <a:latin typeface="Arial" panose="020B0604020202020204" pitchFamily="34" charset="0"/>
            </a:endParaRPr>
          </a:p>
          <a:p>
            <a:pPr algn="l">
              <a:buFont typeface="Arial" panose="020B0604020202020204" pitchFamily="34" charset="0"/>
              <a:buChar char="•"/>
            </a:pPr>
            <a:r>
              <a:rPr lang="en-GB" sz="4000" b="0" i="0" dirty="0">
                <a:solidFill>
                  <a:srgbClr val="000000"/>
                </a:solidFill>
                <a:effectLst/>
                <a:latin typeface="Arial" panose="020B0604020202020204" pitchFamily="34" charset="0"/>
              </a:rPr>
              <a:t>What are the known risks of children using AI? We will be sharing key insights from our work with schools.</a:t>
            </a:r>
            <a:endParaRPr lang="en-GB" sz="4000" b="0" i="0" dirty="0">
              <a:solidFill>
                <a:srgbClr val="23496D"/>
              </a:solidFill>
              <a:effectLst/>
              <a:latin typeface="Arial" panose="020B0604020202020204" pitchFamily="34" charset="0"/>
            </a:endParaRPr>
          </a:p>
          <a:p>
            <a:pPr algn="l">
              <a:buFont typeface="Arial" panose="020B0604020202020204" pitchFamily="34" charset="0"/>
              <a:buChar char="•"/>
            </a:pPr>
            <a:r>
              <a:rPr lang="en-GB" sz="4000" b="0" i="0" dirty="0">
                <a:solidFill>
                  <a:srgbClr val="000000"/>
                </a:solidFill>
                <a:effectLst/>
                <a:latin typeface="Arial" panose="020B0604020202020204" pitchFamily="34" charset="0"/>
              </a:rPr>
              <a:t>How can schools ensure they have safeguarding at the heart of their practice when it comes to using AI?</a:t>
            </a:r>
            <a:endParaRPr lang="en-GB" sz="4000" b="0" i="0" dirty="0">
              <a:solidFill>
                <a:srgbClr val="23496D"/>
              </a:solidFill>
              <a:effectLst/>
              <a:latin typeface="Arial" panose="020B0604020202020204" pitchFamily="34" charset="0"/>
            </a:endParaRPr>
          </a:p>
        </p:txBody>
      </p:sp>
    </p:spTree>
    <p:extLst>
      <p:ext uri="{BB962C8B-B14F-4D97-AF65-F5344CB8AC3E}">
        <p14:creationId xmlns:p14="http://schemas.microsoft.com/office/powerpoint/2010/main" val="2606335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D1B77-31A2-0A34-E721-E53063BCF43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F824FE5-B10F-0388-3B86-8E1C91885F7F}"/>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7EB4DF8A-BC74-D566-3357-DF905B467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79" y="770340"/>
            <a:ext cx="7008983" cy="37320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07DE8B1-2702-1733-7113-AA09CE1DE0DB}"/>
              </a:ext>
            </a:extLst>
          </p:cNvPr>
          <p:cNvPicPr>
            <a:picLocks noChangeAspect="1"/>
          </p:cNvPicPr>
          <p:nvPr/>
        </p:nvPicPr>
        <p:blipFill>
          <a:blip r:embed="rId4"/>
          <a:stretch>
            <a:fillRect/>
          </a:stretch>
        </p:blipFill>
        <p:spPr>
          <a:xfrm>
            <a:off x="9906000" y="684652"/>
            <a:ext cx="12524014" cy="5001176"/>
          </a:xfrm>
          <a:prstGeom prst="rect">
            <a:avLst/>
          </a:prstGeom>
        </p:spPr>
      </p:pic>
      <p:pic>
        <p:nvPicPr>
          <p:cNvPr id="5" name="Picture 4">
            <a:extLst>
              <a:ext uri="{FF2B5EF4-FFF2-40B4-BE49-F238E27FC236}">
                <a16:creationId xmlns:a16="http://schemas.microsoft.com/office/drawing/2014/main" id="{E69A3394-D822-A02B-BED2-8D0BA41AC4D6}"/>
              </a:ext>
            </a:extLst>
          </p:cNvPr>
          <p:cNvPicPr>
            <a:picLocks noChangeAspect="1"/>
          </p:cNvPicPr>
          <p:nvPr/>
        </p:nvPicPr>
        <p:blipFill>
          <a:blip r:embed="rId5"/>
          <a:stretch>
            <a:fillRect/>
          </a:stretch>
        </p:blipFill>
        <p:spPr>
          <a:xfrm>
            <a:off x="10238014" y="7494351"/>
            <a:ext cx="12192000" cy="5105068"/>
          </a:xfrm>
          <a:prstGeom prst="rect">
            <a:avLst/>
          </a:prstGeom>
        </p:spPr>
      </p:pic>
      <p:sp>
        <p:nvSpPr>
          <p:cNvPr id="7" name="TextBox 6">
            <a:extLst>
              <a:ext uri="{FF2B5EF4-FFF2-40B4-BE49-F238E27FC236}">
                <a16:creationId xmlns:a16="http://schemas.microsoft.com/office/drawing/2014/main" id="{E9CF80CE-EC4C-48BE-CDD0-0657B626CD1C}"/>
              </a:ext>
            </a:extLst>
          </p:cNvPr>
          <p:cNvSpPr txBox="1"/>
          <p:nvPr/>
        </p:nvSpPr>
        <p:spPr>
          <a:xfrm>
            <a:off x="1066800" y="5295900"/>
            <a:ext cx="7581900" cy="3477875"/>
          </a:xfrm>
          <a:prstGeom prst="rect">
            <a:avLst/>
          </a:prstGeom>
          <a:noFill/>
        </p:spPr>
        <p:txBody>
          <a:bodyPr wrap="square" rtlCol="0">
            <a:spAutoFit/>
          </a:bodyPr>
          <a:lstStyle/>
          <a:p>
            <a:r>
              <a:rPr lang="en-GB" sz="4400" dirty="0"/>
              <a:t>This CPOMs article talks about suicide prevention and links through to the Papyrus Schools Guide – which you can download for free. </a:t>
            </a:r>
          </a:p>
        </p:txBody>
      </p:sp>
      <p:sp>
        <p:nvSpPr>
          <p:cNvPr id="9" name="TextBox 8">
            <a:extLst>
              <a:ext uri="{FF2B5EF4-FFF2-40B4-BE49-F238E27FC236}">
                <a16:creationId xmlns:a16="http://schemas.microsoft.com/office/drawing/2014/main" id="{6307583F-83B0-7B1E-4C1D-2963316E35B2}"/>
              </a:ext>
            </a:extLst>
          </p:cNvPr>
          <p:cNvSpPr txBox="1"/>
          <p:nvPr/>
        </p:nvSpPr>
        <p:spPr>
          <a:xfrm>
            <a:off x="9486900" y="5796171"/>
            <a:ext cx="14401799" cy="1077218"/>
          </a:xfrm>
          <a:prstGeom prst="rect">
            <a:avLst/>
          </a:prstGeom>
          <a:noFill/>
        </p:spPr>
        <p:txBody>
          <a:bodyPr wrap="square">
            <a:spAutoFit/>
          </a:bodyPr>
          <a:lstStyle/>
          <a:p>
            <a:r>
              <a:rPr lang="en-GB" sz="3200" dirty="0">
                <a:hlinkClick r:id="rId6"/>
              </a:rPr>
              <a:t>Rethinking Suicide Prevention in Schools: Moving from Reaction to Proactive Care</a:t>
            </a:r>
            <a:endParaRPr lang="en-GB" sz="3200" dirty="0"/>
          </a:p>
        </p:txBody>
      </p:sp>
      <p:sp>
        <p:nvSpPr>
          <p:cNvPr id="11" name="TextBox 10">
            <a:extLst>
              <a:ext uri="{FF2B5EF4-FFF2-40B4-BE49-F238E27FC236}">
                <a16:creationId xmlns:a16="http://schemas.microsoft.com/office/drawing/2014/main" id="{ED9B2C4C-95D2-A103-D6F0-628A16AA5A3B}"/>
              </a:ext>
            </a:extLst>
          </p:cNvPr>
          <p:cNvSpPr txBox="1"/>
          <p:nvPr/>
        </p:nvSpPr>
        <p:spPr>
          <a:xfrm>
            <a:off x="1600200" y="11577939"/>
            <a:ext cx="12192000" cy="769441"/>
          </a:xfrm>
          <a:prstGeom prst="rect">
            <a:avLst/>
          </a:prstGeom>
          <a:noFill/>
        </p:spPr>
        <p:txBody>
          <a:bodyPr wrap="square">
            <a:spAutoFit/>
          </a:bodyPr>
          <a:lstStyle/>
          <a:p>
            <a:r>
              <a:rPr lang="en-GB" sz="4400" dirty="0">
                <a:hlinkClick r:id="rId7"/>
              </a:rPr>
              <a:t>SG - Download | Papyrus</a:t>
            </a:r>
            <a:endParaRPr lang="en-GB" sz="4400" dirty="0"/>
          </a:p>
        </p:txBody>
      </p:sp>
    </p:spTree>
    <p:extLst>
      <p:ext uri="{BB962C8B-B14F-4D97-AF65-F5344CB8AC3E}">
        <p14:creationId xmlns:p14="http://schemas.microsoft.com/office/powerpoint/2010/main" val="144994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9D1FF9-A00D-D419-0DF7-5C78EDC0BDFC}"/>
              </a:ext>
            </a:extLst>
          </p:cNvPr>
          <p:cNvPicPr>
            <a:picLocks noChangeAspect="1"/>
          </p:cNvPicPr>
          <p:nvPr/>
        </p:nvPicPr>
        <p:blipFill>
          <a:blip r:embed="rId3"/>
          <a:stretch>
            <a:fillRect/>
          </a:stretch>
        </p:blipFill>
        <p:spPr>
          <a:xfrm>
            <a:off x="1310190" y="996817"/>
            <a:ext cx="12939210" cy="5907189"/>
          </a:xfrm>
          <a:prstGeom prst="rect">
            <a:avLst/>
          </a:prstGeom>
        </p:spPr>
      </p:pic>
      <p:pic>
        <p:nvPicPr>
          <p:cNvPr id="7" name="Picture 6">
            <a:extLst>
              <a:ext uri="{FF2B5EF4-FFF2-40B4-BE49-F238E27FC236}">
                <a16:creationId xmlns:a16="http://schemas.microsoft.com/office/drawing/2014/main" id="{D685942B-DF57-6F28-CBB8-32870E707022}"/>
              </a:ext>
            </a:extLst>
          </p:cNvPr>
          <p:cNvPicPr>
            <a:picLocks noChangeAspect="1"/>
          </p:cNvPicPr>
          <p:nvPr/>
        </p:nvPicPr>
        <p:blipFill>
          <a:blip r:embed="rId4"/>
          <a:stretch>
            <a:fillRect/>
          </a:stretch>
        </p:blipFill>
        <p:spPr>
          <a:xfrm>
            <a:off x="1310190" y="9086805"/>
            <a:ext cx="16634910" cy="2844475"/>
          </a:xfrm>
          <a:prstGeom prst="rect">
            <a:avLst/>
          </a:prstGeom>
        </p:spPr>
      </p:pic>
      <p:pic>
        <p:nvPicPr>
          <p:cNvPr id="8" name="Picture 2" descr="Free Resources">
            <a:extLst>
              <a:ext uri="{FF2B5EF4-FFF2-40B4-BE49-F238E27FC236}">
                <a16:creationId xmlns:a16="http://schemas.microsoft.com/office/drawing/2014/main" id="{133428F6-AF0A-2B6F-7FED-B1F81DB882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6885" y="7543633"/>
            <a:ext cx="4698861" cy="250199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37DFFFC-9489-B24A-DC29-D5EA7F104A10}"/>
              </a:ext>
            </a:extLst>
          </p:cNvPr>
          <p:cNvSpPr txBox="1"/>
          <p:nvPr/>
        </p:nvSpPr>
        <p:spPr>
          <a:xfrm>
            <a:off x="15218276" y="5993861"/>
            <a:ext cx="8632323" cy="2800767"/>
          </a:xfrm>
          <a:prstGeom prst="rect">
            <a:avLst/>
          </a:prstGeom>
          <a:solidFill>
            <a:srgbClr val="FFFFF3"/>
          </a:solidFill>
        </p:spPr>
        <p:txBody>
          <a:bodyPr wrap="square" rtlCol="0">
            <a:spAutoFit/>
          </a:bodyPr>
          <a:lstStyle/>
          <a:p>
            <a:r>
              <a:rPr lang="en-GB" sz="4400" dirty="0"/>
              <a:t>Zero Suicide Alliance have published a guide on how to talk about suicide and have free training.  </a:t>
            </a:r>
          </a:p>
        </p:txBody>
      </p:sp>
      <p:sp>
        <p:nvSpPr>
          <p:cNvPr id="11" name="TextBox 10">
            <a:extLst>
              <a:ext uri="{FF2B5EF4-FFF2-40B4-BE49-F238E27FC236}">
                <a16:creationId xmlns:a16="http://schemas.microsoft.com/office/drawing/2014/main" id="{9C2C7E9F-5EAC-8D00-3E65-9241F8F2A9B1}"/>
              </a:ext>
            </a:extLst>
          </p:cNvPr>
          <p:cNvSpPr txBox="1"/>
          <p:nvPr/>
        </p:nvSpPr>
        <p:spPr>
          <a:xfrm>
            <a:off x="10880223" y="11931280"/>
            <a:ext cx="12192000" cy="523220"/>
          </a:xfrm>
          <a:prstGeom prst="rect">
            <a:avLst/>
          </a:prstGeom>
          <a:noFill/>
        </p:spPr>
        <p:txBody>
          <a:bodyPr wrap="square">
            <a:spAutoFit/>
          </a:bodyPr>
          <a:lstStyle/>
          <a:p>
            <a:r>
              <a:rPr lang="en-GB" sz="2800" dirty="0">
                <a:hlinkClick r:id="rId6"/>
              </a:rPr>
              <a:t>How to talk about suicide: Making every word matter :: Zero Suicide Alliance</a:t>
            </a:r>
            <a:endParaRPr lang="en-GB" sz="2800" dirty="0"/>
          </a:p>
        </p:txBody>
      </p:sp>
      <p:pic>
        <p:nvPicPr>
          <p:cNvPr id="12" name="Picture 2" descr="Capacity Building Training Courses for Belfast based groups - Volunteer Now">
            <a:extLst>
              <a:ext uri="{FF2B5EF4-FFF2-40B4-BE49-F238E27FC236}">
                <a16:creationId xmlns:a16="http://schemas.microsoft.com/office/drawing/2014/main" id="{0772D939-0E14-CA80-EC70-20AE40BC60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08728" y="677109"/>
            <a:ext cx="4584672" cy="456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578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1427"/>
            <a:ext cx="4174872" cy="41528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Explore Kooth - the mental health ...">
            <a:extLst>
              <a:ext uri="{FF2B5EF4-FFF2-40B4-BE49-F238E27FC236}">
                <a16:creationId xmlns:a16="http://schemas.microsoft.com/office/drawing/2014/main" id="{6F2431C2-C4FC-0821-ECC3-8BBB7C3CDD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8871" y="949577"/>
            <a:ext cx="8525870" cy="30384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ree Resources">
            <a:extLst>
              <a:ext uri="{FF2B5EF4-FFF2-40B4-BE49-F238E27FC236}">
                <a16:creationId xmlns:a16="http://schemas.microsoft.com/office/drawing/2014/main" id="{E218753B-23FA-68C3-8ACD-54E74376A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4177" y="483563"/>
            <a:ext cx="5604561" cy="29842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642C000-B677-22D8-9043-DC4AF5A6331B}"/>
              </a:ext>
            </a:extLst>
          </p:cNvPr>
          <p:cNvSpPr txBox="1"/>
          <p:nvPr/>
        </p:nvSpPr>
        <p:spPr>
          <a:xfrm>
            <a:off x="690590" y="4800600"/>
            <a:ext cx="14244610" cy="6740307"/>
          </a:xfrm>
          <a:prstGeom prst="rect">
            <a:avLst/>
          </a:prstGeom>
          <a:noFill/>
        </p:spPr>
        <p:txBody>
          <a:bodyPr wrap="square" rtlCol="0">
            <a:spAutoFit/>
          </a:bodyPr>
          <a:lstStyle/>
          <a:p>
            <a:r>
              <a:rPr lang="en-GB" sz="3600" dirty="0"/>
              <a:t>For </a:t>
            </a:r>
            <a:r>
              <a:rPr lang="en-GB" sz="3600" b="1" dirty="0"/>
              <a:t>professionals</a:t>
            </a:r>
            <a:r>
              <a:rPr lang="en-GB" sz="3600" dirty="0"/>
              <a:t> we are offering a 30 minute Kooth &amp; Qwell information session. This is a great way to find out more about us. Your local South &amp; South West team will run through how our digital mental health platforms support people in the region. They'll also provide you with an update on our new Clinical Delivery Model and how we compliment the iTHRIVE framework. Join us by registering </a:t>
            </a:r>
            <a:r>
              <a:rPr lang="en-GB" sz="3600" b="1" u="sng" dirty="0">
                <a:hlinkClick r:id="rId6" tooltip="https://protect.checkpoint.com/v2/r06/___https://kooth.us2.list-manage.com/track/click?u=d59bd9b5bcf63d9845647aa1f&amp;id=eee25ca540&amp;e=c8ecb8eeec___.ZXV3MjpoY2Nwcm9kOmM6bzo3OGJhYWFhNmE4YWNkMTY4ZGIyOGM5ODVjZGY1YmU0ODo3OmJmMzA6NzIyYjg4ZGVlMzNlZTk0MmZiM2VhYmZlYTcyZDVkYjc5YTMxZjVkOWZhMzdkNjRhZDdjZWJlYWVjOTg1NjM2YzpoOlQ6Rg"/>
              </a:rPr>
              <a:t>here</a:t>
            </a:r>
            <a:br>
              <a:rPr lang="en-GB" sz="3600" dirty="0"/>
            </a:br>
            <a:br>
              <a:rPr lang="en-GB" sz="3600" dirty="0"/>
            </a:br>
            <a:r>
              <a:rPr lang="en-GB" sz="3600" dirty="0"/>
              <a:t>For</a:t>
            </a:r>
            <a:r>
              <a:rPr lang="en-GB" sz="3600" b="1" dirty="0"/>
              <a:t> young people</a:t>
            </a:r>
            <a:r>
              <a:rPr lang="en-GB" sz="3600" dirty="0"/>
              <a:t> we are offering 30 minute KoothKlass webinars on: </a:t>
            </a:r>
            <a:r>
              <a:rPr lang="en-GB" sz="3600" b="1" dirty="0"/>
              <a:t>Exam stress</a:t>
            </a:r>
            <a:r>
              <a:rPr lang="en-GB" sz="3600" dirty="0"/>
              <a:t> in October, </a:t>
            </a:r>
            <a:r>
              <a:rPr lang="en-GB" sz="3600" b="1" dirty="0"/>
              <a:t>Body image &amp; self esteem</a:t>
            </a:r>
            <a:r>
              <a:rPr lang="en-GB" sz="3600" dirty="0"/>
              <a:t> in November and </a:t>
            </a:r>
            <a:r>
              <a:rPr lang="en-GB" sz="3600" b="1" dirty="0"/>
              <a:t>Building resilience</a:t>
            </a:r>
            <a:r>
              <a:rPr lang="en-GB" sz="3600" dirty="0"/>
              <a:t> in December. You are welcome to book your groups or classes on to all three by signing up </a:t>
            </a:r>
            <a:r>
              <a:rPr lang="en-GB" sz="3600" b="1" u="sng" dirty="0">
                <a:hlinkClick r:id="rId7" tooltip="https://protect.checkpoint.com/v2/r06/___https://kooth.us2.list-manage.com/track/click?u=d59bd9b5bcf63d9845647aa1f&amp;id=47f8d944b4&amp;e=c8ecb8eeec___.ZXV3MjpoY2Nwcm9kOmM6bzo3OGJhYWFhNmE4YWNkMTY4ZGIyOGM5ODVjZGY1YmU0ODo3OjdjNzY6YTEyY2FjYmVkNWIwMzY1YzgwN2M3NzZlODE0ODZmNTAzMTg3YWUzYjQ1Njc2NzMyOTRlMGEwYzY1MDIyZTk2YjpoOlQ6Rg"/>
              </a:rPr>
              <a:t>here</a:t>
            </a:r>
            <a:endParaRPr lang="en-GB" sz="3600" dirty="0"/>
          </a:p>
        </p:txBody>
      </p:sp>
      <p:sp>
        <p:nvSpPr>
          <p:cNvPr id="5" name="TextBox 4">
            <a:extLst>
              <a:ext uri="{FF2B5EF4-FFF2-40B4-BE49-F238E27FC236}">
                <a16:creationId xmlns:a16="http://schemas.microsoft.com/office/drawing/2014/main" id="{4753AE70-64B1-CE84-1A93-09CC19194AF4}"/>
              </a:ext>
            </a:extLst>
          </p:cNvPr>
          <p:cNvSpPr txBox="1"/>
          <p:nvPr/>
        </p:nvSpPr>
        <p:spPr>
          <a:xfrm>
            <a:off x="690590" y="11633706"/>
            <a:ext cx="18740410" cy="954107"/>
          </a:xfrm>
          <a:prstGeom prst="rect">
            <a:avLst/>
          </a:prstGeom>
          <a:noFill/>
        </p:spPr>
        <p:txBody>
          <a:bodyPr wrap="square">
            <a:spAutoFit/>
          </a:bodyPr>
          <a:lstStyle/>
          <a:p>
            <a:r>
              <a:rPr lang="en-GB" sz="2800" dirty="0">
                <a:hlinkClick r:id="rId8"/>
              </a:rPr>
              <a:t>connect.kooth.com/south-regional-kooth-talks-q4-2025?utm_content=ENG&amp;utm_medium=email&amp;utm_source=newsletter&amp;utm_campaign=kooth-talks</a:t>
            </a:r>
            <a:endParaRPr lang="en-GB" sz="2800" dirty="0"/>
          </a:p>
        </p:txBody>
      </p:sp>
      <p:pic>
        <p:nvPicPr>
          <p:cNvPr id="8" name="Picture 7">
            <a:extLst>
              <a:ext uri="{FF2B5EF4-FFF2-40B4-BE49-F238E27FC236}">
                <a16:creationId xmlns:a16="http://schemas.microsoft.com/office/drawing/2014/main" id="{051BBB19-AD1C-7C9C-2A1E-D62CC96442ED}"/>
              </a:ext>
            </a:extLst>
          </p:cNvPr>
          <p:cNvPicPr>
            <a:picLocks noChangeAspect="1"/>
          </p:cNvPicPr>
          <p:nvPr/>
        </p:nvPicPr>
        <p:blipFill>
          <a:blip r:embed="rId9"/>
          <a:stretch>
            <a:fillRect/>
          </a:stretch>
        </p:blipFill>
        <p:spPr>
          <a:xfrm>
            <a:off x="17088815" y="3265079"/>
            <a:ext cx="6463241" cy="9322734"/>
          </a:xfrm>
          <a:prstGeom prst="rect">
            <a:avLst/>
          </a:prstGeom>
        </p:spPr>
      </p:pic>
    </p:spTree>
    <p:extLst>
      <p:ext uri="{BB962C8B-B14F-4D97-AF65-F5344CB8AC3E}">
        <p14:creationId xmlns:p14="http://schemas.microsoft.com/office/powerpoint/2010/main" val="3050915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CC3B28-567C-9ACE-1584-0B2BC0B88069}"/>
              </a:ext>
            </a:extLst>
          </p:cNvPr>
          <p:cNvPicPr>
            <a:picLocks noChangeAspect="1"/>
          </p:cNvPicPr>
          <p:nvPr/>
        </p:nvPicPr>
        <p:blipFill>
          <a:blip r:embed="rId3"/>
          <a:srcRect r="32519" b="28670"/>
          <a:stretch>
            <a:fillRect/>
          </a:stretch>
        </p:blipFill>
        <p:spPr>
          <a:xfrm>
            <a:off x="609600" y="342900"/>
            <a:ext cx="12662296" cy="6858000"/>
          </a:xfrm>
          <a:prstGeom prst="rect">
            <a:avLst/>
          </a:prstGeom>
        </p:spPr>
      </p:pic>
      <p:sp>
        <p:nvSpPr>
          <p:cNvPr id="8" name="TextBox 7">
            <a:extLst>
              <a:ext uri="{FF2B5EF4-FFF2-40B4-BE49-F238E27FC236}">
                <a16:creationId xmlns:a16="http://schemas.microsoft.com/office/drawing/2014/main" id="{6FF4E75B-7D72-5F12-3CD3-7E5D25216F64}"/>
              </a:ext>
            </a:extLst>
          </p:cNvPr>
          <p:cNvSpPr txBox="1"/>
          <p:nvPr/>
        </p:nvSpPr>
        <p:spPr>
          <a:xfrm>
            <a:off x="13792200" y="342900"/>
            <a:ext cx="10172700" cy="6494085"/>
          </a:xfrm>
          <a:prstGeom prst="rect">
            <a:avLst/>
          </a:prstGeom>
          <a:solidFill>
            <a:srgbClr val="FFFFF3"/>
          </a:solidFill>
          <a:ln>
            <a:solidFill>
              <a:schemeClr val="accent1"/>
            </a:solidFill>
          </a:ln>
        </p:spPr>
        <p:txBody>
          <a:bodyPr wrap="square" rtlCol="0">
            <a:spAutoFit/>
          </a:bodyPr>
          <a:lstStyle/>
          <a:p>
            <a:r>
              <a:rPr lang="en-GB" sz="3200" dirty="0"/>
              <a:t>Ofsted, alongside the Care Quality Commission (CQC), HM Inspectorate of Constabulary and Fire &amp; Rescue Services (HMICFRS) and HM Inspectorate of Probation (HMIP), have published guidance for joint targeted area inspections (JTAIs) of the multi-agency response to child sexual abuse in the family environment in local authority areas in England. This second round of thematic inspections will focus on how agencies work together to: respond at the point of identification; assess, plan and make decisions in response to notifications and referrals; provide support; and prevent children from becoming victims of child sexual abuse in the family environment.</a:t>
            </a:r>
            <a:endParaRPr lang="en-GB" dirty="0"/>
          </a:p>
        </p:txBody>
      </p:sp>
      <p:sp>
        <p:nvSpPr>
          <p:cNvPr id="11" name="TextBox 10">
            <a:extLst>
              <a:ext uri="{FF2B5EF4-FFF2-40B4-BE49-F238E27FC236}">
                <a16:creationId xmlns:a16="http://schemas.microsoft.com/office/drawing/2014/main" id="{E17289C8-D37C-CE2F-042A-5116A92708ED}"/>
              </a:ext>
            </a:extLst>
          </p:cNvPr>
          <p:cNvSpPr txBox="1"/>
          <p:nvPr/>
        </p:nvSpPr>
        <p:spPr>
          <a:xfrm>
            <a:off x="609600" y="12643128"/>
            <a:ext cx="20231100" cy="584775"/>
          </a:xfrm>
          <a:prstGeom prst="rect">
            <a:avLst/>
          </a:prstGeom>
          <a:noFill/>
        </p:spPr>
        <p:txBody>
          <a:bodyPr wrap="square">
            <a:spAutoFit/>
          </a:bodyPr>
          <a:lstStyle/>
          <a:p>
            <a:r>
              <a:rPr lang="en-GB" sz="3200" dirty="0">
                <a:hlinkClick r:id="rId4"/>
              </a:rPr>
              <a:t>Joint targeted area inspections of the response to child sexual abuse in the family environment - GOV.UK</a:t>
            </a:r>
            <a:endParaRPr lang="en-GB" sz="3200" dirty="0"/>
          </a:p>
        </p:txBody>
      </p:sp>
      <p:sp>
        <p:nvSpPr>
          <p:cNvPr id="12" name="TextBox 11">
            <a:extLst>
              <a:ext uri="{FF2B5EF4-FFF2-40B4-BE49-F238E27FC236}">
                <a16:creationId xmlns:a16="http://schemas.microsoft.com/office/drawing/2014/main" id="{6B731547-B99D-3EC8-1043-9C6DE9ECE3A9}"/>
              </a:ext>
            </a:extLst>
          </p:cNvPr>
          <p:cNvSpPr txBox="1"/>
          <p:nvPr/>
        </p:nvSpPr>
        <p:spPr>
          <a:xfrm>
            <a:off x="990600" y="7200900"/>
            <a:ext cx="22974300" cy="5078313"/>
          </a:xfrm>
          <a:prstGeom prst="rect">
            <a:avLst/>
          </a:prstGeom>
          <a:solidFill>
            <a:srgbClr val="FFFFF3"/>
          </a:solidFill>
          <a:ln>
            <a:solidFill>
              <a:schemeClr val="tx2"/>
            </a:solidFill>
          </a:ln>
        </p:spPr>
        <p:txBody>
          <a:bodyPr wrap="square" rtlCol="0">
            <a:spAutoFit/>
          </a:bodyPr>
          <a:lstStyle/>
          <a:p>
            <a:r>
              <a:rPr lang="en-GB" sz="5400" dirty="0"/>
              <a:t>What does this mean for schools? Given the nature of the theme, if HSCP has a JTAI, schools (those with a case selected) would be heavily involved in the information gathering. In terms of timescales, HSCP would receive the names for case audits on Friday lunchtime and the completion time for responses is the following Tuesday at 4:00pm. Further information on this process can be found on this link. </a:t>
            </a:r>
          </a:p>
        </p:txBody>
      </p:sp>
    </p:spTree>
    <p:extLst>
      <p:ext uri="{BB962C8B-B14F-4D97-AF65-F5344CB8AC3E}">
        <p14:creationId xmlns:p14="http://schemas.microsoft.com/office/powerpoint/2010/main" val="1954342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CEC012-9A91-E495-7CA4-BE81865ED7DB}"/>
              </a:ext>
            </a:extLst>
          </p:cNvPr>
          <p:cNvPicPr>
            <a:picLocks noChangeAspect="1"/>
          </p:cNvPicPr>
          <p:nvPr/>
        </p:nvPicPr>
        <p:blipFill>
          <a:blip r:embed="rId3"/>
          <a:stretch>
            <a:fillRect/>
          </a:stretch>
        </p:blipFill>
        <p:spPr>
          <a:xfrm>
            <a:off x="1637293" y="461410"/>
            <a:ext cx="20308307" cy="5558390"/>
          </a:xfrm>
          <a:prstGeom prst="rect">
            <a:avLst/>
          </a:prstGeom>
        </p:spPr>
      </p:pic>
      <p:sp>
        <p:nvSpPr>
          <p:cNvPr id="7" name="TextBox 6">
            <a:extLst>
              <a:ext uri="{FF2B5EF4-FFF2-40B4-BE49-F238E27FC236}">
                <a16:creationId xmlns:a16="http://schemas.microsoft.com/office/drawing/2014/main" id="{9E480C7F-0DE2-C4EF-74C3-607FA06F18CF}"/>
              </a:ext>
            </a:extLst>
          </p:cNvPr>
          <p:cNvSpPr txBox="1"/>
          <p:nvPr/>
        </p:nvSpPr>
        <p:spPr>
          <a:xfrm>
            <a:off x="2132593" y="7382428"/>
            <a:ext cx="7773407" cy="2123658"/>
          </a:xfrm>
          <a:prstGeom prst="rect">
            <a:avLst/>
          </a:prstGeom>
          <a:noFill/>
        </p:spPr>
        <p:txBody>
          <a:bodyPr wrap="square">
            <a:spAutoFit/>
          </a:bodyPr>
          <a:lstStyle/>
          <a:p>
            <a:r>
              <a:rPr lang="en-GB" sz="4400" b="0" i="0" u="sng" kern="1200" dirty="0">
                <a:solidFill>
                  <a:schemeClr val="tx1"/>
                </a:solidFill>
                <a:effectLst/>
                <a:latin typeface="+mn-lt"/>
                <a:ea typeface="+mn-ea"/>
                <a:cs typeface="+mn-cs"/>
                <a:hlinkClick r:id="rId4" tooltip="https://hampshiresab.org.uk/safeguarding-support/domestic-abuse"/>
              </a:rPr>
              <a:t>Domestic Abuse - Hampshire Safeguarding Adults Board</a:t>
            </a:r>
            <a:endParaRPr lang="en-GB" sz="4400" b="0" i="0" kern="1200" dirty="0">
              <a:solidFill>
                <a:schemeClr val="tx1"/>
              </a:solidFill>
              <a:effectLst/>
              <a:latin typeface="+mn-lt"/>
              <a:ea typeface="+mn-ea"/>
              <a:cs typeface="+mn-cs"/>
            </a:endParaRPr>
          </a:p>
          <a:p>
            <a:r>
              <a:rPr lang="en-GB" sz="4400" b="0" i="0" kern="1200" dirty="0">
                <a:solidFill>
                  <a:schemeClr val="tx1"/>
                </a:solidFill>
                <a:effectLst/>
                <a:latin typeface="+mn-lt"/>
                <a:ea typeface="+mn-ea"/>
                <a:cs typeface="+mn-cs"/>
              </a:rPr>
              <a:t> </a:t>
            </a:r>
          </a:p>
        </p:txBody>
      </p:sp>
      <p:pic>
        <p:nvPicPr>
          <p:cNvPr id="9" name="Picture 8">
            <a:extLst>
              <a:ext uri="{FF2B5EF4-FFF2-40B4-BE49-F238E27FC236}">
                <a16:creationId xmlns:a16="http://schemas.microsoft.com/office/drawing/2014/main" id="{4CB01AF2-AD91-7D30-E036-800CAE69F6CB}"/>
              </a:ext>
            </a:extLst>
          </p:cNvPr>
          <p:cNvPicPr>
            <a:picLocks noChangeAspect="1"/>
          </p:cNvPicPr>
          <p:nvPr/>
        </p:nvPicPr>
        <p:blipFill>
          <a:blip r:embed="rId5"/>
          <a:stretch>
            <a:fillRect/>
          </a:stretch>
        </p:blipFill>
        <p:spPr>
          <a:xfrm>
            <a:off x="11048420" y="6379591"/>
            <a:ext cx="11201400" cy="6252990"/>
          </a:xfrm>
          <a:prstGeom prst="rect">
            <a:avLst/>
          </a:prstGeom>
        </p:spPr>
      </p:pic>
      <p:sp>
        <p:nvSpPr>
          <p:cNvPr id="10" name="TextBox 9">
            <a:extLst>
              <a:ext uri="{FF2B5EF4-FFF2-40B4-BE49-F238E27FC236}">
                <a16:creationId xmlns:a16="http://schemas.microsoft.com/office/drawing/2014/main" id="{2E0A3F5F-6061-F878-7526-8D368E76723A}"/>
              </a:ext>
            </a:extLst>
          </p:cNvPr>
          <p:cNvSpPr txBox="1"/>
          <p:nvPr/>
        </p:nvSpPr>
        <p:spPr>
          <a:xfrm>
            <a:off x="1637293" y="9220200"/>
            <a:ext cx="8687807" cy="1323439"/>
          </a:xfrm>
          <a:prstGeom prst="rect">
            <a:avLst/>
          </a:prstGeom>
          <a:noFill/>
        </p:spPr>
        <p:txBody>
          <a:bodyPr wrap="square" rtlCol="0">
            <a:spAutoFit/>
          </a:bodyPr>
          <a:lstStyle/>
          <a:p>
            <a:r>
              <a:rPr lang="en-GB" sz="4000" dirty="0"/>
              <a:t>This video outlines the signs of DA and how to access support. </a:t>
            </a:r>
          </a:p>
        </p:txBody>
      </p:sp>
    </p:spTree>
    <p:extLst>
      <p:ext uri="{BB962C8B-B14F-4D97-AF65-F5344CB8AC3E}">
        <p14:creationId xmlns:p14="http://schemas.microsoft.com/office/powerpoint/2010/main" val="1049435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8AC410-13C2-0E1E-8A50-A0E20B7B58BC}"/>
              </a:ext>
            </a:extLst>
          </p:cNvPr>
          <p:cNvPicPr>
            <a:picLocks noChangeAspect="1"/>
          </p:cNvPicPr>
          <p:nvPr/>
        </p:nvPicPr>
        <p:blipFill>
          <a:blip r:embed="rId3"/>
          <a:stretch>
            <a:fillRect/>
          </a:stretch>
        </p:blipFill>
        <p:spPr>
          <a:xfrm>
            <a:off x="419101" y="888123"/>
            <a:ext cx="8724899" cy="11860664"/>
          </a:xfrm>
          <a:prstGeom prst="rect">
            <a:avLst/>
          </a:prstGeom>
        </p:spPr>
      </p:pic>
      <p:sp>
        <p:nvSpPr>
          <p:cNvPr id="6" name="TextBox 5">
            <a:extLst>
              <a:ext uri="{FF2B5EF4-FFF2-40B4-BE49-F238E27FC236}">
                <a16:creationId xmlns:a16="http://schemas.microsoft.com/office/drawing/2014/main" id="{4C5CA721-7665-352D-11C2-79F4278E10F6}"/>
              </a:ext>
            </a:extLst>
          </p:cNvPr>
          <p:cNvSpPr txBox="1"/>
          <p:nvPr/>
        </p:nvSpPr>
        <p:spPr>
          <a:xfrm>
            <a:off x="9486900" y="440858"/>
            <a:ext cx="14476412" cy="12834283"/>
          </a:xfrm>
          <a:prstGeom prst="rect">
            <a:avLst/>
          </a:prstGeom>
          <a:noFill/>
        </p:spPr>
        <p:txBody>
          <a:bodyPr wrap="square" rtlCol="0">
            <a:spAutoFit/>
          </a:bodyPr>
          <a:lstStyle/>
          <a:p>
            <a:r>
              <a:rPr lang="en-GB" sz="3600" dirty="0"/>
              <a:t>Hampshire Domestic Abuse Partnership have shared the newly developed</a:t>
            </a:r>
            <a:r>
              <a:rPr lang="en-GB" sz="3600" b="1" dirty="0"/>
              <a:t> Children and Young People's Domestic Abuse Referral Pathway</a:t>
            </a:r>
            <a:r>
              <a:rPr lang="en-GB" sz="3600" dirty="0"/>
              <a:t> document, which is available on their webpages. This resource has been designed by the HDAP Children and Young People’s Delivery Group to support professionals who may have concerns about a child or young person affected by domestic abuse</a:t>
            </a:r>
          </a:p>
          <a:p>
            <a:endParaRPr lang="en-GB" sz="3600" dirty="0"/>
          </a:p>
          <a:p>
            <a:r>
              <a:rPr lang="en-GB" sz="3600" dirty="0"/>
              <a:t>The pathway provides clear guidance on:</a:t>
            </a:r>
          </a:p>
          <a:p>
            <a:r>
              <a:rPr lang="en-GB" sz="3600" dirty="0"/>
              <a:t>Understanding the impact of abuse on their wellbeing and development</a:t>
            </a:r>
          </a:p>
          <a:p>
            <a:r>
              <a:rPr lang="en-GB" sz="3600" dirty="0"/>
              <a:t>Recognising signs, contexts and types of domestic abuse that children and young people might be exposed to</a:t>
            </a:r>
          </a:p>
          <a:p>
            <a:r>
              <a:rPr lang="en-GB" sz="3600" dirty="0"/>
              <a:t>Knowing what steps to take and where to seek support</a:t>
            </a:r>
          </a:p>
          <a:p>
            <a:r>
              <a:rPr lang="en-GB" sz="3600" dirty="0"/>
              <a:t>Tips on how to engage safely and conversation prompts</a:t>
            </a:r>
          </a:p>
          <a:p>
            <a:r>
              <a:rPr lang="en-GB" sz="3600" dirty="0"/>
              <a:t>Signposting to local services and referral routes</a:t>
            </a:r>
          </a:p>
          <a:p>
            <a:r>
              <a:rPr lang="en-GB" sz="3600" dirty="0"/>
              <a:t> </a:t>
            </a:r>
          </a:p>
          <a:p>
            <a:r>
              <a:rPr lang="en-GB" sz="3600" b="1" dirty="0"/>
              <a:t>HDAP encourage all professionals—whether in education, health, social care, or community services—to familiarise themselves with this pathway and use it to inform their practice. </a:t>
            </a:r>
          </a:p>
          <a:p>
            <a:r>
              <a:rPr lang="en-GB" sz="3600" u="sng" dirty="0">
                <a:hlinkClick r:id="rId4" tooltip="https://www.hants.gov.uk/socialcareandhealth/domestic-abuse-partnership/professionals/domesticabuseriskassessment"/>
              </a:rPr>
              <a:t>HDAP website</a:t>
            </a:r>
            <a:r>
              <a:rPr lang="en-GB" sz="3600" dirty="0"/>
              <a:t> </a:t>
            </a:r>
          </a:p>
          <a:p>
            <a:r>
              <a:rPr lang="en-GB" sz="3600" u="sng" dirty="0">
                <a:hlinkClick r:id="rId5" tooltip="https://www.hampshirescp.org.uk/professionals/toolkits/domestic-abuse/domestic-abuse-strategy-5/"/>
              </a:rPr>
              <a:t>Practical tools and procedures - Hampshire SCP</a:t>
            </a:r>
            <a:r>
              <a:rPr lang="en-GB" sz="3600" dirty="0"/>
              <a:t> , </a:t>
            </a:r>
          </a:p>
          <a:p>
            <a:r>
              <a:rPr lang="en-GB" sz="3600" dirty="0"/>
              <a:t> </a:t>
            </a:r>
          </a:p>
          <a:p>
            <a:endParaRPr lang="en-GB" sz="3600" dirty="0"/>
          </a:p>
        </p:txBody>
      </p:sp>
    </p:spTree>
    <p:extLst>
      <p:ext uri="{BB962C8B-B14F-4D97-AF65-F5344CB8AC3E}">
        <p14:creationId xmlns:p14="http://schemas.microsoft.com/office/powerpoint/2010/main" val="2344876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7AA78D-41DA-9EE9-600F-BE5E870F1492}"/>
              </a:ext>
            </a:extLst>
          </p:cNvPr>
          <p:cNvPicPr>
            <a:picLocks noChangeAspect="1"/>
          </p:cNvPicPr>
          <p:nvPr/>
        </p:nvPicPr>
        <p:blipFill>
          <a:blip r:embed="rId3"/>
          <a:stretch>
            <a:fillRect/>
          </a:stretch>
        </p:blipFill>
        <p:spPr>
          <a:xfrm>
            <a:off x="1226635" y="601250"/>
            <a:ext cx="15527282" cy="8860384"/>
          </a:xfrm>
          <a:prstGeom prst="rect">
            <a:avLst/>
          </a:prstGeom>
        </p:spPr>
      </p:pic>
      <p:sp>
        <p:nvSpPr>
          <p:cNvPr id="12" name="TextBox 11">
            <a:extLst>
              <a:ext uri="{FF2B5EF4-FFF2-40B4-BE49-F238E27FC236}">
                <a16:creationId xmlns:a16="http://schemas.microsoft.com/office/drawing/2014/main" id="{CF512607-DBB5-B1DD-D078-5F53EC6B1A8E}"/>
              </a:ext>
            </a:extLst>
          </p:cNvPr>
          <p:cNvSpPr txBox="1"/>
          <p:nvPr/>
        </p:nvSpPr>
        <p:spPr>
          <a:xfrm>
            <a:off x="1828800" y="11321534"/>
            <a:ext cx="20878800" cy="769441"/>
          </a:xfrm>
          <a:prstGeom prst="rect">
            <a:avLst/>
          </a:prstGeom>
          <a:noFill/>
        </p:spPr>
        <p:txBody>
          <a:bodyPr wrap="square">
            <a:spAutoFit/>
          </a:bodyPr>
          <a:lstStyle/>
          <a:p>
            <a:r>
              <a:rPr lang="en-GB" sz="4400" b="0" kern="1200" dirty="0">
                <a:solidFill>
                  <a:schemeClr val="tx1"/>
                </a:solidFill>
                <a:effectLst/>
                <a:latin typeface="+mn-lt"/>
                <a:ea typeface="+mn-ea"/>
                <a:cs typeface="+mn-cs"/>
                <a:hlinkClick r:id="rId4" tooltip="https://protect.checkpoint.com/v2/r06/___https://email.kjbm.safeguardinginschools.co.uk/c/eJyEkd2qnDAUhZ9Gb4qSH2P0Ihct7UCv-wCyk71Hc0YTm8SBefty5oxQyoFe5vtWFmEF9n0KsJG5wRtY3-QSE11TDCU3e4p4uOJjqNFgp0bLajJcq1FLptVQ0wZ-nZBWf6f0mDwaqfqRjZp3nXhZj0Zw1cuRc9m_2EY5w0xTeexkPpBNEdBBLq9IohyP5OjT-5l-HxQ-5IkO-2z78X769k_ZZ2YxwLWAob9q7VAxrpwbQDExoGTjKAFrbwQTijPWs54ppdqrddp2NDqlpEXBqo7d3uzWZrjSfEBCH2YfsltiXHPrYnvc6tUspey5kl8rcanE5T2bfCiUApU2prk9bpW42DXOp21O3SA8GsFE35SFNmoghHgER1ifC2YKSGnCuIEP5r-PScb5gI92T764BRJWHVsglNzO8f4MkPO7p1Ceu_ecCSm1UHX25fUVnVacDUrUxfzyhb78_F4J-Re-G_EnAAD__8MPyZU___.ZXV3MjpoY2Nwcm9kOmM6bzowMTUyNzYwOGU1MDRiMjc5MjU0MmFjZGJlNWZmNDhlZDo3OjQ3MWY6MTU2NGU0YTNlOGE0YjhhMjU0NTMxYjAxZDY2NTI0NzgxYzMxMmQxNjQ1ZGZhMWMzYmU0Y2ZkNTQ2NDM4MmYwNTpoOlQ6Rg"/>
              </a:rPr>
              <a:t>https://saferinternet.org.uk/blog/safer-internet-day-2026-theme-announced</a:t>
            </a:r>
            <a:endParaRPr lang="en-GB" sz="4400" b="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9381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1705FB-CC81-58BA-69A0-6C1596908252}"/>
              </a:ext>
            </a:extLst>
          </p:cNvPr>
          <p:cNvPicPr>
            <a:picLocks noChangeAspect="1"/>
          </p:cNvPicPr>
          <p:nvPr/>
        </p:nvPicPr>
        <p:blipFill>
          <a:blip r:embed="rId3"/>
          <a:stretch>
            <a:fillRect/>
          </a:stretch>
        </p:blipFill>
        <p:spPr>
          <a:xfrm>
            <a:off x="1853118" y="886036"/>
            <a:ext cx="16853982" cy="7101932"/>
          </a:xfrm>
          <a:prstGeom prst="rect">
            <a:avLst/>
          </a:prstGeom>
        </p:spPr>
      </p:pic>
      <p:sp>
        <p:nvSpPr>
          <p:cNvPr id="6" name="TextBox 5">
            <a:extLst>
              <a:ext uri="{FF2B5EF4-FFF2-40B4-BE49-F238E27FC236}">
                <a16:creationId xmlns:a16="http://schemas.microsoft.com/office/drawing/2014/main" id="{602D5C3E-AC4E-1D9C-413A-FAEA1A636106}"/>
              </a:ext>
            </a:extLst>
          </p:cNvPr>
          <p:cNvSpPr txBox="1"/>
          <p:nvPr/>
        </p:nvSpPr>
        <p:spPr>
          <a:xfrm>
            <a:off x="1295400" y="8267700"/>
            <a:ext cx="21640800" cy="3108543"/>
          </a:xfrm>
          <a:prstGeom prst="rect">
            <a:avLst/>
          </a:prstGeom>
          <a:noFill/>
        </p:spPr>
        <p:txBody>
          <a:bodyPr wrap="square" rtlCol="0">
            <a:spAutoFit/>
          </a:bodyPr>
          <a:lstStyle/>
          <a:p>
            <a:r>
              <a:rPr lang="en-GB" sz="2800" dirty="0"/>
              <a:t>The Cyber Choices programme, run by the National Crime Agency, helps prevent this by supporting early intervention. It is designed to help young people understand the law, avoid online risks, and channel their skills into positive, legal careers.</a:t>
            </a:r>
          </a:p>
          <a:p>
            <a:r>
              <a:rPr lang="en-GB" sz="2800" dirty="0"/>
              <a:t>DSLs could consider contacting Cyber Choices if they are concerned that a student is:</a:t>
            </a:r>
          </a:p>
          <a:p>
            <a:r>
              <a:rPr lang="en-GB" sz="2800" dirty="0"/>
              <a:t>Showing a strong interest in hacking tools or techniques.</a:t>
            </a:r>
          </a:p>
          <a:p>
            <a:r>
              <a:rPr lang="en-GB" sz="2800" dirty="0"/>
              <a:t>Talking about wanting to “try out” cyber attacks.</a:t>
            </a:r>
          </a:p>
          <a:p>
            <a:r>
              <a:rPr lang="en-GB" sz="2800" dirty="0"/>
              <a:t>Repeatedly pushing digital boundaries in ways that could escalate.</a:t>
            </a:r>
          </a:p>
          <a:p>
            <a:r>
              <a:rPr lang="en-GB" sz="2800" dirty="0"/>
              <a:t>Displaying online curiosity that might cross into risky or illegal activity.</a:t>
            </a:r>
          </a:p>
        </p:txBody>
      </p:sp>
      <p:sp>
        <p:nvSpPr>
          <p:cNvPr id="8" name="TextBox 7">
            <a:extLst>
              <a:ext uri="{FF2B5EF4-FFF2-40B4-BE49-F238E27FC236}">
                <a16:creationId xmlns:a16="http://schemas.microsoft.com/office/drawing/2014/main" id="{F2407A0B-E23C-3667-C4EF-E20791CB8AA6}"/>
              </a:ext>
            </a:extLst>
          </p:cNvPr>
          <p:cNvSpPr txBox="1"/>
          <p:nvPr/>
        </p:nvSpPr>
        <p:spPr>
          <a:xfrm>
            <a:off x="799306" y="12060523"/>
            <a:ext cx="22783800" cy="769441"/>
          </a:xfrm>
          <a:prstGeom prst="rect">
            <a:avLst/>
          </a:prstGeom>
          <a:noFill/>
        </p:spPr>
        <p:txBody>
          <a:bodyPr wrap="square">
            <a:spAutoFit/>
          </a:bodyPr>
          <a:lstStyle/>
          <a:p>
            <a:r>
              <a:rPr lang="en-GB" sz="4400" b="0" i="0" kern="1200" dirty="0">
                <a:solidFill>
                  <a:schemeClr val="tx1"/>
                </a:solidFill>
                <a:effectLst/>
                <a:latin typeface="+mn-lt"/>
                <a:ea typeface="+mn-ea"/>
                <a:cs typeface="+mn-cs"/>
              </a:rPr>
              <a:t>The Cyberchoices website is here: </a:t>
            </a:r>
            <a:r>
              <a:rPr lang="en-GB" sz="4400" b="0" i="0" kern="1200" dirty="0">
                <a:solidFill>
                  <a:schemeClr val="tx1"/>
                </a:solidFill>
                <a:effectLst/>
                <a:latin typeface="+mn-lt"/>
                <a:ea typeface="+mn-ea"/>
                <a:cs typeface="+mn-cs"/>
                <a:hlinkClick r:id="rId4" tooltip="https://protect.checkpoint.com/v2/r06/___https://email.kjbm.safeguardinginschools.co.uk/c/eJyEkM2K2zAUhZ_G3pQY_ctZaNHSBrruA4Rr6ca-E1tyJTnBb19mxgOlDHSp7-ieAx-s6zXCgu4OLzDQqdSU8ZZTrOW05hQ2XynFNrig9HlgLTpuDZNSa9u3uADN14AzPTDvVwpO6jMztleW8SOl4ATXRvGec32wBUuBEa91X9G9oyEnCB5KPb5kLGnLHj-9L_h7w_gefqBteGv78fr69k_ZZ8nk9I0JsN7DYHthlRzU2RvOuZXcS6VCS04woTnjkhlmuOlQDFoDmv7M-p4p0yh2fxmWrsANxw1yoDhSLH5KaS6dT912b2c31bqWRn5txKURl-fz2UV4lQqzz7QgjBj93o3p0W33Rlz8PmA--SmRx9J-qCoYA-ZrSAtQdP9dzc5TDHu3Zqp-ghwaxSaItRw7bUZPK2Gsb4INZ0JKK3RbqB7OldWc9Vq01f2iil9-fm-E_As_nPgTAAD__zi5wT4___.ZXV3MjpoY2Nwcm9kOmM6bzpkZGQyN2NmOTM0YzQ5ZjAyNmQ3NDU3OTQwZTFjNTVhNDo3OjU1ZDE6MTJjNTc3MzIzNGM5OTEwNjIxNjM1MTIzMWU3MWRhMjQ3NTEwMGU3YjJmOTM1OGZlYTAyNDc1OGQwYjM3NTM1NDpoOlQ6Rg"/>
              </a:rPr>
              <a:t>https://www.nationalcrimeagency.gov.uk/cyber-choices</a:t>
            </a:r>
            <a:endParaRPr lang="en-GB" sz="44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8226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920ABB-10DA-324D-E100-01AB5754977A}"/>
              </a:ext>
            </a:extLst>
          </p:cNvPr>
          <p:cNvPicPr>
            <a:picLocks noChangeAspect="1"/>
          </p:cNvPicPr>
          <p:nvPr/>
        </p:nvPicPr>
        <p:blipFill>
          <a:blip r:embed="rId3"/>
          <a:stretch>
            <a:fillRect/>
          </a:stretch>
        </p:blipFill>
        <p:spPr>
          <a:xfrm>
            <a:off x="714707" y="517892"/>
            <a:ext cx="14969819" cy="5491022"/>
          </a:xfrm>
          <a:prstGeom prst="rect">
            <a:avLst/>
          </a:prstGeom>
          <a:ln>
            <a:solidFill>
              <a:schemeClr val="accent1"/>
            </a:solidFill>
          </a:ln>
        </p:spPr>
      </p:pic>
      <p:sp>
        <p:nvSpPr>
          <p:cNvPr id="7" name="TextBox 6">
            <a:extLst>
              <a:ext uri="{FF2B5EF4-FFF2-40B4-BE49-F238E27FC236}">
                <a16:creationId xmlns:a16="http://schemas.microsoft.com/office/drawing/2014/main" id="{09D2D38D-AFDE-307B-B76C-B9663B339C06}"/>
              </a:ext>
            </a:extLst>
          </p:cNvPr>
          <p:cNvSpPr txBox="1"/>
          <p:nvPr/>
        </p:nvSpPr>
        <p:spPr>
          <a:xfrm>
            <a:off x="15969343" y="517892"/>
            <a:ext cx="7698363" cy="2123658"/>
          </a:xfrm>
          <a:prstGeom prst="rect">
            <a:avLst/>
          </a:prstGeom>
          <a:solidFill>
            <a:srgbClr val="FFFFF3"/>
          </a:solidFill>
          <a:ln>
            <a:solidFill>
              <a:schemeClr val="tx2"/>
            </a:solidFill>
          </a:ln>
        </p:spPr>
        <p:txBody>
          <a:bodyPr wrap="square" rtlCol="0">
            <a:spAutoFit/>
          </a:bodyPr>
          <a:lstStyle/>
          <a:p>
            <a:r>
              <a:rPr lang="en-GB" sz="4400" dirty="0"/>
              <a:t>Article from The Children’s Society about the risk of chatbots. </a:t>
            </a:r>
          </a:p>
        </p:txBody>
      </p:sp>
      <p:sp>
        <p:nvSpPr>
          <p:cNvPr id="9" name="TextBox 8">
            <a:extLst>
              <a:ext uri="{FF2B5EF4-FFF2-40B4-BE49-F238E27FC236}">
                <a16:creationId xmlns:a16="http://schemas.microsoft.com/office/drawing/2014/main" id="{55AFBCFF-EF26-1DBB-B621-F30B1F7557C6}"/>
              </a:ext>
            </a:extLst>
          </p:cNvPr>
          <p:cNvSpPr txBox="1"/>
          <p:nvPr/>
        </p:nvSpPr>
        <p:spPr>
          <a:xfrm>
            <a:off x="15969342" y="2777259"/>
            <a:ext cx="7698363" cy="2862322"/>
          </a:xfrm>
          <a:prstGeom prst="rect">
            <a:avLst/>
          </a:prstGeom>
          <a:noFill/>
        </p:spPr>
        <p:txBody>
          <a:bodyPr wrap="square">
            <a:spAutoFit/>
          </a:bodyPr>
          <a:lstStyle/>
          <a:p>
            <a:r>
              <a:rPr lang="en-GB" sz="6000" dirty="0">
                <a:hlinkClick r:id="rId4"/>
              </a:rPr>
              <a:t>Chatbots and Children | The Children's Society</a:t>
            </a:r>
            <a:endParaRPr lang="en-GB" sz="6000" dirty="0"/>
          </a:p>
        </p:txBody>
      </p:sp>
      <p:pic>
        <p:nvPicPr>
          <p:cNvPr id="11" name="Picture 10">
            <a:extLst>
              <a:ext uri="{FF2B5EF4-FFF2-40B4-BE49-F238E27FC236}">
                <a16:creationId xmlns:a16="http://schemas.microsoft.com/office/drawing/2014/main" id="{5F81A74D-B5DE-54A7-CDB4-546BD06B5E11}"/>
              </a:ext>
            </a:extLst>
          </p:cNvPr>
          <p:cNvPicPr>
            <a:picLocks noChangeAspect="1"/>
          </p:cNvPicPr>
          <p:nvPr/>
        </p:nvPicPr>
        <p:blipFill>
          <a:blip r:embed="rId5"/>
          <a:stretch>
            <a:fillRect/>
          </a:stretch>
        </p:blipFill>
        <p:spPr>
          <a:xfrm>
            <a:off x="951127" y="6488703"/>
            <a:ext cx="8356158" cy="5892023"/>
          </a:xfrm>
          <a:prstGeom prst="rect">
            <a:avLst/>
          </a:prstGeom>
        </p:spPr>
      </p:pic>
      <p:sp>
        <p:nvSpPr>
          <p:cNvPr id="13" name="TextBox 12">
            <a:extLst>
              <a:ext uri="{FF2B5EF4-FFF2-40B4-BE49-F238E27FC236}">
                <a16:creationId xmlns:a16="http://schemas.microsoft.com/office/drawing/2014/main" id="{7DE0845F-606C-5895-E7CF-2A6CB8465314}"/>
              </a:ext>
            </a:extLst>
          </p:cNvPr>
          <p:cNvSpPr txBox="1"/>
          <p:nvPr/>
        </p:nvSpPr>
        <p:spPr>
          <a:xfrm>
            <a:off x="10237802" y="7337755"/>
            <a:ext cx="13193484" cy="3600986"/>
          </a:xfrm>
          <a:prstGeom prst="rect">
            <a:avLst/>
          </a:prstGeom>
          <a:noFill/>
        </p:spPr>
        <p:txBody>
          <a:bodyPr wrap="square">
            <a:spAutoFit/>
          </a:bodyPr>
          <a:lstStyle/>
          <a:p>
            <a:r>
              <a:rPr lang="en-GB" sz="6600" dirty="0">
                <a:hlinkClick r:id="rId6"/>
              </a:rPr>
              <a:t>Protect Us.</a:t>
            </a:r>
            <a:endParaRPr lang="en-GB" sz="6600" dirty="0"/>
          </a:p>
          <a:p>
            <a:r>
              <a:rPr lang="en-GB" sz="5400" dirty="0"/>
              <a:t>Really useful video about the negative impact of generative AI based on real stories. </a:t>
            </a:r>
          </a:p>
        </p:txBody>
      </p:sp>
    </p:spTree>
    <p:extLst>
      <p:ext uri="{BB962C8B-B14F-4D97-AF65-F5344CB8AC3E}">
        <p14:creationId xmlns:p14="http://schemas.microsoft.com/office/powerpoint/2010/main" val="1789437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028123-7FC6-2797-97C0-7B35BD0A9FE0}"/>
              </a:ext>
            </a:extLst>
          </p:cNvPr>
          <p:cNvSpPr>
            <a:spLocks noGrp="1"/>
          </p:cNvSpPr>
          <p:nvPr>
            <p:ph type="body" sz="quarter" idx="10"/>
          </p:nvPr>
        </p:nvSpPr>
        <p:spPr>
          <a:xfrm>
            <a:off x="14964937" y="846666"/>
            <a:ext cx="9008716" cy="11129744"/>
          </a:xfrm>
        </p:spPr>
        <p:txBody>
          <a:bodyPr/>
          <a:lstStyle/>
          <a:p>
            <a:pPr marL="0" indent="0">
              <a:buNone/>
            </a:pPr>
            <a:r>
              <a:rPr lang="en-GB" sz="3200" dirty="0">
                <a:solidFill>
                  <a:schemeClr val="tx1"/>
                </a:solidFill>
              </a:rPr>
              <a:t>Cyber Security: A Recent Warning for Schools and Nurseries</a:t>
            </a:r>
            <a:endParaRPr lang="en-GB" sz="3200" b="0" dirty="0">
              <a:solidFill>
                <a:schemeClr val="tx1"/>
              </a:solidFill>
            </a:endParaRPr>
          </a:p>
          <a:p>
            <a:r>
              <a:rPr lang="en-GB" sz="3200" b="0" dirty="0">
                <a:solidFill>
                  <a:schemeClr val="tx1"/>
                </a:solidFill>
              </a:rPr>
              <a:t>The cyber-attack on a UK nursery has highlighted the growing risks faced by educational settings. Sensitive information about young children and their families has been stolen and posted online, showing just how vulnerable schools and nurseries can be to digital threats.</a:t>
            </a:r>
          </a:p>
          <a:p>
            <a:r>
              <a:rPr lang="en-GB" sz="3200" b="0" dirty="0">
                <a:solidFill>
                  <a:schemeClr val="tx1"/>
                </a:solidFill>
              </a:rPr>
              <a:t>This incident underlines three important lessons. First, no organisation is too small to be a target, criminals deliberately target settings where security may be weaker. Second, the impact goes beyond systems, directly affecting children, families, and staff. Finally, prevention and preparedness are essential: relying on “it won’t happen to us” is no longer safe.</a:t>
            </a:r>
          </a:p>
          <a:p>
            <a:r>
              <a:rPr lang="en-GB" sz="3200" b="0" dirty="0">
                <a:solidFill>
                  <a:schemeClr val="tx1"/>
                </a:solidFill>
              </a:rPr>
              <a:t>It is a timely reminder that schools should take proactive steps to strengthen their cyber security, from staff awareness training to technical protections.</a:t>
            </a:r>
          </a:p>
          <a:p>
            <a:endParaRPr lang="en-GB" dirty="0"/>
          </a:p>
        </p:txBody>
      </p:sp>
      <p:pic>
        <p:nvPicPr>
          <p:cNvPr id="5" name="Picture 4">
            <a:extLst>
              <a:ext uri="{FF2B5EF4-FFF2-40B4-BE49-F238E27FC236}">
                <a16:creationId xmlns:a16="http://schemas.microsoft.com/office/drawing/2014/main" id="{37598567-5B56-C817-88E8-0DDABF749BA2}"/>
              </a:ext>
            </a:extLst>
          </p:cNvPr>
          <p:cNvPicPr>
            <a:picLocks noChangeAspect="1"/>
          </p:cNvPicPr>
          <p:nvPr/>
        </p:nvPicPr>
        <p:blipFill>
          <a:blip r:embed="rId3"/>
          <a:stretch>
            <a:fillRect/>
          </a:stretch>
        </p:blipFill>
        <p:spPr>
          <a:xfrm>
            <a:off x="733456" y="746304"/>
            <a:ext cx="13830037" cy="9998067"/>
          </a:xfrm>
          <a:prstGeom prst="rect">
            <a:avLst/>
          </a:prstGeom>
        </p:spPr>
      </p:pic>
      <p:sp>
        <p:nvSpPr>
          <p:cNvPr id="7" name="TextBox 6">
            <a:extLst>
              <a:ext uri="{FF2B5EF4-FFF2-40B4-BE49-F238E27FC236}">
                <a16:creationId xmlns:a16="http://schemas.microsoft.com/office/drawing/2014/main" id="{AFCDCB8B-CDC0-57FA-6327-E85AE84A1689}"/>
              </a:ext>
            </a:extLst>
          </p:cNvPr>
          <p:cNvSpPr txBox="1"/>
          <p:nvPr/>
        </p:nvSpPr>
        <p:spPr>
          <a:xfrm>
            <a:off x="1232210" y="11000008"/>
            <a:ext cx="12188282" cy="769441"/>
          </a:xfrm>
          <a:prstGeom prst="rect">
            <a:avLst/>
          </a:prstGeom>
          <a:noFill/>
        </p:spPr>
        <p:txBody>
          <a:bodyPr wrap="square">
            <a:spAutoFit/>
          </a:bodyPr>
          <a:lstStyle/>
          <a:p>
            <a:r>
              <a:rPr lang="en-GB" sz="4400" dirty="0">
                <a:hlinkClick r:id="rId4"/>
              </a:rPr>
              <a:t>Cyber Security for Schools - NCSC.GOV.UK</a:t>
            </a:r>
            <a:endParaRPr lang="en-GB" sz="4400" dirty="0"/>
          </a:p>
        </p:txBody>
      </p:sp>
    </p:spTree>
    <p:extLst>
      <p:ext uri="{BB962C8B-B14F-4D97-AF65-F5344CB8AC3E}">
        <p14:creationId xmlns:p14="http://schemas.microsoft.com/office/powerpoint/2010/main" val="3323225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38735C-3D2D-B967-9D5F-2282FE8EA822}"/>
              </a:ext>
            </a:extLst>
          </p:cNvPr>
          <p:cNvPicPr>
            <a:picLocks noChangeAspect="1"/>
          </p:cNvPicPr>
          <p:nvPr/>
        </p:nvPicPr>
        <p:blipFill>
          <a:blip r:embed="rId3"/>
          <a:stretch>
            <a:fillRect/>
          </a:stretch>
        </p:blipFill>
        <p:spPr>
          <a:xfrm>
            <a:off x="2329984" y="1160614"/>
            <a:ext cx="18804507" cy="7001816"/>
          </a:xfrm>
          <a:prstGeom prst="rect">
            <a:avLst/>
          </a:prstGeom>
        </p:spPr>
      </p:pic>
      <p:sp>
        <p:nvSpPr>
          <p:cNvPr id="5" name="TextBox 4">
            <a:extLst>
              <a:ext uri="{FF2B5EF4-FFF2-40B4-BE49-F238E27FC236}">
                <a16:creationId xmlns:a16="http://schemas.microsoft.com/office/drawing/2014/main" id="{D5D412DF-47CD-258C-C8AA-2DD15C8B0459}"/>
              </a:ext>
            </a:extLst>
          </p:cNvPr>
          <p:cNvSpPr txBox="1"/>
          <p:nvPr/>
        </p:nvSpPr>
        <p:spPr>
          <a:xfrm>
            <a:off x="2329984" y="8412924"/>
            <a:ext cx="17967272" cy="707886"/>
          </a:xfrm>
          <a:prstGeom prst="rect">
            <a:avLst/>
          </a:prstGeom>
          <a:noFill/>
        </p:spPr>
        <p:txBody>
          <a:bodyPr wrap="square">
            <a:spAutoFit/>
          </a:bodyPr>
          <a:lstStyle/>
          <a:p>
            <a:r>
              <a:rPr lang="en-GB" sz="4000" dirty="0">
                <a:hlinkClick r:id="rId4"/>
              </a:rPr>
              <a:t>Fraud awareness: good practice for education and training providers - GOV.UK</a:t>
            </a:r>
            <a:endParaRPr lang="en-GB" sz="4000" dirty="0"/>
          </a:p>
        </p:txBody>
      </p:sp>
      <p:sp>
        <p:nvSpPr>
          <p:cNvPr id="7" name="TextBox 6">
            <a:extLst>
              <a:ext uri="{FF2B5EF4-FFF2-40B4-BE49-F238E27FC236}">
                <a16:creationId xmlns:a16="http://schemas.microsoft.com/office/drawing/2014/main" id="{BEAB792F-6496-AFF2-46F3-60DEC747E0A7}"/>
              </a:ext>
            </a:extLst>
          </p:cNvPr>
          <p:cNvSpPr txBox="1"/>
          <p:nvPr/>
        </p:nvSpPr>
        <p:spPr>
          <a:xfrm>
            <a:off x="2564780" y="9433932"/>
            <a:ext cx="20607454" cy="3754874"/>
          </a:xfrm>
          <a:prstGeom prst="rect">
            <a:avLst/>
          </a:prstGeom>
          <a:noFill/>
        </p:spPr>
        <p:txBody>
          <a:bodyPr wrap="square" rtlCol="0">
            <a:spAutoFit/>
          </a:bodyPr>
          <a:lstStyle/>
          <a:p>
            <a:r>
              <a:rPr lang="en-GB" sz="4400" dirty="0"/>
              <a:t>Fraud is an increasing risk in state organisations. Monies lost in the education sector are particularly valuable, since each loss is a loss to children's learning potential. The Department for Education has recently increased its focus on fraud prevention. The guidance is aimed at supporting educational establishments to report and prevent fraud.</a:t>
            </a:r>
          </a:p>
          <a:p>
            <a:endParaRPr lang="en-GB" dirty="0"/>
          </a:p>
        </p:txBody>
      </p:sp>
    </p:spTree>
    <p:extLst>
      <p:ext uri="{BB962C8B-B14F-4D97-AF65-F5344CB8AC3E}">
        <p14:creationId xmlns:p14="http://schemas.microsoft.com/office/powerpoint/2010/main" val="2727724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3EDCC1-F45D-8B2E-5C76-C4DDE8ECC430}"/>
              </a:ext>
            </a:extLst>
          </p:cNvPr>
          <p:cNvPicPr>
            <a:picLocks noChangeAspect="1"/>
          </p:cNvPicPr>
          <p:nvPr/>
        </p:nvPicPr>
        <p:blipFill>
          <a:blip r:embed="rId3"/>
          <a:stretch>
            <a:fillRect/>
          </a:stretch>
        </p:blipFill>
        <p:spPr>
          <a:xfrm>
            <a:off x="979714" y="1692657"/>
            <a:ext cx="17148007" cy="5165343"/>
          </a:xfrm>
          <a:prstGeom prst="rect">
            <a:avLst/>
          </a:prstGeom>
        </p:spPr>
      </p:pic>
      <p:sp>
        <p:nvSpPr>
          <p:cNvPr id="10" name="TextBox 9">
            <a:extLst>
              <a:ext uri="{FF2B5EF4-FFF2-40B4-BE49-F238E27FC236}">
                <a16:creationId xmlns:a16="http://schemas.microsoft.com/office/drawing/2014/main" id="{8E62EBEA-C6D3-B75E-29F3-948358EE869C}"/>
              </a:ext>
            </a:extLst>
          </p:cNvPr>
          <p:cNvSpPr txBox="1"/>
          <p:nvPr/>
        </p:nvSpPr>
        <p:spPr>
          <a:xfrm>
            <a:off x="979714" y="8001000"/>
            <a:ext cx="20345400" cy="4031873"/>
          </a:xfrm>
          <a:prstGeom prst="rect">
            <a:avLst/>
          </a:prstGeom>
          <a:noFill/>
        </p:spPr>
        <p:txBody>
          <a:bodyPr wrap="square" rtlCol="0">
            <a:spAutoFit/>
          </a:bodyPr>
          <a:lstStyle/>
          <a:p>
            <a:r>
              <a:rPr lang="en-GB" sz="3200" b="1" dirty="0"/>
              <a:t>Rethinking Masculinity and Mental Health - Harmless</a:t>
            </a:r>
            <a:endParaRPr lang="en-GB" sz="3200" dirty="0"/>
          </a:p>
          <a:p>
            <a:r>
              <a:rPr lang="en-GB" sz="3200" dirty="0"/>
              <a:t>In male culture showing emotion, crying for example, is seen as a relative taboo. Other outpourings of emotion; anger, sadness or seriousness, is generally discouraged. However, this creates a restrictive environment for males and breeds into their relations, a prohibitive social expectation over emotional engagement. The penalties for breaking this taboo can be bullying or physical abuse within intra-male relations. Psychologically this produces harmful mental effects that can impinge on development and social relations. The Harmless Organisation has recently published an exploration of this phenomena and its related issues over on their site. If interested, please follow the link: </a:t>
            </a:r>
            <a:r>
              <a:rPr lang="en-GB" sz="3200" dirty="0">
                <a:hlinkClick r:id="rId4" tooltip="https://protect.checkpoint.com/v2/r06/___https://email.kjbm.safeguardinginschools.co.uk/c/eJyEkcGq3DwMhZ8m2fwkOHLszCy8-Es70HUfYJBtJdFNYqe2M5C3L507F0q50KW-c3QQR7jv94AbmQXf0HKTS0w0phhKbvYU_eEKx1B743t1taIm0w1quHZayktNG_J697Tyg9J5Z2-kEnIQXacFvFT2BjqlQeoOxIttlDNOdC_nTuYd2RTRO8zlZUmU45Ecfbqf6edB4V38QId9pn37PX35K-wzZTZWjuC89Aqsc2oYRqc1WtuPwkmivq_ZgAAlrp0SWig5tNLrK43gLlLT5QpD1YvlzW5txpGmA5PnMHHIbo5xza2L7bHUq5lL2XMl_6_gVsFtxrStlHMb09QeSwU3G8_c-BhK49LZJCozh4XD1GyY3bFy4HI2GHyzUSi4NjPhWuYKbvVHj5mCp3T3cUMO5p8nJeM4-LPdExc3Y_JVL2YMJbdTfDwN5HhnCuXZvu4ESDmAqjOX10P6QXXioqAu5gcX-u_71wrkH_hh4FcAAAD___MQzS8___.ZXV3MjpoY2Nwcm9kOmM6bzoyYzg3ZGY0Njc0Y2ZkMTA4ODBjYmQ2OGUyYTg1MzE3NTo3OjhmMmY6ODY1YTExMTYwNWFkOGE1NjRmODY4ZDE3YjgyZWRhNDc1MjdkNGNlMjcxNGY3OTY3OTA2YmY2ODA0M2U4NjNjNTpoOlQ6Rg"/>
              </a:rPr>
              <a:t>https://harmless.org.uk/boys-dont-cry-rethinking-masculinity-and-mental-health</a:t>
            </a:r>
            <a:endParaRPr lang="en-GB" sz="3200" dirty="0"/>
          </a:p>
        </p:txBody>
      </p:sp>
      <p:sp>
        <p:nvSpPr>
          <p:cNvPr id="11" name="TextBox 10">
            <a:extLst>
              <a:ext uri="{FF2B5EF4-FFF2-40B4-BE49-F238E27FC236}">
                <a16:creationId xmlns:a16="http://schemas.microsoft.com/office/drawing/2014/main" id="{1E8C67C9-54DC-1D3C-0D20-97A7771E3BA5}"/>
              </a:ext>
            </a:extLst>
          </p:cNvPr>
          <p:cNvSpPr txBox="1"/>
          <p:nvPr/>
        </p:nvSpPr>
        <p:spPr>
          <a:xfrm>
            <a:off x="18647229" y="1306286"/>
            <a:ext cx="4963885" cy="6001643"/>
          </a:xfrm>
          <a:prstGeom prst="rect">
            <a:avLst/>
          </a:prstGeom>
          <a:solidFill>
            <a:srgbClr val="FFFFF3"/>
          </a:solidFill>
          <a:ln>
            <a:solidFill>
              <a:schemeClr val="tx2"/>
            </a:solidFill>
          </a:ln>
        </p:spPr>
        <p:txBody>
          <a:bodyPr wrap="square" rtlCol="0">
            <a:spAutoFit/>
          </a:bodyPr>
          <a:lstStyle/>
          <a:p>
            <a:r>
              <a:rPr lang="en-GB" sz="4800" dirty="0"/>
              <a:t>Not directly about children, but an article about societal stereotypes and how this impacts on male mental health. </a:t>
            </a:r>
          </a:p>
        </p:txBody>
      </p:sp>
    </p:spTree>
    <p:extLst>
      <p:ext uri="{BB962C8B-B14F-4D97-AF65-F5344CB8AC3E}">
        <p14:creationId xmlns:p14="http://schemas.microsoft.com/office/powerpoint/2010/main" val="1524460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16AC1E-7907-9D11-5B2D-F85EC8B69CBF}"/>
              </a:ext>
            </a:extLst>
          </p:cNvPr>
          <p:cNvPicPr>
            <a:picLocks noChangeAspect="1"/>
          </p:cNvPicPr>
          <p:nvPr/>
        </p:nvPicPr>
        <p:blipFill>
          <a:blip r:embed="rId3"/>
          <a:stretch>
            <a:fillRect/>
          </a:stretch>
        </p:blipFill>
        <p:spPr>
          <a:xfrm>
            <a:off x="1024518" y="701538"/>
            <a:ext cx="11622292" cy="7413762"/>
          </a:xfrm>
          <a:prstGeom prst="rect">
            <a:avLst/>
          </a:prstGeom>
        </p:spPr>
      </p:pic>
      <p:sp>
        <p:nvSpPr>
          <p:cNvPr id="6" name="TextBox 5">
            <a:extLst>
              <a:ext uri="{FF2B5EF4-FFF2-40B4-BE49-F238E27FC236}">
                <a16:creationId xmlns:a16="http://schemas.microsoft.com/office/drawing/2014/main" id="{38D2D2E6-2F1D-C09F-C522-1B6213843903}"/>
              </a:ext>
            </a:extLst>
          </p:cNvPr>
          <p:cNvSpPr txBox="1"/>
          <p:nvPr/>
        </p:nvSpPr>
        <p:spPr>
          <a:xfrm>
            <a:off x="13487400" y="968238"/>
            <a:ext cx="10325100" cy="11172289"/>
          </a:xfrm>
          <a:prstGeom prst="rect">
            <a:avLst/>
          </a:prstGeom>
          <a:noFill/>
        </p:spPr>
        <p:txBody>
          <a:bodyPr wrap="square" rtlCol="0">
            <a:spAutoFit/>
          </a:bodyPr>
          <a:lstStyle/>
          <a:p>
            <a:r>
              <a:rPr lang="en-GB" sz="4800" dirty="0"/>
              <a:t>Girlguiding has published the findings of its annual survey on the everyday lives of girls in the UK. The 17th Girls' attitudes survey captures the views of 2,500 girls and young women with a focus on sexism and self-protection, misogyny in schools, and mental health and wellbeing.</a:t>
            </a:r>
          </a:p>
          <a:p>
            <a:endParaRPr lang="en-GB" sz="4800" dirty="0"/>
          </a:p>
          <a:p>
            <a:r>
              <a:rPr lang="en-GB" sz="4800" dirty="0"/>
              <a:t>An interesting read about the impact of sexism, sexual harassment and misogyny on girl’s mental health, attendance at school, freedom of movement, use of public transport etc.  </a:t>
            </a:r>
          </a:p>
        </p:txBody>
      </p:sp>
      <p:sp>
        <p:nvSpPr>
          <p:cNvPr id="8" name="TextBox 7">
            <a:extLst>
              <a:ext uri="{FF2B5EF4-FFF2-40B4-BE49-F238E27FC236}">
                <a16:creationId xmlns:a16="http://schemas.microsoft.com/office/drawing/2014/main" id="{D85FD9AD-C58C-7916-291B-DE3E619C6364}"/>
              </a:ext>
            </a:extLst>
          </p:cNvPr>
          <p:cNvSpPr txBox="1"/>
          <p:nvPr/>
        </p:nvSpPr>
        <p:spPr>
          <a:xfrm>
            <a:off x="739664" y="9125635"/>
            <a:ext cx="12192000" cy="1938992"/>
          </a:xfrm>
          <a:prstGeom prst="rect">
            <a:avLst/>
          </a:prstGeom>
          <a:noFill/>
        </p:spPr>
        <p:txBody>
          <a:bodyPr wrap="square">
            <a:spAutoFit/>
          </a:bodyPr>
          <a:lstStyle/>
          <a:p>
            <a:r>
              <a:rPr lang="en-GB" sz="4000" dirty="0">
                <a:hlinkClick r:id="rId4"/>
              </a:rPr>
              <a:t>Girls stand together in solidarity as two thirds change their everyday behaviour to avoid sexual harassment | Girlguiding</a:t>
            </a:r>
            <a:endParaRPr lang="en-GB" sz="4000" dirty="0"/>
          </a:p>
        </p:txBody>
      </p:sp>
    </p:spTree>
    <p:extLst>
      <p:ext uri="{BB962C8B-B14F-4D97-AF65-F5344CB8AC3E}">
        <p14:creationId xmlns:p14="http://schemas.microsoft.com/office/powerpoint/2010/main" val="727382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4C4A23-A97A-AFB8-876A-E9CF3C12492C}"/>
              </a:ext>
            </a:extLst>
          </p:cNvPr>
          <p:cNvPicPr>
            <a:picLocks noChangeAspect="1"/>
          </p:cNvPicPr>
          <p:nvPr/>
        </p:nvPicPr>
        <p:blipFill>
          <a:blip r:embed="rId2"/>
          <a:stretch>
            <a:fillRect/>
          </a:stretch>
        </p:blipFill>
        <p:spPr>
          <a:xfrm>
            <a:off x="2382609" y="669074"/>
            <a:ext cx="20432786" cy="8039968"/>
          </a:xfrm>
          <a:prstGeom prst="rect">
            <a:avLst/>
          </a:prstGeom>
        </p:spPr>
      </p:pic>
      <p:sp>
        <p:nvSpPr>
          <p:cNvPr id="7" name="TextBox 6">
            <a:extLst>
              <a:ext uri="{FF2B5EF4-FFF2-40B4-BE49-F238E27FC236}">
                <a16:creationId xmlns:a16="http://schemas.microsoft.com/office/drawing/2014/main" id="{BED3391C-66BF-62D0-C3C3-5CAC70B8E9C4}"/>
              </a:ext>
            </a:extLst>
          </p:cNvPr>
          <p:cNvSpPr txBox="1"/>
          <p:nvPr/>
        </p:nvSpPr>
        <p:spPr>
          <a:xfrm>
            <a:off x="2382609" y="9327325"/>
            <a:ext cx="12188282" cy="1446550"/>
          </a:xfrm>
          <a:prstGeom prst="rect">
            <a:avLst/>
          </a:prstGeom>
          <a:noFill/>
        </p:spPr>
        <p:txBody>
          <a:bodyPr wrap="square">
            <a:spAutoFit/>
          </a:bodyPr>
          <a:lstStyle/>
          <a:p>
            <a:r>
              <a:rPr lang="en-GB" sz="4400" dirty="0">
                <a:hlinkClick r:id="rId3"/>
              </a:rPr>
              <a:t>Anger management in children: how parents can help | NSPCC</a:t>
            </a:r>
            <a:endParaRPr lang="en-GB" sz="4400" dirty="0"/>
          </a:p>
        </p:txBody>
      </p:sp>
      <p:sp>
        <p:nvSpPr>
          <p:cNvPr id="8" name="TextBox 7">
            <a:extLst>
              <a:ext uri="{FF2B5EF4-FFF2-40B4-BE49-F238E27FC236}">
                <a16:creationId xmlns:a16="http://schemas.microsoft.com/office/drawing/2014/main" id="{ABA65A43-9C47-0B19-E8BD-BC1318A1B1D5}"/>
              </a:ext>
            </a:extLst>
          </p:cNvPr>
          <p:cNvSpPr txBox="1"/>
          <p:nvPr/>
        </p:nvSpPr>
        <p:spPr>
          <a:xfrm>
            <a:off x="15165659" y="8987883"/>
            <a:ext cx="7649736" cy="3046988"/>
          </a:xfrm>
          <a:prstGeom prst="rect">
            <a:avLst/>
          </a:prstGeom>
          <a:solidFill>
            <a:srgbClr val="FFFFF3"/>
          </a:solidFill>
          <a:ln>
            <a:solidFill>
              <a:schemeClr val="tx2"/>
            </a:solidFill>
          </a:ln>
        </p:spPr>
        <p:txBody>
          <a:bodyPr wrap="square" rtlCol="0">
            <a:spAutoFit/>
          </a:bodyPr>
          <a:lstStyle/>
          <a:p>
            <a:r>
              <a:rPr lang="en-GB" sz="4800" dirty="0"/>
              <a:t>NSPCC resource for parents – of children and YP of all ages – to help manage anger. </a:t>
            </a:r>
          </a:p>
        </p:txBody>
      </p:sp>
    </p:spTree>
    <p:extLst>
      <p:ext uri="{BB962C8B-B14F-4D97-AF65-F5344CB8AC3E}">
        <p14:creationId xmlns:p14="http://schemas.microsoft.com/office/powerpoint/2010/main" val="3910539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E29DDED-CA05-9D16-021B-23E90BAF5259}"/>
              </a:ext>
            </a:extLst>
          </p:cNvPr>
          <p:cNvPicPr>
            <a:picLocks noChangeAspect="1"/>
          </p:cNvPicPr>
          <p:nvPr/>
        </p:nvPicPr>
        <p:blipFill>
          <a:blip r:embed="rId3"/>
          <a:stretch>
            <a:fillRect/>
          </a:stretch>
        </p:blipFill>
        <p:spPr>
          <a:xfrm>
            <a:off x="1792499" y="683930"/>
            <a:ext cx="16311381" cy="7055813"/>
          </a:xfrm>
          <a:prstGeom prst="rect">
            <a:avLst/>
          </a:prstGeom>
        </p:spPr>
      </p:pic>
      <p:sp>
        <p:nvSpPr>
          <p:cNvPr id="14" name="TextBox 13">
            <a:extLst>
              <a:ext uri="{FF2B5EF4-FFF2-40B4-BE49-F238E27FC236}">
                <a16:creationId xmlns:a16="http://schemas.microsoft.com/office/drawing/2014/main" id="{DC201F6B-7C8F-8639-F958-DA79235156F2}"/>
              </a:ext>
            </a:extLst>
          </p:cNvPr>
          <p:cNvSpPr txBox="1"/>
          <p:nvPr/>
        </p:nvSpPr>
        <p:spPr>
          <a:xfrm>
            <a:off x="1792499" y="8719456"/>
            <a:ext cx="21031200" cy="3293209"/>
          </a:xfrm>
          <a:prstGeom prst="rect">
            <a:avLst/>
          </a:prstGeom>
          <a:noFill/>
        </p:spPr>
        <p:txBody>
          <a:bodyPr wrap="square" rtlCol="0">
            <a:spAutoFit/>
          </a:bodyPr>
          <a:lstStyle/>
          <a:p>
            <a:r>
              <a:rPr lang="en-GB" sz="4000" dirty="0"/>
              <a:t>A short webinar for parents in how they can support their children in making relationships with other children. </a:t>
            </a:r>
          </a:p>
          <a:p>
            <a:r>
              <a:rPr lang="en-GB" sz="3200" dirty="0"/>
              <a:t>In this talk, Dr. Eileen Kennedy-Moore offers practical guidance for parents who want to help their children develop meaningful friendships. While parents can’t make friends for their children, they can play a key role in helping them build the social and emotional skills needed to foster caring and enjoyable connections. This presentation shares a dozen actionable ideas for supporting children who are struggling to make or maintain friends.</a:t>
            </a:r>
            <a:endParaRPr lang="en-GB" sz="6000" dirty="0"/>
          </a:p>
        </p:txBody>
      </p:sp>
    </p:spTree>
    <p:extLst>
      <p:ext uri="{BB962C8B-B14F-4D97-AF65-F5344CB8AC3E}">
        <p14:creationId xmlns:p14="http://schemas.microsoft.com/office/powerpoint/2010/main" val="3435294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6A67C7-545F-859C-BE35-717E4EF7AED9}"/>
              </a:ext>
            </a:extLst>
          </p:cNvPr>
          <p:cNvPicPr>
            <a:picLocks noChangeAspect="1"/>
          </p:cNvPicPr>
          <p:nvPr/>
        </p:nvPicPr>
        <p:blipFill>
          <a:blip r:embed="rId3"/>
          <a:stretch>
            <a:fillRect/>
          </a:stretch>
        </p:blipFill>
        <p:spPr>
          <a:xfrm>
            <a:off x="1465204" y="342900"/>
            <a:ext cx="8676201" cy="12377065"/>
          </a:xfrm>
          <a:prstGeom prst="rect">
            <a:avLst/>
          </a:prstGeom>
        </p:spPr>
      </p:pic>
      <p:sp>
        <p:nvSpPr>
          <p:cNvPr id="4" name="TextBox 3">
            <a:extLst>
              <a:ext uri="{FF2B5EF4-FFF2-40B4-BE49-F238E27FC236}">
                <a16:creationId xmlns:a16="http://schemas.microsoft.com/office/drawing/2014/main" id="{CBC044A6-8793-E28D-0803-3FF9AC5AD058}"/>
              </a:ext>
            </a:extLst>
          </p:cNvPr>
          <p:cNvSpPr txBox="1"/>
          <p:nvPr/>
        </p:nvSpPr>
        <p:spPr>
          <a:xfrm>
            <a:off x="10706100" y="342900"/>
            <a:ext cx="12725400" cy="12464951"/>
          </a:xfrm>
          <a:prstGeom prst="rect">
            <a:avLst/>
          </a:prstGeom>
          <a:noFill/>
        </p:spPr>
        <p:txBody>
          <a:bodyPr wrap="square" rtlCol="0">
            <a:spAutoFit/>
          </a:bodyPr>
          <a:lstStyle/>
          <a:p>
            <a:r>
              <a:rPr lang="en-GB" sz="4000" dirty="0"/>
              <a:t>This briefing uses insight from Childline counselling sessions to highlight experiences where the young person was seeking support from Childline outside of a crisis and not acting on behaviours or plans to end their life.</a:t>
            </a:r>
          </a:p>
          <a:p>
            <a:endParaRPr lang="en-GB" sz="4000" dirty="0"/>
          </a:p>
          <a:p>
            <a:r>
              <a:rPr lang="en-GB" sz="4000" dirty="0"/>
              <a:t>This briefing shares young people’s varied experiences of suicidal thoughts and feelings, including:</a:t>
            </a:r>
          </a:p>
          <a:p>
            <a:r>
              <a:rPr lang="en-GB" sz="4000" dirty="0"/>
              <a:t>how young people spoke about and described their suicidal thoughts and feelings</a:t>
            </a:r>
          </a:p>
          <a:p>
            <a:r>
              <a:rPr lang="en-GB" sz="4000" dirty="0"/>
              <a:t>help seeking for suicidal thoughts and feelings</a:t>
            </a:r>
          </a:p>
          <a:p>
            <a:r>
              <a:rPr lang="en-GB" sz="4000" dirty="0"/>
              <a:t>unhelpful responses from others after seeking support</a:t>
            </a:r>
          </a:p>
          <a:p>
            <a:r>
              <a:rPr lang="en-GB" sz="4000" dirty="0"/>
              <a:t>young people’s use of coping mechanisms and techniques.</a:t>
            </a:r>
          </a:p>
          <a:p>
            <a:r>
              <a:rPr lang="en-GB" sz="4000" dirty="0"/>
              <a:t>We also share elements of how Childline supports children and young people who talk about suicidal thoughts and feelings. Professionals can use these insights to prepare for their own opportunities to respond to and support young people with this issue.</a:t>
            </a:r>
          </a:p>
          <a:p>
            <a:endParaRPr lang="en-GB" sz="4400" dirty="0"/>
          </a:p>
        </p:txBody>
      </p:sp>
      <p:sp>
        <p:nvSpPr>
          <p:cNvPr id="6" name="TextBox 5">
            <a:extLst>
              <a:ext uri="{FF2B5EF4-FFF2-40B4-BE49-F238E27FC236}">
                <a16:creationId xmlns:a16="http://schemas.microsoft.com/office/drawing/2014/main" id="{3C2AB08A-BBA3-8165-0894-C106D99B826E}"/>
              </a:ext>
            </a:extLst>
          </p:cNvPr>
          <p:cNvSpPr txBox="1"/>
          <p:nvPr/>
        </p:nvSpPr>
        <p:spPr>
          <a:xfrm>
            <a:off x="10706100" y="12196745"/>
            <a:ext cx="15660687" cy="523220"/>
          </a:xfrm>
          <a:prstGeom prst="rect">
            <a:avLst/>
          </a:prstGeom>
          <a:noFill/>
        </p:spPr>
        <p:txBody>
          <a:bodyPr wrap="square">
            <a:spAutoFit/>
          </a:bodyPr>
          <a:lstStyle/>
          <a:p>
            <a:r>
              <a:rPr lang="en-GB" sz="2800" dirty="0">
                <a:hlinkClick r:id="rId4"/>
              </a:rPr>
              <a:t>Young people’s experiences of suicidal thoughts and feelings | NSPCC Learning</a:t>
            </a:r>
            <a:endParaRPr lang="en-GB" sz="2800" dirty="0"/>
          </a:p>
        </p:txBody>
      </p:sp>
    </p:spTree>
    <p:extLst>
      <p:ext uri="{BB962C8B-B14F-4D97-AF65-F5344CB8AC3E}">
        <p14:creationId xmlns:p14="http://schemas.microsoft.com/office/powerpoint/2010/main" val="4252398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15189B-2E87-103A-8E64-73EE93E30ECA}"/>
              </a:ext>
            </a:extLst>
          </p:cNvPr>
          <p:cNvPicPr>
            <a:picLocks noChangeAspect="1"/>
          </p:cNvPicPr>
          <p:nvPr/>
        </p:nvPicPr>
        <p:blipFill>
          <a:blip r:embed="rId3"/>
          <a:stretch>
            <a:fillRect/>
          </a:stretch>
        </p:blipFill>
        <p:spPr>
          <a:xfrm>
            <a:off x="1472132" y="762000"/>
            <a:ext cx="13710977" cy="6839087"/>
          </a:xfrm>
          <a:prstGeom prst="rect">
            <a:avLst/>
          </a:prstGeom>
        </p:spPr>
      </p:pic>
      <p:sp>
        <p:nvSpPr>
          <p:cNvPr id="6" name="TextBox 5">
            <a:extLst>
              <a:ext uri="{FF2B5EF4-FFF2-40B4-BE49-F238E27FC236}">
                <a16:creationId xmlns:a16="http://schemas.microsoft.com/office/drawing/2014/main" id="{8F988559-1275-8A46-CBA4-781BE7EDFDC7}"/>
              </a:ext>
            </a:extLst>
          </p:cNvPr>
          <p:cNvSpPr txBox="1"/>
          <p:nvPr/>
        </p:nvSpPr>
        <p:spPr>
          <a:xfrm>
            <a:off x="16154400" y="762000"/>
            <a:ext cx="7429500" cy="8956298"/>
          </a:xfrm>
          <a:prstGeom prst="rect">
            <a:avLst/>
          </a:prstGeom>
          <a:solidFill>
            <a:srgbClr val="FFFFF3"/>
          </a:solidFill>
        </p:spPr>
        <p:txBody>
          <a:bodyPr wrap="square" rtlCol="0">
            <a:spAutoFit/>
          </a:bodyPr>
          <a:lstStyle/>
          <a:p>
            <a:r>
              <a:rPr lang="en-GB" sz="4800" dirty="0"/>
              <a:t>Report from the UK Covid-19 Inquiry Team about the impact of the pandemic on children and YP. Key findings highlight the loss of school as a potential support and respite, home not being a safe or supportive place, fears about the risk of catching Covid, lack of timeliness and quality of support. </a:t>
            </a:r>
          </a:p>
        </p:txBody>
      </p:sp>
      <p:sp>
        <p:nvSpPr>
          <p:cNvPr id="8" name="TextBox 7">
            <a:extLst>
              <a:ext uri="{FF2B5EF4-FFF2-40B4-BE49-F238E27FC236}">
                <a16:creationId xmlns:a16="http://schemas.microsoft.com/office/drawing/2014/main" id="{43EEFF27-7CCD-4FE5-8893-12041276A2BF}"/>
              </a:ext>
            </a:extLst>
          </p:cNvPr>
          <p:cNvSpPr txBox="1"/>
          <p:nvPr/>
        </p:nvSpPr>
        <p:spPr>
          <a:xfrm>
            <a:off x="1472132" y="8668435"/>
            <a:ext cx="12192000" cy="1569660"/>
          </a:xfrm>
          <a:prstGeom prst="rect">
            <a:avLst/>
          </a:prstGeom>
          <a:noFill/>
        </p:spPr>
        <p:txBody>
          <a:bodyPr wrap="square">
            <a:spAutoFit/>
          </a:bodyPr>
          <a:lstStyle/>
          <a:p>
            <a:r>
              <a:rPr lang="en-GB" sz="3200" dirty="0">
                <a:hlinkClick r:id="rId4"/>
              </a:rPr>
              <a:t>“Life changed so quickly”: Major new research reveals pandemic's profound impact on children and young people as Inquiry prepares for Module 8 hearings - UK Covid-19 Inquiry</a:t>
            </a:r>
            <a:endParaRPr lang="en-GB" sz="3200" dirty="0"/>
          </a:p>
        </p:txBody>
      </p:sp>
    </p:spTree>
    <p:extLst>
      <p:ext uri="{BB962C8B-B14F-4D97-AF65-F5344CB8AC3E}">
        <p14:creationId xmlns:p14="http://schemas.microsoft.com/office/powerpoint/2010/main" val="1458104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8DB531-E7AE-3479-403C-F318CE8E052A}"/>
              </a:ext>
            </a:extLst>
          </p:cNvPr>
          <p:cNvPicPr>
            <a:picLocks noChangeAspect="1"/>
          </p:cNvPicPr>
          <p:nvPr/>
        </p:nvPicPr>
        <p:blipFill>
          <a:blip r:embed="rId3"/>
          <a:stretch>
            <a:fillRect/>
          </a:stretch>
        </p:blipFill>
        <p:spPr>
          <a:xfrm>
            <a:off x="928039" y="634614"/>
            <a:ext cx="10332747" cy="6985386"/>
          </a:xfrm>
          <a:prstGeom prst="rect">
            <a:avLst/>
          </a:prstGeom>
        </p:spPr>
      </p:pic>
      <p:sp>
        <p:nvSpPr>
          <p:cNvPr id="5" name="TextBox 4">
            <a:extLst>
              <a:ext uri="{FF2B5EF4-FFF2-40B4-BE49-F238E27FC236}">
                <a16:creationId xmlns:a16="http://schemas.microsoft.com/office/drawing/2014/main" id="{C2B33977-F91A-90C7-8F50-5835BB09D66A}"/>
              </a:ext>
            </a:extLst>
          </p:cNvPr>
          <p:cNvSpPr txBox="1"/>
          <p:nvPr/>
        </p:nvSpPr>
        <p:spPr>
          <a:xfrm>
            <a:off x="11696700" y="3809791"/>
            <a:ext cx="11734800" cy="8710077"/>
          </a:xfrm>
          <a:prstGeom prst="rect">
            <a:avLst/>
          </a:prstGeom>
          <a:solidFill>
            <a:srgbClr val="FFFFF3"/>
          </a:solidFill>
        </p:spPr>
        <p:txBody>
          <a:bodyPr wrap="square" rtlCol="0">
            <a:spAutoFit/>
          </a:bodyPr>
          <a:lstStyle/>
          <a:p>
            <a:r>
              <a:rPr lang="en-GB" sz="4000" dirty="0"/>
              <a:t>The National Children’s Bureau (NCB) has published a news story discussing findings from new research exploring mental health services and support for children and young people in England with social care involvement. Findings included that referrals to child and adolescent mental health services (CAMHS) were often rejected in cases where there were complex social factors, such as an unstable home environment or insecure immigration status. This approach presented a barrier to CAMHS for young people with social care involvement, including those in foster or residential care whose home environment was viewed as unstable</a:t>
            </a:r>
          </a:p>
        </p:txBody>
      </p:sp>
      <p:sp>
        <p:nvSpPr>
          <p:cNvPr id="8" name="TextBox 7">
            <a:extLst>
              <a:ext uri="{FF2B5EF4-FFF2-40B4-BE49-F238E27FC236}">
                <a16:creationId xmlns:a16="http://schemas.microsoft.com/office/drawing/2014/main" id="{779DB2FD-760F-03A7-A404-CACCB51DF283}"/>
              </a:ext>
            </a:extLst>
          </p:cNvPr>
          <p:cNvSpPr txBox="1"/>
          <p:nvPr/>
        </p:nvSpPr>
        <p:spPr>
          <a:xfrm>
            <a:off x="1257300" y="8997434"/>
            <a:ext cx="9372600" cy="2585323"/>
          </a:xfrm>
          <a:prstGeom prst="rect">
            <a:avLst/>
          </a:prstGeom>
          <a:noFill/>
        </p:spPr>
        <p:txBody>
          <a:bodyPr wrap="square">
            <a:spAutoFit/>
          </a:bodyPr>
          <a:lstStyle/>
          <a:p>
            <a:r>
              <a:rPr lang="en-GB" sz="5400" dirty="0">
                <a:hlinkClick r:id="rId4"/>
              </a:rPr>
              <a:t>Mental health services failing children with social care involvement, study reveals</a:t>
            </a:r>
            <a:endParaRPr lang="en-GB" sz="5400" dirty="0"/>
          </a:p>
        </p:txBody>
      </p:sp>
    </p:spTree>
    <p:extLst>
      <p:ext uri="{BB962C8B-B14F-4D97-AF65-F5344CB8AC3E}">
        <p14:creationId xmlns:p14="http://schemas.microsoft.com/office/powerpoint/2010/main" val="3922293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741EFB-5AF4-5897-E1EB-AEEFCC2A53C3}"/>
              </a:ext>
            </a:extLst>
          </p:cNvPr>
          <p:cNvPicPr>
            <a:picLocks noChangeAspect="1"/>
          </p:cNvPicPr>
          <p:nvPr/>
        </p:nvPicPr>
        <p:blipFill>
          <a:blip r:embed="rId3"/>
          <a:stretch>
            <a:fillRect/>
          </a:stretch>
        </p:blipFill>
        <p:spPr>
          <a:xfrm>
            <a:off x="722124" y="1133353"/>
            <a:ext cx="15203676" cy="9858634"/>
          </a:xfrm>
          <a:prstGeom prst="rect">
            <a:avLst/>
          </a:prstGeom>
        </p:spPr>
      </p:pic>
      <p:sp>
        <p:nvSpPr>
          <p:cNvPr id="7" name="TextBox 6">
            <a:extLst>
              <a:ext uri="{FF2B5EF4-FFF2-40B4-BE49-F238E27FC236}">
                <a16:creationId xmlns:a16="http://schemas.microsoft.com/office/drawing/2014/main" id="{497A044E-FBE3-1345-015B-CE833B588660}"/>
              </a:ext>
            </a:extLst>
          </p:cNvPr>
          <p:cNvSpPr txBox="1"/>
          <p:nvPr/>
        </p:nvSpPr>
        <p:spPr>
          <a:xfrm>
            <a:off x="1333500" y="11702534"/>
            <a:ext cx="12192000" cy="1200329"/>
          </a:xfrm>
          <a:prstGeom prst="rect">
            <a:avLst/>
          </a:prstGeom>
          <a:noFill/>
        </p:spPr>
        <p:txBody>
          <a:bodyPr wrap="square">
            <a:spAutoFit/>
          </a:bodyPr>
          <a:lstStyle/>
          <a:p>
            <a:r>
              <a:rPr lang="en-GB" sz="3600" dirty="0">
                <a:hlinkClick r:id="rId4"/>
              </a:rPr>
              <a:t>Anxiety is the most common mental health concern for children reaching out to Childline | NSPCC</a:t>
            </a:r>
            <a:endParaRPr lang="en-GB" sz="3600" dirty="0"/>
          </a:p>
        </p:txBody>
      </p:sp>
      <p:sp>
        <p:nvSpPr>
          <p:cNvPr id="8" name="TextBox 7">
            <a:extLst>
              <a:ext uri="{FF2B5EF4-FFF2-40B4-BE49-F238E27FC236}">
                <a16:creationId xmlns:a16="http://schemas.microsoft.com/office/drawing/2014/main" id="{EDE61E97-6719-5ABB-8E91-1B2FBBC10C3D}"/>
              </a:ext>
            </a:extLst>
          </p:cNvPr>
          <p:cNvSpPr txBox="1"/>
          <p:nvPr/>
        </p:nvSpPr>
        <p:spPr>
          <a:xfrm>
            <a:off x="15925800" y="1133353"/>
            <a:ext cx="7620000" cy="9941183"/>
          </a:xfrm>
          <a:prstGeom prst="rect">
            <a:avLst/>
          </a:prstGeom>
          <a:solidFill>
            <a:srgbClr val="FFFFF3"/>
          </a:solidFill>
        </p:spPr>
        <p:txBody>
          <a:bodyPr wrap="square" rtlCol="0">
            <a:spAutoFit/>
          </a:bodyPr>
          <a:lstStyle/>
          <a:p>
            <a:r>
              <a:rPr lang="en-GB" sz="4000" dirty="0"/>
              <a:t>The NSPCC has published a news story on children’s mental health concerns. New Childline data shows that between April 2024 and March 2025 12,543 counselling sessions were delivered about anxiety/anxiety disorder. This was the main mental health concern for children contacting Childline and causes cited by children and young people included abuse and trauma, bullying, and body image concerns. The news story includes tips to support children experiencing anxiety.</a:t>
            </a:r>
          </a:p>
        </p:txBody>
      </p:sp>
    </p:spTree>
    <p:extLst>
      <p:ext uri="{BB962C8B-B14F-4D97-AF65-F5344CB8AC3E}">
        <p14:creationId xmlns:p14="http://schemas.microsoft.com/office/powerpoint/2010/main" val="618263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AD66BC-E4D7-2737-4244-697CDA8F8DCD}"/>
              </a:ext>
            </a:extLst>
          </p:cNvPr>
          <p:cNvPicPr>
            <a:picLocks noChangeAspect="1"/>
          </p:cNvPicPr>
          <p:nvPr/>
        </p:nvPicPr>
        <p:blipFill>
          <a:blip r:embed="rId3"/>
          <a:stretch>
            <a:fillRect/>
          </a:stretch>
        </p:blipFill>
        <p:spPr>
          <a:xfrm>
            <a:off x="3124200" y="266701"/>
            <a:ext cx="17342824" cy="7470902"/>
          </a:xfrm>
          <a:prstGeom prst="rect">
            <a:avLst/>
          </a:prstGeom>
        </p:spPr>
      </p:pic>
      <p:sp>
        <p:nvSpPr>
          <p:cNvPr id="6" name="TextBox 5">
            <a:extLst>
              <a:ext uri="{FF2B5EF4-FFF2-40B4-BE49-F238E27FC236}">
                <a16:creationId xmlns:a16="http://schemas.microsoft.com/office/drawing/2014/main" id="{E50CF075-C3AE-D830-10E5-902EE9ABC439}"/>
              </a:ext>
            </a:extLst>
          </p:cNvPr>
          <p:cNvSpPr txBox="1"/>
          <p:nvPr/>
        </p:nvSpPr>
        <p:spPr>
          <a:xfrm>
            <a:off x="1752600" y="8183581"/>
            <a:ext cx="21488400" cy="2308324"/>
          </a:xfrm>
          <a:prstGeom prst="rect">
            <a:avLst/>
          </a:prstGeom>
          <a:noFill/>
        </p:spPr>
        <p:txBody>
          <a:bodyPr wrap="square" rtlCol="0">
            <a:spAutoFit/>
          </a:bodyPr>
          <a:lstStyle/>
          <a:p>
            <a:r>
              <a:rPr lang="en-GB" sz="4800" dirty="0"/>
              <a:t>For Baby’s Sake article about the impact of the first 1001 days of parenthood on parents. Interesting to read in terms of children and YP we work with and the impact when there is a new baby in the household. </a:t>
            </a:r>
          </a:p>
        </p:txBody>
      </p:sp>
      <p:sp>
        <p:nvSpPr>
          <p:cNvPr id="8" name="TextBox 7">
            <a:extLst>
              <a:ext uri="{FF2B5EF4-FFF2-40B4-BE49-F238E27FC236}">
                <a16:creationId xmlns:a16="http://schemas.microsoft.com/office/drawing/2014/main" id="{F0E9629C-0957-F415-C9CA-CD3A37914320}"/>
              </a:ext>
            </a:extLst>
          </p:cNvPr>
          <p:cNvSpPr txBox="1"/>
          <p:nvPr/>
        </p:nvSpPr>
        <p:spPr>
          <a:xfrm>
            <a:off x="1104900" y="11678335"/>
            <a:ext cx="22593300" cy="584775"/>
          </a:xfrm>
          <a:prstGeom prst="rect">
            <a:avLst/>
          </a:prstGeom>
          <a:noFill/>
        </p:spPr>
        <p:txBody>
          <a:bodyPr wrap="square">
            <a:spAutoFit/>
          </a:bodyPr>
          <a:lstStyle/>
          <a:p>
            <a:r>
              <a:rPr lang="en-GB" sz="3200" dirty="0">
                <a:hlinkClick r:id="rId4"/>
              </a:rPr>
              <a:t>New Research Suggests that Parents’ Mental Health is in Crisis During the First 1001 Days of Parenthood - For Baby's Sake</a:t>
            </a:r>
            <a:endParaRPr lang="en-GB" sz="3200" dirty="0"/>
          </a:p>
        </p:txBody>
      </p:sp>
    </p:spTree>
    <p:extLst>
      <p:ext uri="{BB962C8B-B14F-4D97-AF65-F5344CB8AC3E}">
        <p14:creationId xmlns:p14="http://schemas.microsoft.com/office/powerpoint/2010/main" val="1402573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E3EE-A935-9D0B-15FF-CD388E91D7B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9F0D5DD-E4BD-62CF-91ED-FA50CBF26DFA}"/>
              </a:ext>
            </a:extLst>
          </p:cNvPr>
          <p:cNvPicPr>
            <a:picLocks noChangeAspect="1"/>
          </p:cNvPicPr>
          <p:nvPr/>
        </p:nvPicPr>
        <p:blipFill>
          <a:blip r:embed="rId3"/>
          <a:stretch>
            <a:fillRect/>
          </a:stretch>
        </p:blipFill>
        <p:spPr>
          <a:xfrm>
            <a:off x="849086" y="343527"/>
            <a:ext cx="23088600" cy="7962077"/>
          </a:xfrm>
          <a:prstGeom prst="rect">
            <a:avLst/>
          </a:prstGeom>
        </p:spPr>
      </p:pic>
      <p:sp>
        <p:nvSpPr>
          <p:cNvPr id="11" name="TextBox 10">
            <a:extLst>
              <a:ext uri="{FF2B5EF4-FFF2-40B4-BE49-F238E27FC236}">
                <a16:creationId xmlns:a16="http://schemas.microsoft.com/office/drawing/2014/main" id="{6A7844D2-2F0E-5C6D-7815-02C814BB8BA5}"/>
              </a:ext>
            </a:extLst>
          </p:cNvPr>
          <p:cNvSpPr txBox="1"/>
          <p:nvPr/>
        </p:nvSpPr>
        <p:spPr>
          <a:xfrm>
            <a:off x="849086" y="9568543"/>
            <a:ext cx="22664057" cy="2677656"/>
          </a:xfrm>
          <a:prstGeom prst="rect">
            <a:avLst/>
          </a:prstGeom>
          <a:noFill/>
        </p:spPr>
        <p:txBody>
          <a:bodyPr wrap="square" rtlCol="0">
            <a:spAutoFit/>
          </a:bodyPr>
          <a:lstStyle/>
          <a:p>
            <a:r>
              <a:rPr lang="en-GB" sz="4000" dirty="0"/>
              <a:t>Article outlining </a:t>
            </a:r>
            <a:r>
              <a:rPr lang="en-GB" sz="4400" dirty="0"/>
              <a:t>the growing prevalence, motivations, and harms associated with ketamine use, particularly among young people. </a:t>
            </a:r>
            <a:r>
              <a:rPr lang="en-GB" sz="4000" dirty="0"/>
              <a:t>Ketamine use often begins in adolescence, sometimes as early as GCSE age, and is frequently linked to clubbing culture, peer pressure, and emotional coping. </a:t>
            </a:r>
          </a:p>
        </p:txBody>
      </p:sp>
      <p:sp>
        <p:nvSpPr>
          <p:cNvPr id="13" name="TextBox 12">
            <a:extLst>
              <a:ext uri="{FF2B5EF4-FFF2-40B4-BE49-F238E27FC236}">
                <a16:creationId xmlns:a16="http://schemas.microsoft.com/office/drawing/2014/main" id="{96EDA537-D24B-D902-DCD0-47C517B6B3BD}"/>
              </a:ext>
            </a:extLst>
          </p:cNvPr>
          <p:cNvSpPr txBox="1"/>
          <p:nvPr/>
        </p:nvSpPr>
        <p:spPr>
          <a:xfrm>
            <a:off x="6041571" y="12246199"/>
            <a:ext cx="18818679" cy="584775"/>
          </a:xfrm>
          <a:prstGeom prst="rect">
            <a:avLst/>
          </a:prstGeom>
          <a:noFill/>
        </p:spPr>
        <p:txBody>
          <a:bodyPr wrap="square">
            <a:spAutoFit/>
          </a:bodyPr>
          <a:lstStyle/>
          <a:p>
            <a:r>
              <a:rPr lang="en-GB" sz="3200" dirty="0">
                <a:hlinkClick r:id="rId4"/>
              </a:rPr>
              <a:t>Ketamine Use in the UK: Insights from Phoenix Futures’ Residential Services | Phoenix Futures</a:t>
            </a:r>
            <a:endParaRPr lang="en-GB" sz="3200" dirty="0"/>
          </a:p>
        </p:txBody>
      </p:sp>
    </p:spTree>
    <p:extLst>
      <p:ext uri="{BB962C8B-B14F-4D97-AF65-F5344CB8AC3E}">
        <p14:creationId xmlns:p14="http://schemas.microsoft.com/office/powerpoint/2010/main" val="34642243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59B8EC-1A6F-1994-C093-D4B573150F2E}"/>
              </a:ext>
            </a:extLst>
          </p:cNvPr>
          <p:cNvPicPr>
            <a:picLocks noChangeAspect="1"/>
          </p:cNvPicPr>
          <p:nvPr/>
        </p:nvPicPr>
        <p:blipFill>
          <a:blip r:embed="rId3"/>
          <a:stretch>
            <a:fillRect/>
          </a:stretch>
        </p:blipFill>
        <p:spPr>
          <a:xfrm>
            <a:off x="1189440" y="964954"/>
            <a:ext cx="15196166" cy="8369546"/>
          </a:xfrm>
          <a:prstGeom prst="rect">
            <a:avLst/>
          </a:prstGeom>
        </p:spPr>
      </p:pic>
      <p:sp>
        <p:nvSpPr>
          <p:cNvPr id="7" name="TextBox 6">
            <a:extLst>
              <a:ext uri="{FF2B5EF4-FFF2-40B4-BE49-F238E27FC236}">
                <a16:creationId xmlns:a16="http://schemas.microsoft.com/office/drawing/2014/main" id="{DD7D8B74-54EF-468E-6922-B58960984363}"/>
              </a:ext>
            </a:extLst>
          </p:cNvPr>
          <p:cNvSpPr txBox="1"/>
          <p:nvPr/>
        </p:nvSpPr>
        <p:spPr>
          <a:xfrm>
            <a:off x="728069" y="10196501"/>
            <a:ext cx="22926273" cy="2554545"/>
          </a:xfrm>
          <a:prstGeom prst="rect">
            <a:avLst/>
          </a:prstGeom>
          <a:noFill/>
        </p:spPr>
        <p:txBody>
          <a:bodyPr wrap="square">
            <a:spAutoFit/>
          </a:bodyPr>
          <a:lstStyle/>
          <a:p>
            <a:r>
              <a:rPr lang="en-GB" sz="8000" dirty="0">
                <a:hlinkClick r:id="rId4"/>
              </a:rPr>
              <a:t>How to keep children safe this Halloween | 12 top tips</a:t>
            </a:r>
            <a:endParaRPr lang="en-GB" sz="8000" dirty="0"/>
          </a:p>
        </p:txBody>
      </p:sp>
      <p:sp>
        <p:nvSpPr>
          <p:cNvPr id="8" name="TextBox 7">
            <a:extLst>
              <a:ext uri="{FF2B5EF4-FFF2-40B4-BE49-F238E27FC236}">
                <a16:creationId xmlns:a16="http://schemas.microsoft.com/office/drawing/2014/main" id="{AB2FBBB2-E643-BA3F-D4F0-4AFC513E3C9F}"/>
              </a:ext>
            </a:extLst>
          </p:cNvPr>
          <p:cNvSpPr txBox="1"/>
          <p:nvPr/>
        </p:nvSpPr>
        <p:spPr>
          <a:xfrm>
            <a:off x="17526000" y="1371600"/>
            <a:ext cx="5257800" cy="5078313"/>
          </a:xfrm>
          <a:prstGeom prst="rect">
            <a:avLst/>
          </a:prstGeom>
          <a:solidFill>
            <a:srgbClr val="FFFFF3"/>
          </a:solidFill>
        </p:spPr>
        <p:txBody>
          <a:bodyPr wrap="square" rtlCol="0">
            <a:spAutoFit/>
          </a:bodyPr>
          <a:lstStyle/>
          <a:p>
            <a:r>
              <a:rPr lang="en-GB" sz="5400" dirty="0"/>
              <a:t>Child Accident Prevention Trust – top tips for keeping children safe at Halloween. </a:t>
            </a:r>
          </a:p>
        </p:txBody>
      </p:sp>
    </p:spTree>
    <p:extLst>
      <p:ext uri="{BB962C8B-B14F-4D97-AF65-F5344CB8AC3E}">
        <p14:creationId xmlns:p14="http://schemas.microsoft.com/office/powerpoint/2010/main" val="700521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82DD37-314A-30DA-F238-32E62223EB59}"/>
              </a:ext>
            </a:extLst>
          </p:cNvPr>
          <p:cNvSpPr txBox="1"/>
          <p:nvPr/>
        </p:nvSpPr>
        <p:spPr>
          <a:xfrm>
            <a:off x="1432933" y="11869802"/>
            <a:ext cx="22949480" cy="769441"/>
          </a:xfrm>
          <a:prstGeom prst="rect">
            <a:avLst/>
          </a:prstGeom>
          <a:noFill/>
        </p:spPr>
        <p:txBody>
          <a:bodyPr wrap="square">
            <a:spAutoFit/>
          </a:bodyPr>
          <a:lstStyle/>
          <a:p>
            <a:r>
              <a:rPr lang="en-GB" sz="4400" dirty="0">
                <a:hlinkClick r:id="rId3"/>
              </a:rPr>
              <a:t>Beyond+the+Classroom+Educational+Visits+for+Autistic+Pupils+Quick+Read+FINAL.pdf</a:t>
            </a:r>
            <a:endParaRPr lang="en-GB" sz="4400" dirty="0"/>
          </a:p>
        </p:txBody>
      </p:sp>
      <p:pic>
        <p:nvPicPr>
          <p:cNvPr id="5" name="Picture 4">
            <a:extLst>
              <a:ext uri="{FF2B5EF4-FFF2-40B4-BE49-F238E27FC236}">
                <a16:creationId xmlns:a16="http://schemas.microsoft.com/office/drawing/2014/main" id="{5AEB8A36-5676-AFD4-D92B-1CB3FEF33115}"/>
              </a:ext>
            </a:extLst>
          </p:cNvPr>
          <p:cNvPicPr>
            <a:picLocks noChangeAspect="1"/>
          </p:cNvPicPr>
          <p:nvPr/>
        </p:nvPicPr>
        <p:blipFill>
          <a:blip r:embed="rId4"/>
          <a:stretch>
            <a:fillRect/>
          </a:stretch>
        </p:blipFill>
        <p:spPr>
          <a:xfrm>
            <a:off x="1851104" y="1919961"/>
            <a:ext cx="12679712" cy="8157990"/>
          </a:xfrm>
          <a:prstGeom prst="rect">
            <a:avLst/>
          </a:prstGeom>
        </p:spPr>
      </p:pic>
      <p:sp>
        <p:nvSpPr>
          <p:cNvPr id="6" name="TextBox 5">
            <a:extLst>
              <a:ext uri="{FF2B5EF4-FFF2-40B4-BE49-F238E27FC236}">
                <a16:creationId xmlns:a16="http://schemas.microsoft.com/office/drawing/2014/main" id="{95945B4D-E299-1EC7-AB5D-C67BF911FAA0}"/>
              </a:ext>
            </a:extLst>
          </p:cNvPr>
          <p:cNvSpPr txBox="1"/>
          <p:nvPr/>
        </p:nvSpPr>
        <p:spPr>
          <a:xfrm>
            <a:off x="15500195" y="2297151"/>
            <a:ext cx="7031114" cy="4524315"/>
          </a:xfrm>
          <a:prstGeom prst="rect">
            <a:avLst/>
          </a:prstGeom>
          <a:solidFill>
            <a:srgbClr val="FFFFF3"/>
          </a:solidFill>
          <a:ln>
            <a:solidFill>
              <a:schemeClr val="tx2"/>
            </a:solidFill>
          </a:ln>
        </p:spPr>
        <p:txBody>
          <a:bodyPr wrap="square" rtlCol="0">
            <a:spAutoFit/>
          </a:bodyPr>
          <a:lstStyle/>
          <a:p>
            <a:r>
              <a:rPr lang="en-GB" sz="4800" dirty="0"/>
              <a:t>Andrew Hall report (this link is the quick read – which is free) about autistic pupils and participation in educational visits. </a:t>
            </a:r>
          </a:p>
        </p:txBody>
      </p:sp>
    </p:spTree>
    <p:extLst>
      <p:ext uri="{BB962C8B-B14F-4D97-AF65-F5344CB8AC3E}">
        <p14:creationId xmlns:p14="http://schemas.microsoft.com/office/powerpoint/2010/main" val="302677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52A889-CD49-6200-0D15-C34C073AE84A}"/>
              </a:ext>
            </a:extLst>
          </p:cNvPr>
          <p:cNvPicPr>
            <a:picLocks noChangeAspect="1"/>
          </p:cNvPicPr>
          <p:nvPr/>
        </p:nvPicPr>
        <p:blipFill>
          <a:blip r:embed="rId2"/>
          <a:srcRect r="53362"/>
          <a:stretch>
            <a:fillRect/>
          </a:stretch>
        </p:blipFill>
        <p:spPr>
          <a:xfrm>
            <a:off x="646113" y="556178"/>
            <a:ext cx="5610863" cy="6301822"/>
          </a:xfrm>
          <a:prstGeom prst="rect">
            <a:avLst/>
          </a:prstGeom>
        </p:spPr>
      </p:pic>
      <p:pic>
        <p:nvPicPr>
          <p:cNvPr id="6" name="Picture 5">
            <a:extLst>
              <a:ext uri="{FF2B5EF4-FFF2-40B4-BE49-F238E27FC236}">
                <a16:creationId xmlns:a16="http://schemas.microsoft.com/office/drawing/2014/main" id="{89EE555E-ADDE-486C-FFBB-09AF19054CA7}"/>
              </a:ext>
            </a:extLst>
          </p:cNvPr>
          <p:cNvPicPr>
            <a:picLocks noChangeAspect="1"/>
          </p:cNvPicPr>
          <p:nvPr/>
        </p:nvPicPr>
        <p:blipFill>
          <a:blip r:embed="rId3"/>
          <a:stretch>
            <a:fillRect/>
          </a:stretch>
        </p:blipFill>
        <p:spPr>
          <a:xfrm>
            <a:off x="7628577" y="5204378"/>
            <a:ext cx="16107723" cy="7176033"/>
          </a:xfrm>
          <a:prstGeom prst="rect">
            <a:avLst/>
          </a:prstGeom>
        </p:spPr>
      </p:pic>
      <p:pic>
        <p:nvPicPr>
          <p:cNvPr id="8" name="Picture 7">
            <a:extLst>
              <a:ext uri="{FF2B5EF4-FFF2-40B4-BE49-F238E27FC236}">
                <a16:creationId xmlns:a16="http://schemas.microsoft.com/office/drawing/2014/main" id="{180D6A81-FEE4-C056-1172-030D391B5456}"/>
              </a:ext>
            </a:extLst>
          </p:cNvPr>
          <p:cNvPicPr>
            <a:picLocks noChangeAspect="1"/>
          </p:cNvPicPr>
          <p:nvPr/>
        </p:nvPicPr>
        <p:blipFill>
          <a:blip r:embed="rId4"/>
          <a:stretch>
            <a:fillRect/>
          </a:stretch>
        </p:blipFill>
        <p:spPr>
          <a:xfrm>
            <a:off x="7628577" y="573549"/>
            <a:ext cx="16107723" cy="4052257"/>
          </a:xfrm>
          <a:prstGeom prst="rect">
            <a:avLst/>
          </a:prstGeom>
        </p:spPr>
      </p:pic>
    </p:spTree>
    <p:extLst>
      <p:ext uri="{BB962C8B-B14F-4D97-AF65-F5344CB8AC3E}">
        <p14:creationId xmlns:p14="http://schemas.microsoft.com/office/powerpoint/2010/main" val="3447512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A469E-FDD3-DEB2-723A-338DEFE922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AA71CB-9219-0440-18EE-FB2C239EE50C}"/>
              </a:ext>
            </a:extLst>
          </p:cNvPr>
          <p:cNvPicPr>
            <a:picLocks noChangeAspect="1"/>
          </p:cNvPicPr>
          <p:nvPr/>
        </p:nvPicPr>
        <p:blipFill>
          <a:blip r:embed="rId3"/>
          <a:srcRect r="53362"/>
          <a:stretch>
            <a:fillRect/>
          </a:stretch>
        </p:blipFill>
        <p:spPr>
          <a:xfrm>
            <a:off x="646113" y="556178"/>
            <a:ext cx="5610863" cy="6301822"/>
          </a:xfrm>
          <a:prstGeom prst="rect">
            <a:avLst/>
          </a:prstGeom>
        </p:spPr>
      </p:pic>
      <p:pic>
        <p:nvPicPr>
          <p:cNvPr id="3" name="Picture 2">
            <a:extLst>
              <a:ext uri="{FF2B5EF4-FFF2-40B4-BE49-F238E27FC236}">
                <a16:creationId xmlns:a16="http://schemas.microsoft.com/office/drawing/2014/main" id="{0E71AB53-1434-CE37-40BD-8314CAB8DF19}"/>
              </a:ext>
            </a:extLst>
          </p:cNvPr>
          <p:cNvPicPr>
            <a:picLocks noChangeAspect="1"/>
          </p:cNvPicPr>
          <p:nvPr/>
        </p:nvPicPr>
        <p:blipFill>
          <a:blip r:embed="rId4"/>
          <a:stretch>
            <a:fillRect/>
          </a:stretch>
        </p:blipFill>
        <p:spPr>
          <a:xfrm>
            <a:off x="7432170" y="556178"/>
            <a:ext cx="14856330" cy="11957534"/>
          </a:xfrm>
          <a:prstGeom prst="rect">
            <a:avLst/>
          </a:prstGeom>
        </p:spPr>
      </p:pic>
      <p:sp>
        <p:nvSpPr>
          <p:cNvPr id="7" name="TextBox 6">
            <a:extLst>
              <a:ext uri="{FF2B5EF4-FFF2-40B4-BE49-F238E27FC236}">
                <a16:creationId xmlns:a16="http://schemas.microsoft.com/office/drawing/2014/main" id="{89A7B298-9362-9405-6274-F333361427BA}"/>
              </a:ext>
            </a:extLst>
          </p:cNvPr>
          <p:cNvSpPr txBox="1"/>
          <p:nvPr/>
        </p:nvSpPr>
        <p:spPr>
          <a:xfrm>
            <a:off x="1336170" y="12049925"/>
            <a:ext cx="12192000" cy="369332"/>
          </a:xfrm>
          <a:prstGeom prst="rect">
            <a:avLst/>
          </a:prstGeom>
          <a:noFill/>
        </p:spPr>
        <p:txBody>
          <a:bodyPr wrap="square">
            <a:spAutoFit/>
          </a:bodyPr>
          <a:lstStyle/>
          <a:p>
            <a:r>
              <a:rPr lang="en-GB" dirty="0">
                <a:hlinkClick r:id="rId5"/>
              </a:rPr>
              <a:t>Making a referral to Prevent - GOV.UK</a:t>
            </a:r>
            <a:endParaRPr lang="en-GB" dirty="0"/>
          </a:p>
        </p:txBody>
      </p:sp>
    </p:spTree>
    <p:extLst>
      <p:ext uri="{BB962C8B-B14F-4D97-AF65-F5344CB8AC3E}">
        <p14:creationId xmlns:p14="http://schemas.microsoft.com/office/powerpoint/2010/main" val="679543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2E0265-58B2-9BBB-73F8-E03C4D0B7C08}"/>
              </a:ext>
            </a:extLst>
          </p:cNvPr>
          <p:cNvPicPr>
            <a:picLocks noChangeAspect="1"/>
          </p:cNvPicPr>
          <p:nvPr/>
        </p:nvPicPr>
        <p:blipFill>
          <a:blip r:embed="rId3"/>
          <a:stretch>
            <a:fillRect/>
          </a:stretch>
        </p:blipFill>
        <p:spPr>
          <a:xfrm>
            <a:off x="950913" y="736342"/>
            <a:ext cx="13984287" cy="4973523"/>
          </a:xfrm>
          <a:prstGeom prst="rect">
            <a:avLst/>
          </a:prstGeom>
        </p:spPr>
      </p:pic>
      <p:sp>
        <p:nvSpPr>
          <p:cNvPr id="7" name="TextBox 6">
            <a:extLst>
              <a:ext uri="{FF2B5EF4-FFF2-40B4-BE49-F238E27FC236}">
                <a16:creationId xmlns:a16="http://schemas.microsoft.com/office/drawing/2014/main" id="{7A3AF212-E442-9DC0-AA7E-22E7E12ED117}"/>
              </a:ext>
            </a:extLst>
          </p:cNvPr>
          <p:cNvSpPr txBox="1"/>
          <p:nvPr/>
        </p:nvSpPr>
        <p:spPr>
          <a:xfrm>
            <a:off x="950913" y="5791200"/>
            <a:ext cx="17830800" cy="769441"/>
          </a:xfrm>
          <a:prstGeom prst="rect">
            <a:avLst/>
          </a:prstGeom>
          <a:noFill/>
        </p:spPr>
        <p:txBody>
          <a:bodyPr wrap="square">
            <a:spAutoFit/>
          </a:bodyPr>
          <a:lstStyle/>
          <a:p>
            <a:r>
              <a:rPr lang="en-GB" sz="4400" dirty="0">
                <a:hlinkClick r:id="rId4"/>
              </a:rPr>
              <a:t>Download the new Martyn's Law Myth Buster | ProtectUK</a:t>
            </a:r>
            <a:endParaRPr lang="en-GB" sz="4400" dirty="0"/>
          </a:p>
        </p:txBody>
      </p:sp>
      <p:sp>
        <p:nvSpPr>
          <p:cNvPr id="8" name="TextBox 7">
            <a:extLst>
              <a:ext uri="{FF2B5EF4-FFF2-40B4-BE49-F238E27FC236}">
                <a16:creationId xmlns:a16="http://schemas.microsoft.com/office/drawing/2014/main" id="{72241B9B-D853-1938-E345-F0F732FDCCA9}"/>
              </a:ext>
            </a:extLst>
          </p:cNvPr>
          <p:cNvSpPr txBox="1"/>
          <p:nvPr/>
        </p:nvSpPr>
        <p:spPr>
          <a:xfrm>
            <a:off x="15659100" y="736342"/>
            <a:ext cx="8343900" cy="10064294"/>
          </a:xfrm>
          <a:prstGeom prst="rect">
            <a:avLst/>
          </a:prstGeom>
          <a:noFill/>
        </p:spPr>
        <p:txBody>
          <a:bodyPr wrap="square" rtlCol="0">
            <a:spAutoFit/>
          </a:bodyPr>
          <a:lstStyle/>
          <a:p>
            <a:r>
              <a:rPr lang="en-GB" sz="3600" dirty="0"/>
              <a:t>The Home Office is pleased to share additional material to support the continued focus on raising awareness about The Terrorism (Protection of Premises) Act 2025, more commonly known as ‘Martyn’s Law’, and building on existing material such as the government factsheets and information on the ProtectUK website.</a:t>
            </a:r>
            <a:br>
              <a:rPr lang="en-GB" sz="3600" dirty="0"/>
            </a:br>
            <a:r>
              <a:rPr lang="en-GB" sz="3600" dirty="0"/>
              <a:t> </a:t>
            </a:r>
            <a:br>
              <a:rPr lang="en-GB" sz="3600" dirty="0"/>
            </a:br>
            <a:r>
              <a:rPr lang="en-GB" sz="3600" dirty="0"/>
              <a:t>The One Page Leaflet explains the Act’s scope, requirements, the responsible person and regulator whilst the Myth buster addresses misconceptions about the Act; discourages the use of third-party providers; and encourages organisations to put effective protective security in place.</a:t>
            </a:r>
          </a:p>
        </p:txBody>
      </p:sp>
      <p:pic>
        <p:nvPicPr>
          <p:cNvPr id="10" name="Picture 9">
            <a:extLst>
              <a:ext uri="{FF2B5EF4-FFF2-40B4-BE49-F238E27FC236}">
                <a16:creationId xmlns:a16="http://schemas.microsoft.com/office/drawing/2014/main" id="{77AFB012-4699-D30B-3905-62CC31125094}"/>
              </a:ext>
            </a:extLst>
          </p:cNvPr>
          <p:cNvPicPr>
            <a:picLocks noChangeAspect="1"/>
          </p:cNvPicPr>
          <p:nvPr/>
        </p:nvPicPr>
        <p:blipFill>
          <a:blip r:embed="rId5"/>
          <a:stretch>
            <a:fillRect/>
          </a:stretch>
        </p:blipFill>
        <p:spPr>
          <a:xfrm>
            <a:off x="950913" y="7519528"/>
            <a:ext cx="14708187" cy="2275252"/>
          </a:xfrm>
          <a:prstGeom prst="rect">
            <a:avLst/>
          </a:prstGeom>
        </p:spPr>
      </p:pic>
      <p:sp>
        <p:nvSpPr>
          <p:cNvPr id="12" name="TextBox 11">
            <a:extLst>
              <a:ext uri="{FF2B5EF4-FFF2-40B4-BE49-F238E27FC236}">
                <a16:creationId xmlns:a16="http://schemas.microsoft.com/office/drawing/2014/main" id="{90D05A8B-BDCE-BA11-09ED-86C2B4453398}"/>
              </a:ext>
            </a:extLst>
          </p:cNvPr>
          <p:cNvSpPr txBox="1"/>
          <p:nvPr/>
        </p:nvSpPr>
        <p:spPr>
          <a:xfrm>
            <a:off x="1219200" y="10277476"/>
            <a:ext cx="12192000" cy="1938992"/>
          </a:xfrm>
          <a:prstGeom prst="rect">
            <a:avLst/>
          </a:prstGeom>
          <a:noFill/>
        </p:spPr>
        <p:txBody>
          <a:bodyPr wrap="square">
            <a:spAutoFit/>
          </a:bodyPr>
          <a:lstStyle/>
          <a:p>
            <a:r>
              <a:rPr lang="en-GB" sz="4000" dirty="0">
                <a:hlinkClick r:id="rId6"/>
              </a:rPr>
              <a:t>Watch: new Martyn’s Law explainer video | ProtectUK</a:t>
            </a:r>
            <a:r>
              <a:rPr lang="en-GB" sz="4000" dirty="0"/>
              <a:t> – a two minute video outlining the main points about Martyn’s Law. </a:t>
            </a:r>
          </a:p>
        </p:txBody>
      </p:sp>
      <p:sp>
        <p:nvSpPr>
          <p:cNvPr id="14" name="TextBox 13">
            <a:extLst>
              <a:ext uri="{FF2B5EF4-FFF2-40B4-BE49-F238E27FC236}">
                <a16:creationId xmlns:a16="http://schemas.microsoft.com/office/drawing/2014/main" id="{FCC9763B-CAB2-168A-8DDA-59A0E488DE70}"/>
              </a:ext>
            </a:extLst>
          </p:cNvPr>
          <p:cNvSpPr txBox="1"/>
          <p:nvPr/>
        </p:nvSpPr>
        <p:spPr>
          <a:xfrm>
            <a:off x="14935200" y="11759523"/>
            <a:ext cx="12192000" cy="584775"/>
          </a:xfrm>
          <a:prstGeom prst="rect">
            <a:avLst/>
          </a:prstGeom>
          <a:noFill/>
        </p:spPr>
        <p:txBody>
          <a:bodyPr wrap="square">
            <a:spAutoFit/>
          </a:bodyPr>
          <a:lstStyle/>
          <a:p>
            <a:r>
              <a:rPr lang="en-GB" sz="3200" dirty="0">
                <a:hlinkClick r:id="rId7"/>
              </a:rPr>
              <a:t>Martyn’s Law for education settings - GOV.UK</a:t>
            </a:r>
            <a:endParaRPr lang="en-GB" sz="3200" dirty="0"/>
          </a:p>
        </p:txBody>
      </p:sp>
    </p:spTree>
    <p:extLst>
      <p:ext uri="{BB962C8B-B14F-4D97-AF65-F5344CB8AC3E}">
        <p14:creationId xmlns:p14="http://schemas.microsoft.com/office/powerpoint/2010/main" val="4148051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A13526-A6BB-7428-EBE5-829EB0689289}"/>
              </a:ext>
            </a:extLst>
          </p:cNvPr>
          <p:cNvPicPr>
            <a:picLocks noChangeAspect="1"/>
          </p:cNvPicPr>
          <p:nvPr/>
        </p:nvPicPr>
        <p:blipFill>
          <a:blip r:embed="rId3"/>
          <a:stretch>
            <a:fillRect/>
          </a:stretch>
        </p:blipFill>
        <p:spPr>
          <a:xfrm>
            <a:off x="661841" y="429244"/>
            <a:ext cx="11529365" cy="9352312"/>
          </a:xfrm>
          <a:prstGeom prst="rect">
            <a:avLst/>
          </a:prstGeom>
        </p:spPr>
      </p:pic>
      <p:sp>
        <p:nvSpPr>
          <p:cNvPr id="6" name="TextBox 5">
            <a:extLst>
              <a:ext uri="{FF2B5EF4-FFF2-40B4-BE49-F238E27FC236}">
                <a16:creationId xmlns:a16="http://schemas.microsoft.com/office/drawing/2014/main" id="{20089245-42C3-5634-6AC4-EEE22B3A3345}"/>
              </a:ext>
            </a:extLst>
          </p:cNvPr>
          <p:cNvSpPr txBox="1"/>
          <p:nvPr/>
        </p:nvSpPr>
        <p:spPr>
          <a:xfrm>
            <a:off x="12549835" y="933301"/>
            <a:ext cx="11529365" cy="11233845"/>
          </a:xfrm>
          <a:prstGeom prst="rect">
            <a:avLst/>
          </a:prstGeom>
          <a:noFill/>
        </p:spPr>
        <p:txBody>
          <a:bodyPr wrap="square" rtlCol="0">
            <a:spAutoFit/>
          </a:bodyPr>
          <a:lstStyle/>
          <a:p>
            <a:pPr fontAlgn="base"/>
            <a:r>
              <a:rPr lang="en-GB" sz="4800" dirty="0"/>
              <a:t>A reminder to use this form to share non-urgent  information with the police about community concerns. The form is on the bottom link below. </a:t>
            </a:r>
          </a:p>
          <a:p>
            <a:pPr fontAlgn="base"/>
            <a:endParaRPr lang="en-GB" sz="4800" dirty="0"/>
          </a:p>
          <a:p>
            <a:pPr fontAlgn="base"/>
            <a:r>
              <a:rPr lang="en-GB" sz="4400" dirty="0"/>
              <a:t>The police rely on information from the community to understand local and wider issues. Crucial information may fill gaps and link other pieces of information together.</a:t>
            </a:r>
          </a:p>
          <a:p>
            <a:pPr fontAlgn="base"/>
            <a:r>
              <a:rPr lang="en-GB" sz="4400" dirty="0"/>
              <a:t>Alongside reporting a crime and telling us about possible terrorist activity, partner agencies and organisations, plus other police forces can share non-urgent information. It is a safe and direct way to provide information which may help with investigations and inform actions.</a:t>
            </a:r>
            <a:endParaRPr lang="en-GB" sz="4800" dirty="0"/>
          </a:p>
        </p:txBody>
      </p:sp>
      <p:sp>
        <p:nvSpPr>
          <p:cNvPr id="8" name="TextBox 7">
            <a:extLst>
              <a:ext uri="{FF2B5EF4-FFF2-40B4-BE49-F238E27FC236}">
                <a16:creationId xmlns:a16="http://schemas.microsoft.com/office/drawing/2014/main" id="{60EE0C5B-8127-34AE-65C9-995553327697}"/>
              </a:ext>
            </a:extLst>
          </p:cNvPr>
          <p:cNvSpPr txBox="1"/>
          <p:nvPr/>
        </p:nvSpPr>
        <p:spPr>
          <a:xfrm>
            <a:off x="673424" y="10122574"/>
            <a:ext cx="12192000" cy="1015663"/>
          </a:xfrm>
          <a:prstGeom prst="rect">
            <a:avLst/>
          </a:prstGeom>
          <a:noFill/>
        </p:spPr>
        <p:txBody>
          <a:bodyPr wrap="square">
            <a:spAutoFit/>
          </a:bodyPr>
          <a:lstStyle/>
          <a:p>
            <a:r>
              <a:rPr lang="en-GB" sz="6000" dirty="0">
                <a:hlinkClick r:id="rId4"/>
              </a:rPr>
              <a:t>Information Sharing – Safe4Me</a:t>
            </a:r>
            <a:endParaRPr lang="en-GB" sz="6000" dirty="0"/>
          </a:p>
        </p:txBody>
      </p:sp>
      <p:sp>
        <p:nvSpPr>
          <p:cNvPr id="10" name="TextBox 9">
            <a:extLst>
              <a:ext uri="{FF2B5EF4-FFF2-40B4-BE49-F238E27FC236}">
                <a16:creationId xmlns:a16="http://schemas.microsoft.com/office/drawing/2014/main" id="{B71E56E8-06CD-4A6B-6DB5-69CB51E06F82}"/>
              </a:ext>
            </a:extLst>
          </p:cNvPr>
          <p:cNvSpPr txBox="1"/>
          <p:nvPr/>
        </p:nvSpPr>
        <p:spPr>
          <a:xfrm>
            <a:off x="673424" y="11358161"/>
            <a:ext cx="12192000" cy="1323439"/>
          </a:xfrm>
          <a:prstGeom prst="rect">
            <a:avLst/>
          </a:prstGeom>
          <a:noFill/>
        </p:spPr>
        <p:txBody>
          <a:bodyPr wrap="square">
            <a:spAutoFit/>
          </a:bodyPr>
          <a:lstStyle/>
          <a:p>
            <a:r>
              <a:rPr lang="en-GB" sz="4000" dirty="0">
                <a:hlinkClick r:id="rId5"/>
              </a:rPr>
              <a:t>Share Community Partnership Intelligence | Hampshire and Isle of Wight Constabulary</a:t>
            </a:r>
            <a:endParaRPr lang="en-GB" sz="4000" dirty="0"/>
          </a:p>
        </p:txBody>
      </p:sp>
    </p:spTree>
    <p:extLst>
      <p:ext uri="{BB962C8B-B14F-4D97-AF65-F5344CB8AC3E}">
        <p14:creationId xmlns:p14="http://schemas.microsoft.com/office/powerpoint/2010/main" val="2821514981"/>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2.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3.xml><?xml version="1.0" encoding="utf-8"?>
<ds:datastoreItem xmlns:ds="http://schemas.openxmlformats.org/officeDocument/2006/customXml" ds:itemID="{026CCDC6-ACD1-43F6-8F4F-21E835B3CA3E}">
  <ds:schemaRefs>
    <ds:schemaRef ds:uri="http://schemas.microsoft.com/sharepoint/v3/contenttype/forms"/>
  </ds:schemaRefs>
</ds:datastoreItem>
</file>

<file path=customXml/itemProps4.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4612</TotalTime>
  <Words>5167</Words>
  <Application>Microsoft Office PowerPoint</Application>
  <PresentationFormat>Custom</PresentationFormat>
  <Paragraphs>272</Paragraphs>
  <Slides>39</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Arial</vt:lpstr>
      <vt:lpstr>Comic Sans MS</vt:lpstr>
      <vt:lpstr>Wingdings</vt:lpstr>
      <vt:lpstr>Services background</vt:lpstr>
      <vt:lpstr>Safeguarding: June update</vt:lpstr>
      <vt:lpstr>Annual Safeguarding Audit &amp; JTAI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3</cp:revision>
  <dcterms:created xsi:type="dcterms:W3CDTF">2023-04-27T13:13:25Z</dcterms:created>
  <dcterms:modified xsi:type="dcterms:W3CDTF">2025-10-14T09:18:02Z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