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4" r:id="rId5"/>
  </p:sldMasterIdLst>
  <p:notesMasterIdLst>
    <p:notesMasterId r:id="rId40"/>
  </p:notesMasterIdLst>
  <p:sldIdLst>
    <p:sldId id="256" r:id="rId6"/>
    <p:sldId id="1195" r:id="rId7"/>
    <p:sldId id="1391" r:id="rId8"/>
    <p:sldId id="1637" r:id="rId9"/>
    <p:sldId id="1656" r:id="rId10"/>
    <p:sldId id="1629" r:id="rId11"/>
    <p:sldId id="1423" r:id="rId12"/>
    <p:sldId id="1389" r:id="rId13"/>
    <p:sldId id="1628" r:id="rId14"/>
    <p:sldId id="1654" r:id="rId15"/>
    <p:sldId id="1632" r:id="rId16"/>
    <p:sldId id="1653" r:id="rId17"/>
    <p:sldId id="1635" r:id="rId18"/>
    <p:sldId id="1634" r:id="rId19"/>
    <p:sldId id="1659" r:id="rId20"/>
    <p:sldId id="1650" r:id="rId21"/>
    <p:sldId id="1661" r:id="rId22"/>
    <p:sldId id="1657" r:id="rId23"/>
    <p:sldId id="1658" r:id="rId24"/>
    <p:sldId id="1643" r:id="rId25"/>
    <p:sldId id="1663" r:id="rId26"/>
    <p:sldId id="1660" r:id="rId27"/>
    <p:sldId id="1662" r:id="rId28"/>
    <p:sldId id="1648" r:id="rId29"/>
    <p:sldId id="1641" r:id="rId30"/>
    <p:sldId id="1599" r:id="rId31"/>
    <p:sldId id="1615" r:id="rId32"/>
    <p:sldId id="1655" r:id="rId33"/>
    <p:sldId id="1664" r:id="rId34"/>
    <p:sldId id="1647" r:id="rId35"/>
    <p:sldId id="1646" r:id="rId36"/>
    <p:sldId id="1651" r:id="rId37"/>
    <p:sldId id="1613" r:id="rId38"/>
    <p:sldId id="1649" r:id="rId39"/>
  </p:sldIdLst>
  <p:sldSz cx="24382413" cy="13716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850" userDrawn="1">
          <p15:clr>
            <a:srgbClr val="A4A3A4"/>
          </p15:clr>
        </p15:guide>
        <p15:guide id="2" pos="853" userDrawn="1">
          <p15:clr>
            <a:srgbClr val="A4A3A4"/>
          </p15:clr>
        </p15:guide>
        <p15:guide id="3" pos="14483" userDrawn="1">
          <p15:clr>
            <a:srgbClr val="A4A3A4"/>
          </p15:clr>
        </p15:guide>
        <p15:guide id="4" orient="horz" pos="7767" userDrawn="1">
          <p15:clr>
            <a:srgbClr val="A4A3A4"/>
          </p15:clr>
        </p15:guide>
        <p15:guide id="5" pos="1556" userDrawn="1">
          <p15:clr>
            <a:srgbClr val="A4A3A4"/>
          </p15:clr>
        </p15:guide>
        <p15:guide id="6" pos="2032" userDrawn="1">
          <p15:clr>
            <a:srgbClr val="A4A3A4"/>
          </p15:clr>
        </p15:guide>
        <p15:guide id="7" pos="6728" userDrawn="1">
          <p15:clr>
            <a:srgbClr val="A4A3A4"/>
          </p15:clr>
        </p15:guide>
        <p15:guide id="8" pos="6296" userDrawn="1">
          <p15:clr>
            <a:srgbClr val="A4A3A4"/>
          </p15:clr>
        </p15:guide>
        <p15:guide id="9" pos="5548" userDrawn="1">
          <p15:clr>
            <a:srgbClr val="A4A3A4"/>
          </p15:clr>
        </p15:guide>
        <p15:guide id="10" pos="5117" userDrawn="1">
          <p15:clr>
            <a:srgbClr val="A4A3A4"/>
          </p15:clr>
        </p15:guide>
        <p15:guide id="11" pos="4346" userDrawn="1">
          <p15:clr>
            <a:srgbClr val="A4A3A4"/>
          </p15:clr>
        </p15:guide>
        <p15:guide id="12" pos="2758" userDrawn="1">
          <p15:clr>
            <a:srgbClr val="A4A3A4"/>
          </p15:clr>
        </p15:guide>
        <p15:guide id="13" pos="3212" userDrawn="1">
          <p15:clr>
            <a:srgbClr val="A4A3A4"/>
          </p15:clr>
        </p15:guide>
        <p15:guide id="14" pos="3914" userDrawn="1">
          <p15:clr>
            <a:srgbClr val="A4A3A4"/>
          </p15:clr>
        </p15:guide>
        <p15:guide id="15" pos="9789" userDrawn="1">
          <p15:clr>
            <a:srgbClr val="A4A3A4"/>
          </p15:clr>
        </p15:guide>
        <p15:guide id="16" pos="9063" userDrawn="1">
          <p15:clr>
            <a:srgbClr val="A4A3A4"/>
          </p15:clr>
        </p15:guide>
        <p15:guide id="17" pos="8631" userDrawn="1">
          <p15:clr>
            <a:srgbClr val="A4A3A4"/>
          </p15:clr>
        </p15:guide>
        <p15:guide id="18" pos="7453" userDrawn="1">
          <p15:clr>
            <a:srgbClr val="A4A3A4"/>
          </p15:clr>
        </p15:guide>
        <p15:guide id="19" pos="7883" userDrawn="1">
          <p15:clr>
            <a:srgbClr val="A4A3A4"/>
          </p15:clr>
        </p15:guide>
        <p15:guide id="20" pos="10242" userDrawn="1">
          <p15:clr>
            <a:srgbClr val="A4A3A4"/>
          </p15:clr>
        </p15:guide>
        <p15:guide id="21" pos="11399" userDrawn="1">
          <p15:clr>
            <a:srgbClr val="A4A3A4"/>
          </p15:clr>
        </p15:guide>
        <p15:guide id="22" pos="10969" userDrawn="1">
          <p15:clr>
            <a:srgbClr val="A4A3A4"/>
          </p15:clr>
        </p15:guide>
        <p15:guide id="23" pos="12125" userDrawn="1">
          <p15:clr>
            <a:srgbClr val="A4A3A4"/>
          </p15:clr>
        </p15:guide>
        <p15:guide id="24" pos="12557" userDrawn="1">
          <p15:clr>
            <a:srgbClr val="A4A3A4"/>
          </p15:clr>
        </p15:guide>
        <p15:guide id="25" pos="13327" userDrawn="1">
          <p15:clr>
            <a:srgbClr val="A4A3A4"/>
          </p15:clr>
        </p15:guide>
        <p15:guide id="26" pos="13758" userDrawn="1">
          <p15:clr>
            <a:srgbClr val="A4A3A4"/>
          </p15:clr>
        </p15:guide>
        <p15:guide id="27" orient="horz" pos="2165"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3"/>
    <a:srgbClr val="429AD6"/>
    <a:srgbClr val="08314C"/>
    <a:srgbClr val="E40520"/>
    <a:srgbClr val="8A358C"/>
    <a:srgbClr val="7F143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956AD49-7228-43C1-814B-A8E987FCE3BD}" v="49" dt="2026-08-28T12:22:08.52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7429" autoAdjust="0"/>
    <p:restoredTop sz="63818" autoAdjust="0"/>
  </p:normalViewPr>
  <p:slideViewPr>
    <p:cSldViewPr snapToGrid="0">
      <p:cViewPr varScale="1">
        <p:scale>
          <a:sx n="20" d="100"/>
          <a:sy n="20" d="100"/>
        </p:scale>
        <p:origin x="1232" y="108"/>
      </p:cViewPr>
      <p:guideLst>
        <p:guide orient="horz" pos="850"/>
        <p:guide pos="853"/>
        <p:guide pos="14483"/>
        <p:guide orient="horz" pos="7767"/>
        <p:guide pos="1556"/>
        <p:guide pos="2032"/>
        <p:guide pos="6728"/>
        <p:guide pos="6296"/>
        <p:guide pos="5548"/>
        <p:guide pos="5117"/>
        <p:guide pos="4346"/>
        <p:guide pos="2758"/>
        <p:guide pos="3212"/>
        <p:guide pos="3914"/>
        <p:guide pos="9789"/>
        <p:guide pos="9063"/>
        <p:guide pos="8631"/>
        <p:guide pos="7453"/>
        <p:guide pos="7883"/>
        <p:guide pos="10242"/>
        <p:guide pos="11399"/>
        <p:guide pos="10969"/>
        <p:guide pos="12125"/>
        <p:guide pos="12557"/>
        <p:guide pos="13327"/>
        <p:guide pos="13758"/>
        <p:guide orient="horz" pos="2165"/>
      </p:guideLst>
    </p:cSldViewPr>
  </p:slideViewPr>
  <p:notesTextViewPr>
    <p:cViewPr>
      <p:scale>
        <a:sx n="125" d="100"/>
        <a:sy n="125"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viewProps" Target="view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notesMaster" Target="notesMasters/notesMaster1.xml"/><Relationship Id="rId45" Type="http://schemas.microsoft.com/office/2016/11/relationships/changesInfo" Target="changesInfos/changesInfo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theme" Target="theme/theme1.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microsoft.com/office/2015/10/relationships/revisionInfo" Target="revisionInfo.xml"/><Relationship Id="rId20" Type="http://schemas.openxmlformats.org/officeDocument/2006/relationships/slide" Target="slides/slide15.xml"/><Relationship Id="rId4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ritchard, Cindy" userId="26239436-f244-48ee-9592-488f7c2a36c4" providerId="ADAL" clId="{F5FA4D09-911B-424C-92FE-3F725BC947CA}"/>
    <pc:docChg chg="undo redo custSel addSld delSld modSld sldOrd addSection delSection">
      <pc:chgData name="Pritchard, Cindy" userId="26239436-f244-48ee-9592-488f7c2a36c4" providerId="ADAL" clId="{F5FA4D09-911B-424C-92FE-3F725BC947CA}" dt="2026-08-28T12:22:19.790" v="38539" actId="2"/>
      <pc:docMkLst>
        <pc:docMk/>
      </pc:docMkLst>
      <pc:sldChg chg="addSp delSp modSp mod">
        <pc:chgData name="Pritchard, Cindy" userId="26239436-f244-48ee-9592-488f7c2a36c4" providerId="ADAL" clId="{F5FA4D09-911B-424C-92FE-3F725BC947CA}" dt="2026-08-28T12:21:20.325" v="38535" actId="20577"/>
        <pc:sldMkLst>
          <pc:docMk/>
          <pc:sldMk cId="997501777" sldId="1389"/>
        </pc:sldMkLst>
        <pc:spChg chg="mod">
          <ac:chgData name="Pritchard, Cindy" userId="26239436-f244-48ee-9592-488f7c2a36c4" providerId="ADAL" clId="{F5FA4D09-911B-424C-92FE-3F725BC947CA}" dt="2026-08-28T12:21:20.325" v="38535" actId="20577"/>
          <ac:spMkLst>
            <pc:docMk/>
            <pc:sldMk cId="997501777" sldId="1389"/>
            <ac:spMk id="3" creationId="{F6659FAD-F1BE-15B8-6C93-B6ACC5A5FD2F}"/>
          </ac:spMkLst>
        </pc:spChg>
        <pc:picChg chg="add del mod">
          <ac:chgData name="Pritchard, Cindy" userId="26239436-f244-48ee-9592-488f7c2a36c4" providerId="ADAL" clId="{F5FA4D09-911B-424C-92FE-3F725BC947CA}" dt="2026-08-28T12:13:41.489" v="38422" actId="478"/>
          <ac:picMkLst>
            <pc:docMk/>
            <pc:sldMk cId="997501777" sldId="1389"/>
            <ac:picMk id="4" creationId="{2FF5A8A6-7440-ACFF-E086-65CBD3E92491}"/>
          </ac:picMkLst>
        </pc:picChg>
        <pc:picChg chg="add mod">
          <ac:chgData name="Pritchard, Cindy" userId="26239436-f244-48ee-9592-488f7c2a36c4" providerId="ADAL" clId="{F5FA4D09-911B-424C-92FE-3F725BC947CA}" dt="2026-08-28T12:13:50.005" v="38427" actId="1076"/>
          <ac:picMkLst>
            <pc:docMk/>
            <pc:sldMk cId="997501777" sldId="1389"/>
            <ac:picMk id="6" creationId="{B141E436-EAB0-FFC6-E375-777A76BA4759}"/>
          </ac:picMkLst>
        </pc:picChg>
      </pc:sldChg>
      <pc:sldChg chg="modSp mod">
        <pc:chgData name="Pritchard, Cindy" userId="26239436-f244-48ee-9592-488f7c2a36c4" providerId="ADAL" clId="{F5FA4D09-911B-424C-92FE-3F725BC947CA}" dt="2026-08-28T12:22:19.790" v="38539" actId="2"/>
        <pc:sldMkLst>
          <pc:docMk/>
          <pc:sldMk cId="3922236785" sldId="1423"/>
        </pc:sldMkLst>
        <pc:spChg chg="mod">
          <ac:chgData name="Pritchard, Cindy" userId="26239436-f244-48ee-9592-488f7c2a36c4" providerId="ADAL" clId="{F5FA4D09-911B-424C-92FE-3F725BC947CA}" dt="2026-08-28T12:22:19.790" v="38539" actId="2"/>
          <ac:spMkLst>
            <pc:docMk/>
            <pc:sldMk cId="3922236785" sldId="1423"/>
            <ac:spMk id="2" creationId="{DA966805-4464-2C2D-91A5-4710BA02888D}"/>
          </ac:spMkLst>
        </pc:spChg>
      </pc:sldChg>
      <pc:sldChg chg="addSp modSp mod ord">
        <pc:chgData name="Pritchard, Cindy" userId="26239436-f244-48ee-9592-488f7c2a36c4" providerId="ADAL" clId="{F5FA4D09-911B-424C-92FE-3F725BC947CA}" dt="2026-08-28T12:22:16.847" v="38538" actId="2"/>
        <pc:sldMkLst>
          <pc:docMk/>
          <pc:sldMk cId="2618351449" sldId="1599"/>
        </pc:sldMkLst>
        <pc:spChg chg="add mod">
          <ac:chgData name="Pritchard, Cindy" userId="26239436-f244-48ee-9592-488f7c2a36c4" providerId="ADAL" clId="{F5FA4D09-911B-424C-92FE-3F725BC947CA}" dt="2026-08-28T12:22:15.548" v="38537" actId="2"/>
          <ac:spMkLst>
            <pc:docMk/>
            <pc:sldMk cId="2618351449" sldId="1599"/>
            <ac:spMk id="3" creationId="{FED31201-9538-0B2A-57E9-5A4F073F61CE}"/>
          </ac:spMkLst>
        </pc:spChg>
        <pc:spChg chg="add mod">
          <ac:chgData name="Pritchard, Cindy" userId="26239436-f244-48ee-9592-488f7c2a36c4" providerId="ADAL" clId="{F5FA4D09-911B-424C-92FE-3F725BC947CA}" dt="2026-08-28T12:22:16.847" v="38538" actId="2"/>
          <ac:spMkLst>
            <pc:docMk/>
            <pc:sldMk cId="2618351449" sldId="1599"/>
            <ac:spMk id="7" creationId="{F5A58DBD-CB4B-6B5E-3055-381A3F2C92DD}"/>
          </ac:spMkLst>
        </pc:spChg>
        <pc:picChg chg="add mod">
          <ac:chgData name="Pritchard, Cindy" userId="26239436-f244-48ee-9592-488f7c2a36c4" providerId="ADAL" clId="{F5FA4D09-911B-424C-92FE-3F725BC947CA}" dt="2026-08-28T07:33:11.900" v="35313" actId="14100"/>
          <ac:picMkLst>
            <pc:docMk/>
            <pc:sldMk cId="2618351449" sldId="1599"/>
            <ac:picMk id="5" creationId="{64253A47-F2B4-E71C-2213-FBDD9C683A6E}"/>
          </ac:picMkLst>
        </pc:picChg>
      </pc:sldChg>
      <pc:sldChg chg="addSp del mod">
        <pc:chgData name="Pritchard, Cindy" userId="26239436-f244-48ee-9592-488f7c2a36c4" providerId="ADAL" clId="{F5FA4D09-911B-424C-92FE-3F725BC947CA}" dt="2026-08-28T08:01:32.145" v="35669" actId="2696"/>
        <pc:sldMkLst>
          <pc:docMk/>
          <pc:sldMk cId="3654263450" sldId="1603"/>
        </pc:sldMkLst>
        <pc:picChg chg="add">
          <ac:chgData name="Pritchard, Cindy" userId="26239436-f244-48ee-9592-488f7c2a36c4" providerId="ADAL" clId="{F5FA4D09-911B-424C-92FE-3F725BC947CA}" dt="2026-08-27T15:33:50.049" v="34778" actId="22"/>
          <ac:picMkLst>
            <pc:docMk/>
            <pc:sldMk cId="3654263450" sldId="1603"/>
            <ac:picMk id="3" creationId="{97E0045C-C689-CDC5-7411-B8A974F9542E}"/>
          </ac:picMkLst>
        </pc:picChg>
      </pc:sldChg>
      <pc:sldChg chg="addSp modSp del mod">
        <pc:chgData name="Pritchard, Cindy" userId="26239436-f244-48ee-9592-488f7c2a36c4" providerId="ADAL" clId="{F5FA4D09-911B-424C-92FE-3F725BC947CA}" dt="2026-08-27T15:32:37.147" v="34775" actId="2696"/>
        <pc:sldMkLst>
          <pc:docMk/>
          <pc:sldMk cId="2203966292" sldId="1604"/>
        </pc:sldMkLst>
        <pc:spChg chg="add mod">
          <ac:chgData name="Pritchard, Cindy" userId="26239436-f244-48ee-9592-488f7c2a36c4" providerId="ADAL" clId="{F5FA4D09-911B-424C-92FE-3F725BC947CA}" dt="2026-08-27T15:31:08.760" v="34764" actId="20577"/>
          <ac:spMkLst>
            <pc:docMk/>
            <pc:sldMk cId="2203966292" sldId="1604"/>
            <ac:spMk id="4" creationId="{13E8DD96-9715-4131-8C49-766D719EDDFF}"/>
          </ac:spMkLst>
        </pc:spChg>
        <pc:spChg chg="add mod">
          <ac:chgData name="Pritchard, Cindy" userId="26239436-f244-48ee-9592-488f7c2a36c4" providerId="ADAL" clId="{F5FA4D09-911B-424C-92FE-3F725BC947CA}" dt="2026-08-27T15:31:26.891" v="34774" actId="14100"/>
          <ac:spMkLst>
            <pc:docMk/>
            <pc:sldMk cId="2203966292" sldId="1604"/>
            <ac:spMk id="6" creationId="{D38FDEB5-5078-CAB5-50F4-FDDE6EA25DE2}"/>
          </ac:spMkLst>
        </pc:spChg>
        <pc:picChg chg="add mod">
          <ac:chgData name="Pritchard, Cindy" userId="26239436-f244-48ee-9592-488f7c2a36c4" providerId="ADAL" clId="{F5FA4D09-911B-424C-92FE-3F725BC947CA}" dt="2026-08-27T15:30:33.034" v="34637" actId="14100"/>
          <ac:picMkLst>
            <pc:docMk/>
            <pc:sldMk cId="2203966292" sldId="1604"/>
            <ac:picMk id="3" creationId="{452D3EC7-BC29-034D-7966-67A6CB869C38}"/>
          </ac:picMkLst>
        </pc:picChg>
      </pc:sldChg>
      <pc:sldChg chg="addSp modSp mod ord">
        <pc:chgData name="Pritchard, Cindy" userId="26239436-f244-48ee-9592-488f7c2a36c4" providerId="ADAL" clId="{F5FA4D09-911B-424C-92FE-3F725BC947CA}" dt="2026-08-28T12:18:46.841" v="38493"/>
        <pc:sldMkLst>
          <pc:docMk/>
          <pc:sldMk cId="1356667065" sldId="1613"/>
        </pc:sldMkLst>
        <pc:spChg chg="add mod">
          <ac:chgData name="Pritchard, Cindy" userId="26239436-f244-48ee-9592-488f7c2a36c4" providerId="ADAL" clId="{F5FA4D09-911B-424C-92FE-3F725BC947CA}" dt="2026-08-28T07:49:26.411" v="35517" actId="403"/>
          <ac:spMkLst>
            <pc:docMk/>
            <pc:sldMk cId="1356667065" sldId="1613"/>
            <ac:spMk id="4" creationId="{0FC88828-6050-1C36-3AF8-B9E06C3E4F6E}"/>
          </ac:spMkLst>
        </pc:spChg>
        <pc:spChg chg="add mod">
          <ac:chgData name="Pritchard, Cindy" userId="26239436-f244-48ee-9592-488f7c2a36c4" providerId="ADAL" clId="{F5FA4D09-911B-424C-92FE-3F725BC947CA}" dt="2026-08-28T07:49:42.344" v="35525" actId="14100"/>
          <ac:spMkLst>
            <pc:docMk/>
            <pc:sldMk cId="1356667065" sldId="1613"/>
            <ac:spMk id="6" creationId="{FEFCBC39-6331-3C42-7643-277D8B9C3031}"/>
          </ac:spMkLst>
        </pc:spChg>
        <pc:picChg chg="add mod">
          <ac:chgData name="Pritchard, Cindy" userId="26239436-f244-48ee-9592-488f7c2a36c4" providerId="ADAL" clId="{F5FA4D09-911B-424C-92FE-3F725BC947CA}" dt="2026-08-28T07:49:10.709" v="35511" actId="14100"/>
          <ac:picMkLst>
            <pc:docMk/>
            <pc:sldMk cId="1356667065" sldId="1613"/>
            <ac:picMk id="3" creationId="{529DB7FA-1272-9441-1719-DF242F5747AA}"/>
          </ac:picMkLst>
        </pc:picChg>
      </pc:sldChg>
      <pc:sldChg chg="addSp modSp mod ord">
        <pc:chgData name="Pritchard, Cindy" userId="26239436-f244-48ee-9592-488f7c2a36c4" providerId="ADAL" clId="{F5FA4D09-911B-424C-92FE-3F725BC947CA}" dt="2026-08-28T12:15:57.535" v="38455"/>
        <pc:sldMkLst>
          <pc:docMk/>
          <pc:sldMk cId="3142461678" sldId="1615"/>
        </pc:sldMkLst>
        <pc:spChg chg="add mod">
          <ac:chgData name="Pritchard, Cindy" userId="26239436-f244-48ee-9592-488f7c2a36c4" providerId="ADAL" clId="{F5FA4D09-911B-424C-92FE-3F725BC947CA}" dt="2026-08-28T06:28:44.975" v="35206" actId="14100"/>
          <ac:spMkLst>
            <pc:docMk/>
            <pc:sldMk cId="3142461678" sldId="1615"/>
            <ac:spMk id="5" creationId="{97A68320-03FD-BB04-F9E3-DD536136C38A}"/>
          </ac:spMkLst>
        </pc:spChg>
        <pc:spChg chg="add mod">
          <ac:chgData name="Pritchard, Cindy" userId="26239436-f244-48ee-9592-488f7c2a36c4" providerId="ADAL" clId="{F5FA4D09-911B-424C-92FE-3F725BC947CA}" dt="2026-08-28T06:29:05.895" v="35214" actId="1076"/>
          <ac:spMkLst>
            <pc:docMk/>
            <pc:sldMk cId="3142461678" sldId="1615"/>
            <ac:spMk id="6" creationId="{328DB9AE-AA65-93D1-48BC-425ACDC3E198}"/>
          </ac:spMkLst>
        </pc:spChg>
        <pc:picChg chg="add mod">
          <ac:chgData name="Pritchard, Cindy" userId="26239436-f244-48ee-9592-488f7c2a36c4" providerId="ADAL" clId="{F5FA4D09-911B-424C-92FE-3F725BC947CA}" dt="2026-08-28T06:28:29.679" v="35194" actId="1076"/>
          <ac:picMkLst>
            <pc:docMk/>
            <pc:sldMk cId="3142461678" sldId="1615"/>
            <ac:picMk id="3" creationId="{50F79668-8FE2-591D-5255-5C798529DFA0}"/>
          </ac:picMkLst>
        </pc:picChg>
      </pc:sldChg>
      <pc:sldChg chg="addSp delSp modSp mod">
        <pc:chgData name="Pritchard, Cindy" userId="26239436-f244-48ee-9592-488f7c2a36c4" providerId="ADAL" clId="{F5FA4D09-911B-424C-92FE-3F725BC947CA}" dt="2026-08-05T15:56:34.572" v="34406" actId="1076"/>
        <pc:sldMkLst>
          <pc:docMk/>
          <pc:sldMk cId="3592794682" sldId="1628"/>
        </pc:sldMkLst>
        <pc:picChg chg="add mod modCrop">
          <ac:chgData name="Pritchard, Cindy" userId="26239436-f244-48ee-9592-488f7c2a36c4" providerId="ADAL" clId="{F5FA4D09-911B-424C-92FE-3F725BC947CA}" dt="2026-08-05T15:46:53.514" v="34279" actId="1076"/>
          <ac:picMkLst>
            <pc:docMk/>
            <pc:sldMk cId="3592794682" sldId="1628"/>
            <ac:picMk id="4" creationId="{90060609-E261-768E-BD65-DE06A8BAB4EE}"/>
          </ac:picMkLst>
        </pc:picChg>
        <pc:picChg chg="add del mod modCrop">
          <ac:chgData name="Pritchard, Cindy" userId="26239436-f244-48ee-9592-488f7c2a36c4" providerId="ADAL" clId="{F5FA4D09-911B-424C-92FE-3F725BC947CA}" dt="2026-08-05T15:46:58.166" v="34280" actId="1076"/>
          <ac:picMkLst>
            <pc:docMk/>
            <pc:sldMk cId="3592794682" sldId="1628"/>
            <ac:picMk id="6" creationId="{8704AE45-55B1-05E2-FCE8-E7C767A17329}"/>
          </ac:picMkLst>
        </pc:picChg>
        <pc:picChg chg="add mod modCrop">
          <ac:chgData name="Pritchard, Cindy" userId="26239436-f244-48ee-9592-488f7c2a36c4" providerId="ADAL" clId="{F5FA4D09-911B-424C-92FE-3F725BC947CA}" dt="2026-08-05T15:54:44.779" v="34377" actId="1076"/>
          <ac:picMkLst>
            <pc:docMk/>
            <pc:sldMk cId="3592794682" sldId="1628"/>
            <ac:picMk id="8" creationId="{D8B4E628-4B56-53C0-612A-830BE310C891}"/>
          </ac:picMkLst>
        </pc:picChg>
        <pc:picChg chg="add mod modCrop">
          <ac:chgData name="Pritchard, Cindy" userId="26239436-f244-48ee-9592-488f7c2a36c4" providerId="ADAL" clId="{F5FA4D09-911B-424C-92FE-3F725BC947CA}" dt="2026-08-05T15:54:43.267" v="34376" actId="1076"/>
          <ac:picMkLst>
            <pc:docMk/>
            <pc:sldMk cId="3592794682" sldId="1628"/>
            <ac:picMk id="10" creationId="{EC18995C-767C-D138-A262-CABED9AFB994}"/>
          </ac:picMkLst>
        </pc:picChg>
        <pc:picChg chg="add mod modCrop">
          <ac:chgData name="Pritchard, Cindy" userId="26239436-f244-48ee-9592-488f7c2a36c4" providerId="ADAL" clId="{F5FA4D09-911B-424C-92FE-3F725BC947CA}" dt="2026-08-05T15:54:46.222" v="34378" actId="1076"/>
          <ac:picMkLst>
            <pc:docMk/>
            <pc:sldMk cId="3592794682" sldId="1628"/>
            <ac:picMk id="12" creationId="{60B794E3-083F-6819-1D0B-EA7626B8B57F}"/>
          </ac:picMkLst>
        </pc:picChg>
        <pc:picChg chg="add mod modCrop">
          <ac:chgData name="Pritchard, Cindy" userId="26239436-f244-48ee-9592-488f7c2a36c4" providerId="ADAL" clId="{F5FA4D09-911B-424C-92FE-3F725BC947CA}" dt="2026-08-05T15:54:50.386" v="34380" actId="1076"/>
          <ac:picMkLst>
            <pc:docMk/>
            <pc:sldMk cId="3592794682" sldId="1628"/>
            <ac:picMk id="14" creationId="{214F94BA-CEA8-882B-1A5C-38279CF53F95}"/>
          </ac:picMkLst>
        </pc:picChg>
        <pc:picChg chg="add mod modCrop">
          <ac:chgData name="Pritchard, Cindy" userId="26239436-f244-48ee-9592-488f7c2a36c4" providerId="ADAL" clId="{F5FA4D09-911B-424C-92FE-3F725BC947CA}" dt="2026-08-05T15:54:48.017" v="34379" actId="1076"/>
          <ac:picMkLst>
            <pc:docMk/>
            <pc:sldMk cId="3592794682" sldId="1628"/>
            <ac:picMk id="17" creationId="{B50157F2-C8E2-D38E-5F11-13259427C0D6}"/>
          </ac:picMkLst>
        </pc:picChg>
        <pc:picChg chg="add mod modCrop">
          <ac:chgData name="Pritchard, Cindy" userId="26239436-f244-48ee-9592-488f7c2a36c4" providerId="ADAL" clId="{F5FA4D09-911B-424C-92FE-3F725BC947CA}" dt="2026-08-05T15:45:58.891" v="34265" actId="1076"/>
          <ac:picMkLst>
            <pc:docMk/>
            <pc:sldMk cId="3592794682" sldId="1628"/>
            <ac:picMk id="20" creationId="{BDC5BCBA-8E30-A420-67CC-5D90B9347C96}"/>
          </ac:picMkLst>
        </pc:picChg>
        <pc:picChg chg="add mod modCrop">
          <ac:chgData name="Pritchard, Cindy" userId="26239436-f244-48ee-9592-488f7c2a36c4" providerId="ADAL" clId="{F5FA4D09-911B-424C-92FE-3F725BC947CA}" dt="2026-08-05T15:54:54.148" v="34382" actId="1076"/>
          <ac:picMkLst>
            <pc:docMk/>
            <pc:sldMk cId="3592794682" sldId="1628"/>
            <ac:picMk id="21" creationId="{A31A7FAA-1D76-D4E7-A553-B6BF80F41ED4}"/>
          </ac:picMkLst>
        </pc:picChg>
        <pc:picChg chg="add mod modCrop">
          <ac:chgData name="Pritchard, Cindy" userId="26239436-f244-48ee-9592-488f7c2a36c4" providerId="ADAL" clId="{F5FA4D09-911B-424C-92FE-3F725BC947CA}" dt="2026-08-05T15:46:05.736" v="34267" actId="732"/>
          <ac:picMkLst>
            <pc:docMk/>
            <pc:sldMk cId="3592794682" sldId="1628"/>
            <ac:picMk id="22" creationId="{DAE20CBF-8E27-E25B-92B9-D5D41084F0C1}"/>
          </ac:picMkLst>
        </pc:picChg>
        <pc:picChg chg="add mod modCrop">
          <ac:chgData name="Pritchard, Cindy" userId="26239436-f244-48ee-9592-488f7c2a36c4" providerId="ADAL" clId="{F5FA4D09-911B-424C-92FE-3F725BC947CA}" dt="2026-08-05T15:50:00.081" v="34317" actId="1076"/>
          <ac:picMkLst>
            <pc:docMk/>
            <pc:sldMk cId="3592794682" sldId="1628"/>
            <ac:picMk id="24" creationId="{DC02A48F-B00E-5E51-554D-E17306A60068}"/>
          </ac:picMkLst>
        </pc:picChg>
        <pc:picChg chg="add mod modCrop">
          <ac:chgData name="Pritchard, Cindy" userId="26239436-f244-48ee-9592-488f7c2a36c4" providerId="ADAL" clId="{F5FA4D09-911B-424C-92FE-3F725BC947CA}" dt="2026-08-05T15:54:59.342" v="34384" actId="1076"/>
          <ac:picMkLst>
            <pc:docMk/>
            <pc:sldMk cId="3592794682" sldId="1628"/>
            <ac:picMk id="25" creationId="{275EB7CC-E9EE-360D-133C-DAE96FD9CE33}"/>
          </ac:picMkLst>
        </pc:picChg>
        <pc:picChg chg="add mod modCrop">
          <ac:chgData name="Pritchard, Cindy" userId="26239436-f244-48ee-9592-488f7c2a36c4" providerId="ADAL" clId="{F5FA4D09-911B-424C-92FE-3F725BC947CA}" dt="2026-08-05T15:55:01.067" v="34385" actId="1076"/>
          <ac:picMkLst>
            <pc:docMk/>
            <pc:sldMk cId="3592794682" sldId="1628"/>
            <ac:picMk id="30" creationId="{B11D9250-3A3B-4AA4-6FD3-46CFEA8E9E3F}"/>
          </ac:picMkLst>
        </pc:picChg>
        <pc:picChg chg="add mod modCrop">
          <ac:chgData name="Pritchard, Cindy" userId="26239436-f244-48ee-9592-488f7c2a36c4" providerId="ADAL" clId="{F5FA4D09-911B-424C-92FE-3F725BC947CA}" dt="2026-08-05T15:46:15.106" v="34270" actId="1076"/>
          <ac:picMkLst>
            <pc:docMk/>
            <pc:sldMk cId="3592794682" sldId="1628"/>
            <ac:picMk id="32" creationId="{20802CBE-0C13-ABEF-06A2-91B312E13B54}"/>
          </ac:picMkLst>
        </pc:picChg>
        <pc:picChg chg="add mod modCrop">
          <ac:chgData name="Pritchard, Cindy" userId="26239436-f244-48ee-9592-488f7c2a36c4" providerId="ADAL" clId="{F5FA4D09-911B-424C-92FE-3F725BC947CA}" dt="2026-08-05T15:54:52.500" v="34381" actId="1076"/>
          <ac:picMkLst>
            <pc:docMk/>
            <pc:sldMk cId="3592794682" sldId="1628"/>
            <ac:picMk id="33" creationId="{75D846CE-8B81-AB2E-9D0D-7F4216C6690B}"/>
          </ac:picMkLst>
        </pc:picChg>
        <pc:picChg chg="add mod modCrop">
          <ac:chgData name="Pritchard, Cindy" userId="26239436-f244-48ee-9592-488f7c2a36c4" providerId="ADAL" clId="{F5FA4D09-911B-424C-92FE-3F725BC947CA}" dt="2026-08-05T15:46:12.570" v="34269" actId="14100"/>
          <ac:picMkLst>
            <pc:docMk/>
            <pc:sldMk cId="3592794682" sldId="1628"/>
            <ac:picMk id="35" creationId="{710B3EAC-632D-A831-9C6F-6A79B3CACDB9}"/>
          </ac:picMkLst>
        </pc:picChg>
        <pc:picChg chg="add mod modCrop">
          <ac:chgData name="Pritchard, Cindy" userId="26239436-f244-48ee-9592-488f7c2a36c4" providerId="ADAL" clId="{F5FA4D09-911B-424C-92FE-3F725BC947CA}" dt="2026-08-05T15:55:07.729" v="34387" actId="1076"/>
          <ac:picMkLst>
            <pc:docMk/>
            <pc:sldMk cId="3592794682" sldId="1628"/>
            <ac:picMk id="36" creationId="{D0C0B57B-DC68-B959-3EF5-BE90CFA9E28A}"/>
          </ac:picMkLst>
        </pc:picChg>
        <pc:picChg chg="add mod modCrop">
          <ac:chgData name="Pritchard, Cindy" userId="26239436-f244-48ee-9592-488f7c2a36c4" providerId="ADAL" clId="{F5FA4D09-911B-424C-92FE-3F725BC947CA}" dt="2026-08-05T15:50:06.603" v="34318" actId="732"/>
          <ac:picMkLst>
            <pc:docMk/>
            <pc:sldMk cId="3592794682" sldId="1628"/>
            <ac:picMk id="37" creationId="{8E8C8423-92A9-E6DE-D16D-932538B4B52D}"/>
          </ac:picMkLst>
        </pc:picChg>
        <pc:picChg chg="add mod modCrop">
          <ac:chgData name="Pritchard, Cindy" userId="26239436-f244-48ee-9592-488f7c2a36c4" providerId="ADAL" clId="{F5FA4D09-911B-424C-92FE-3F725BC947CA}" dt="2026-08-05T15:51:13.408" v="34323" actId="1076"/>
          <ac:picMkLst>
            <pc:docMk/>
            <pc:sldMk cId="3592794682" sldId="1628"/>
            <ac:picMk id="39" creationId="{110315D9-046C-4CA9-7038-888CD6213215}"/>
          </ac:picMkLst>
        </pc:picChg>
        <pc:picChg chg="add mod modCrop">
          <ac:chgData name="Pritchard, Cindy" userId="26239436-f244-48ee-9592-488f7c2a36c4" providerId="ADAL" clId="{F5FA4D09-911B-424C-92FE-3F725BC947CA}" dt="2026-08-05T15:55:15.336" v="34390" actId="1076"/>
          <ac:picMkLst>
            <pc:docMk/>
            <pc:sldMk cId="3592794682" sldId="1628"/>
            <ac:picMk id="40" creationId="{5BEDFF2C-E48A-F988-3C21-C4FCAA7DCC7D}"/>
          </ac:picMkLst>
        </pc:picChg>
        <pc:picChg chg="add mod modCrop">
          <ac:chgData name="Pritchard, Cindy" userId="26239436-f244-48ee-9592-488f7c2a36c4" providerId="ADAL" clId="{F5FA4D09-911B-424C-92FE-3F725BC947CA}" dt="2026-08-05T15:55:04.318" v="34386" actId="1076"/>
          <ac:picMkLst>
            <pc:docMk/>
            <pc:sldMk cId="3592794682" sldId="1628"/>
            <ac:picMk id="42" creationId="{4A960CBB-8DAB-5752-47C7-FA1D03DCF587}"/>
          </ac:picMkLst>
        </pc:picChg>
        <pc:picChg chg="add mod modCrop">
          <ac:chgData name="Pritchard, Cindy" userId="26239436-f244-48ee-9592-488f7c2a36c4" providerId="ADAL" clId="{F5FA4D09-911B-424C-92FE-3F725BC947CA}" dt="2026-08-05T15:56:30.706" v="34405" actId="1076"/>
          <ac:picMkLst>
            <pc:docMk/>
            <pc:sldMk cId="3592794682" sldId="1628"/>
            <ac:picMk id="44" creationId="{64FAA2B9-7C12-3DA5-18C2-5157EAEB416A}"/>
          </ac:picMkLst>
        </pc:picChg>
        <pc:picChg chg="add mod modCrop">
          <ac:chgData name="Pritchard, Cindy" userId="26239436-f244-48ee-9592-488f7c2a36c4" providerId="ADAL" clId="{F5FA4D09-911B-424C-92FE-3F725BC947CA}" dt="2026-08-05T15:56:34.572" v="34406" actId="1076"/>
          <ac:picMkLst>
            <pc:docMk/>
            <pc:sldMk cId="3592794682" sldId="1628"/>
            <ac:picMk id="46" creationId="{56F57F31-6940-CAA5-892D-960ED2A8B4F9}"/>
          </ac:picMkLst>
        </pc:picChg>
      </pc:sldChg>
      <pc:sldChg chg="ord">
        <pc:chgData name="Pritchard, Cindy" userId="26239436-f244-48ee-9592-488f7c2a36c4" providerId="ADAL" clId="{F5FA4D09-911B-424C-92FE-3F725BC947CA}" dt="2026-08-28T06:21:43.529" v="34995"/>
        <pc:sldMkLst>
          <pc:docMk/>
          <pc:sldMk cId="2809598072" sldId="1632"/>
        </pc:sldMkLst>
      </pc:sldChg>
      <pc:sldChg chg="addSp delSp modSp mod ord">
        <pc:chgData name="Pritchard, Cindy" userId="26239436-f244-48ee-9592-488f7c2a36c4" providerId="ADAL" clId="{F5FA4D09-911B-424C-92FE-3F725BC947CA}" dt="2026-08-27T15:23:52.104" v="34634" actId="20577"/>
        <pc:sldMkLst>
          <pc:docMk/>
          <pc:sldMk cId="896973443" sldId="1634"/>
        </pc:sldMkLst>
        <pc:spChg chg="add mod">
          <ac:chgData name="Pritchard, Cindy" userId="26239436-f244-48ee-9592-488f7c2a36c4" providerId="ADAL" clId="{F5FA4D09-911B-424C-92FE-3F725BC947CA}" dt="2026-08-27T15:22:45.558" v="34442" actId="1076"/>
          <ac:spMkLst>
            <pc:docMk/>
            <pc:sldMk cId="896973443" sldId="1634"/>
            <ac:spMk id="13" creationId="{8D6A8114-E3CB-E2B7-F417-E60671809372}"/>
          </ac:spMkLst>
        </pc:spChg>
        <pc:spChg chg="add mod">
          <ac:chgData name="Pritchard, Cindy" userId="26239436-f244-48ee-9592-488f7c2a36c4" providerId="ADAL" clId="{F5FA4D09-911B-424C-92FE-3F725BC947CA}" dt="2026-08-27T15:23:09.954" v="34452" actId="14100"/>
          <ac:spMkLst>
            <pc:docMk/>
            <pc:sldMk cId="896973443" sldId="1634"/>
            <ac:spMk id="15" creationId="{9F873042-58C4-636F-5CAC-864BDBAD7DBC}"/>
          </ac:spMkLst>
        </pc:spChg>
        <pc:spChg chg="add mod">
          <ac:chgData name="Pritchard, Cindy" userId="26239436-f244-48ee-9592-488f7c2a36c4" providerId="ADAL" clId="{F5FA4D09-911B-424C-92FE-3F725BC947CA}" dt="2026-08-27T15:23:52.104" v="34634" actId="20577"/>
          <ac:spMkLst>
            <pc:docMk/>
            <pc:sldMk cId="896973443" sldId="1634"/>
            <ac:spMk id="16" creationId="{F15A34F3-D2AC-FE25-A09E-C726BA976C0E}"/>
          </ac:spMkLst>
        </pc:spChg>
        <pc:picChg chg="add del mod">
          <ac:chgData name="Pritchard, Cindy" userId="26239436-f244-48ee-9592-488f7c2a36c4" providerId="ADAL" clId="{F5FA4D09-911B-424C-92FE-3F725BC947CA}" dt="2026-08-27T15:21:45.444" v="34426" actId="21"/>
          <ac:picMkLst>
            <pc:docMk/>
            <pc:sldMk cId="896973443" sldId="1634"/>
            <ac:picMk id="3" creationId="{BFA562CE-3027-0A8D-6503-07E38C38ECC7}"/>
          </ac:picMkLst>
        </pc:picChg>
        <pc:picChg chg="mod">
          <ac:chgData name="Pritchard, Cindy" userId="26239436-f244-48ee-9592-488f7c2a36c4" providerId="ADAL" clId="{F5FA4D09-911B-424C-92FE-3F725BC947CA}" dt="2026-08-27T15:20:35.014" v="34415" actId="1076"/>
          <ac:picMkLst>
            <pc:docMk/>
            <pc:sldMk cId="896973443" sldId="1634"/>
            <ac:picMk id="4" creationId="{FFCEA0C3-3DBC-0990-F9BA-BBBA15375050}"/>
          </ac:picMkLst>
        </pc:picChg>
        <pc:picChg chg="del">
          <ac:chgData name="Pritchard, Cindy" userId="26239436-f244-48ee-9592-488f7c2a36c4" providerId="ADAL" clId="{F5FA4D09-911B-424C-92FE-3F725BC947CA}" dt="2026-08-27T15:19:23.837" v="34409" actId="21"/>
          <ac:picMkLst>
            <pc:docMk/>
            <pc:sldMk cId="896973443" sldId="1634"/>
            <ac:picMk id="5" creationId="{998E6496-1870-7279-B05A-641148D70AAA}"/>
          </ac:picMkLst>
        </pc:picChg>
        <pc:picChg chg="add mod modCrop">
          <ac:chgData name="Pritchard, Cindy" userId="26239436-f244-48ee-9592-488f7c2a36c4" providerId="ADAL" clId="{F5FA4D09-911B-424C-92FE-3F725BC947CA}" dt="2026-08-27T15:21:41.275" v="34424" actId="732"/>
          <ac:picMkLst>
            <pc:docMk/>
            <pc:sldMk cId="896973443" sldId="1634"/>
            <ac:picMk id="7" creationId="{54FF7184-A869-5690-96C7-69C26BD6AAC8}"/>
          </ac:picMkLst>
        </pc:picChg>
        <pc:picChg chg="add mod">
          <ac:chgData name="Pritchard, Cindy" userId="26239436-f244-48ee-9592-488f7c2a36c4" providerId="ADAL" clId="{F5FA4D09-911B-424C-92FE-3F725BC947CA}" dt="2026-08-27T15:21:53.017" v="34431" actId="1076"/>
          <ac:picMkLst>
            <pc:docMk/>
            <pc:sldMk cId="896973443" sldId="1634"/>
            <ac:picMk id="9" creationId="{2E7D5380-F755-CDDD-E4C3-BFCF1E6E4E18}"/>
          </ac:picMkLst>
        </pc:picChg>
        <pc:picChg chg="add mod">
          <ac:chgData name="Pritchard, Cindy" userId="26239436-f244-48ee-9592-488f7c2a36c4" providerId="ADAL" clId="{F5FA4D09-911B-424C-92FE-3F725BC947CA}" dt="2026-08-27T15:21:49.909" v="34429" actId="14100"/>
          <ac:picMkLst>
            <pc:docMk/>
            <pc:sldMk cId="896973443" sldId="1634"/>
            <ac:picMk id="11" creationId="{94F662ED-0967-3543-F4F4-30B6EF6B4D31}"/>
          </ac:picMkLst>
        </pc:picChg>
      </pc:sldChg>
      <pc:sldChg chg="addSp delSp modSp mod ord">
        <pc:chgData name="Pritchard, Cindy" userId="26239436-f244-48ee-9592-488f7c2a36c4" providerId="ADAL" clId="{F5FA4D09-911B-424C-92FE-3F725BC947CA}" dt="2026-08-28T12:22:01.360" v="38536" actId="2"/>
        <pc:sldMkLst>
          <pc:docMk/>
          <pc:sldMk cId="2617767261" sldId="1635"/>
        </pc:sldMkLst>
        <pc:spChg chg="add mod">
          <ac:chgData name="Pritchard, Cindy" userId="26239436-f244-48ee-9592-488f7c2a36c4" providerId="ADAL" clId="{F5FA4D09-911B-424C-92FE-3F725BC947CA}" dt="2026-08-28T12:22:01.360" v="38536" actId="2"/>
          <ac:spMkLst>
            <pc:docMk/>
            <pc:sldMk cId="2617767261" sldId="1635"/>
            <ac:spMk id="7" creationId="{C13BEB90-6ED6-BF07-0EFF-1131A36892A8}"/>
          </ac:spMkLst>
        </pc:spChg>
        <pc:spChg chg="add mod">
          <ac:chgData name="Pritchard, Cindy" userId="26239436-f244-48ee-9592-488f7c2a36c4" providerId="ADAL" clId="{F5FA4D09-911B-424C-92FE-3F725BC947CA}" dt="2026-08-05T08:00:12.469" v="34215" actId="1076"/>
          <ac:spMkLst>
            <pc:docMk/>
            <pc:sldMk cId="2617767261" sldId="1635"/>
            <ac:spMk id="9" creationId="{05E62A65-7A88-B8C2-AD7E-A3604CD260F5}"/>
          </ac:spMkLst>
        </pc:spChg>
        <pc:picChg chg="add mod">
          <ac:chgData name="Pritchard, Cindy" userId="26239436-f244-48ee-9592-488f7c2a36c4" providerId="ADAL" clId="{F5FA4D09-911B-424C-92FE-3F725BC947CA}" dt="2026-08-05T07:57:59.254" v="33789" actId="14100"/>
          <ac:picMkLst>
            <pc:docMk/>
            <pc:sldMk cId="2617767261" sldId="1635"/>
            <ac:picMk id="3" creationId="{360FE96D-97C6-FA4F-9983-8AECEA68F959}"/>
          </ac:picMkLst>
        </pc:picChg>
        <pc:picChg chg="add mod">
          <ac:chgData name="Pritchard, Cindy" userId="26239436-f244-48ee-9592-488f7c2a36c4" providerId="ADAL" clId="{F5FA4D09-911B-424C-92FE-3F725BC947CA}" dt="2026-08-05T07:59:40.209" v="34097" actId="1076"/>
          <ac:picMkLst>
            <pc:docMk/>
            <pc:sldMk cId="2617767261" sldId="1635"/>
            <ac:picMk id="6" creationId="{47AB70DF-7F99-9869-0C72-B92B6F16B73D}"/>
          </ac:picMkLst>
        </pc:picChg>
      </pc:sldChg>
      <pc:sldChg chg="addSp modSp mod ord">
        <pc:chgData name="Pritchard, Cindy" userId="26239436-f244-48ee-9592-488f7c2a36c4" providerId="ADAL" clId="{F5FA4D09-911B-424C-92FE-3F725BC947CA}" dt="2026-08-28T12:16:20.490" v="38463"/>
        <pc:sldMkLst>
          <pc:docMk/>
          <pc:sldMk cId="1758022022" sldId="1641"/>
        </pc:sldMkLst>
        <pc:spChg chg="add mod">
          <ac:chgData name="Pritchard, Cindy" userId="26239436-f244-48ee-9592-488f7c2a36c4" providerId="ADAL" clId="{F5FA4D09-911B-424C-92FE-3F725BC947CA}" dt="2026-08-27T15:49:55.174" v="34959" actId="403"/>
          <ac:spMkLst>
            <pc:docMk/>
            <pc:sldMk cId="1758022022" sldId="1641"/>
            <ac:spMk id="4" creationId="{55D7A2CD-6D00-9B5C-1AEA-831B0C8A8181}"/>
          </ac:spMkLst>
        </pc:spChg>
        <pc:spChg chg="add mod">
          <ac:chgData name="Pritchard, Cindy" userId="26239436-f244-48ee-9592-488f7c2a36c4" providerId="ADAL" clId="{F5FA4D09-911B-424C-92FE-3F725BC947CA}" dt="2026-08-27T15:50:10.220" v="34966" actId="403"/>
          <ac:spMkLst>
            <pc:docMk/>
            <pc:sldMk cId="1758022022" sldId="1641"/>
            <ac:spMk id="6" creationId="{D570BD3E-E5EA-37F8-FE5F-D73AED774D29}"/>
          </ac:spMkLst>
        </pc:spChg>
        <pc:picChg chg="add mod">
          <ac:chgData name="Pritchard, Cindy" userId="26239436-f244-48ee-9592-488f7c2a36c4" providerId="ADAL" clId="{F5FA4D09-911B-424C-92FE-3F725BC947CA}" dt="2026-08-27T15:49:29.469" v="34950" actId="14100"/>
          <ac:picMkLst>
            <pc:docMk/>
            <pc:sldMk cId="1758022022" sldId="1641"/>
            <ac:picMk id="3" creationId="{55C53107-008E-A756-28BE-7F14465EEEE1}"/>
          </ac:picMkLst>
        </pc:picChg>
      </pc:sldChg>
      <pc:sldChg chg="addSp modSp mod ord">
        <pc:chgData name="Pritchard, Cindy" userId="26239436-f244-48ee-9592-488f7c2a36c4" providerId="ADAL" clId="{F5FA4D09-911B-424C-92FE-3F725BC947CA}" dt="2026-08-28T11:43:10.663" v="36733"/>
        <pc:sldMkLst>
          <pc:docMk/>
          <pc:sldMk cId="1238010992" sldId="1643"/>
        </pc:sldMkLst>
        <pc:spChg chg="add mod">
          <ac:chgData name="Pritchard, Cindy" userId="26239436-f244-48ee-9592-488f7c2a36c4" providerId="ADAL" clId="{F5FA4D09-911B-424C-92FE-3F725BC947CA}" dt="2026-08-28T06:31:45.756" v="35250" actId="14100"/>
          <ac:spMkLst>
            <pc:docMk/>
            <pc:sldMk cId="1238010992" sldId="1643"/>
            <ac:spMk id="3" creationId="{B173F8C8-B290-7EB4-A95D-8F3C1F48690C}"/>
          </ac:spMkLst>
        </pc:spChg>
        <pc:spChg chg="add mod">
          <ac:chgData name="Pritchard, Cindy" userId="26239436-f244-48ee-9592-488f7c2a36c4" providerId="ADAL" clId="{F5FA4D09-911B-424C-92FE-3F725BC947CA}" dt="2026-08-28T06:31:58.260" v="35281" actId="5793"/>
          <ac:spMkLst>
            <pc:docMk/>
            <pc:sldMk cId="1238010992" sldId="1643"/>
            <ac:spMk id="4" creationId="{612F8D20-0097-FB48-6D3D-26B41D5347C4}"/>
          </ac:spMkLst>
        </pc:spChg>
        <pc:spChg chg="add mod">
          <ac:chgData name="Pritchard, Cindy" userId="26239436-f244-48ee-9592-488f7c2a36c4" providerId="ADAL" clId="{F5FA4D09-911B-424C-92FE-3F725BC947CA}" dt="2026-08-28T06:32:46.428" v="35297" actId="1076"/>
          <ac:spMkLst>
            <pc:docMk/>
            <pc:sldMk cId="1238010992" sldId="1643"/>
            <ac:spMk id="8" creationId="{A547ECE6-CDC1-7555-AD42-A9DD9DD7221D}"/>
          </ac:spMkLst>
        </pc:spChg>
        <pc:picChg chg="add mod">
          <ac:chgData name="Pritchard, Cindy" userId="26239436-f244-48ee-9592-488f7c2a36c4" providerId="ADAL" clId="{F5FA4D09-911B-424C-92FE-3F725BC947CA}" dt="2026-08-28T06:32:36.709" v="35286" actId="1076"/>
          <ac:picMkLst>
            <pc:docMk/>
            <pc:sldMk cId="1238010992" sldId="1643"/>
            <ac:picMk id="6" creationId="{DAC42271-1449-D248-17DA-4FBBD5A19FAB}"/>
          </ac:picMkLst>
        </pc:picChg>
      </pc:sldChg>
      <pc:sldChg chg="addSp modSp mod ord modNotesTx">
        <pc:chgData name="Pritchard, Cindy" userId="26239436-f244-48ee-9592-488f7c2a36c4" providerId="ADAL" clId="{F5FA4D09-911B-424C-92FE-3F725BC947CA}" dt="2026-08-28T12:18:29.147" v="38489"/>
        <pc:sldMkLst>
          <pc:docMk/>
          <pc:sldMk cId="1042190296" sldId="1646"/>
        </pc:sldMkLst>
        <pc:spChg chg="add mod">
          <ac:chgData name="Pritchard, Cindy" userId="26239436-f244-48ee-9592-488f7c2a36c4" providerId="ADAL" clId="{F5FA4D09-911B-424C-92FE-3F725BC947CA}" dt="2026-08-28T06:24:51.237" v="35007" actId="403"/>
          <ac:spMkLst>
            <pc:docMk/>
            <pc:sldMk cId="1042190296" sldId="1646"/>
            <ac:spMk id="4" creationId="{FAAA4957-963E-E37E-84BE-01F22EBBEAE5}"/>
          </ac:spMkLst>
        </pc:spChg>
        <pc:spChg chg="add mod">
          <ac:chgData name="Pritchard, Cindy" userId="26239436-f244-48ee-9592-488f7c2a36c4" providerId="ADAL" clId="{F5FA4D09-911B-424C-92FE-3F725BC947CA}" dt="2026-08-28T06:25:38.597" v="35160" actId="403"/>
          <ac:spMkLst>
            <pc:docMk/>
            <pc:sldMk cId="1042190296" sldId="1646"/>
            <ac:spMk id="5" creationId="{19109946-02D5-B177-ED87-9608F72AB109}"/>
          </ac:spMkLst>
        </pc:spChg>
        <pc:spChg chg="add mod">
          <ac:chgData name="Pritchard, Cindy" userId="26239436-f244-48ee-9592-488f7c2a36c4" providerId="ADAL" clId="{F5FA4D09-911B-424C-92FE-3F725BC947CA}" dt="2026-08-28T06:25:53.458" v="35168" actId="14100"/>
          <ac:spMkLst>
            <pc:docMk/>
            <pc:sldMk cId="1042190296" sldId="1646"/>
            <ac:spMk id="7" creationId="{DF446259-5C2A-02F8-E05F-1553EAEBA556}"/>
          </ac:spMkLst>
        </pc:spChg>
        <pc:picChg chg="add mod">
          <ac:chgData name="Pritchard, Cindy" userId="26239436-f244-48ee-9592-488f7c2a36c4" providerId="ADAL" clId="{F5FA4D09-911B-424C-92FE-3F725BC947CA}" dt="2026-08-28T06:24:42.193" v="35000" actId="14100"/>
          <ac:picMkLst>
            <pc:docMk/>
            <pc:sldMk cId="1042190296" sldId="1646"/>
            <ac:picMk id="3" creationId="{48E6EC5A-C46A-9FBE-6A07-5C03B94A2DDD}"/>
          </ac:picMkLst>
        </pc:picChg>
      </pc:sldChg>
      <pc:sldChg chg="addSp modSp mod ord">
        <pc:chgData name="Pritchard, Cindy" userId="26239436-f244-48ee-9592-488f7c2a36c4" providerId="ADAL" clId="{F5FA4D09-911B-424C-92FE-3F725BC947CA}" dt="2026-08-28T12:18:17.869" v="38483"/>
        <pc:sldMkLst>
          <pc:docMk/>
          <pc:sldMk cId="3878702799" sldId="1647"/>
        </pc:sldMkLst>
        <pc:spChg chg="add mod">
          <ac:chgData name="Pritchard, Cindy" userId="26239436-f244-48ee-9592-488f7c2a36c4" providerId="ADAL" clId="{F5FA4D09-911B-424C-92FE-3F725BC947CA}" dt="2026-08-28T07:34:56.340" v="35332" actId="1076"/>
          <ac:spMkLst>
            <pc:docMk/>
            <pc:sldMk cId="3878702799" sldId="1647"/>
            <ac:spMk id="4" creationId="{58221431-3A6D-2191-96A5-4FFA58019E3D}"/>
          </ac:spMkLst>
        </pc:spChg>
        <pc:spChg chg="add mod">
          <ac:chgData name="Pritchard, Cindy" userId="26239436-f244-48ee-9592-488f7c2a36c4" providerId="ADAL" clId="{F5FA4D09-911B-424C-92FE-3F725BC947CA}" dt="2026-08-28T07:34:44.116" v="35328" actId="1076"/>
          <ac:spMkLst>
            <pc:docMk/>
            <pc:sldMk cId="3878702799" sldId="1647"/>
            <ac:spMk id="6" creationId="{C44E3813-924E-548A-CA89-F5B284004A7F}"/>
          </ac:spMkLst>
        </pc:spChg>
        <pc:spChg chg="add mod">
          <ac:chgData name="Pritchard, Cindy" userId="26239436-f244-48ee-9592-488f7c2a36c4" providerId="ADAL" clId="{F5FA4D09-911B-424C-92FE-3F725BC947CA}" dt="2026-08-28T07:35:50.548" v="35351" actId="403"/>
          <ac:spMkLst>
            <pc:docMk/>
            <pc:sldMk cId="3878702799" sldId="1647"/>
            <ac:spMk id="9" creationId="{89099B82-5CA6-6E0F-FF34-705E7475FCAD}"/>
          </ac:spMkLst>
        </pc:spChg>
        <pc:spChg chg="add mod">
          <ac:chgData name="Pritchard, Cindy" userId="26239436-f244-48ee-9592-488f7c2a36c4" providerId="ADAL" clId="{F5FA4D09-911B-424C-92FE-3F725BC947CA}" dt="2026-08-28T07:35:53.755" v="35352" actId="1076"/>
          <ac:spMkLst>
            <pc:docMk/>
            <pc:sldMk cId="3878702799" sldId="1647"/>
            <ac:spMk id="11" creationId="{C66414A0-19EB-48D8-CC43-253DA8DFD1D0}"/>
          </ac:spMkLst>
        </pc:spChg>
        <pc:picChg chg="add mod">
          <ac:chgData name="Pritchard, Cindy" userId="26239436-f244-48ee-9592-488f7c2a36c4" providerId="ADAL" clId="{F5FA4D09-911B-424C-92FE-3F725BC947CA}" dt="2026-08-28T07:34:58.429" v="35333" actId="1076"/>
          <ac:picMkLst>
            <pc:docMk/>
            <pc:sldMk cId="3878702799" sldId="1647"/>
            <ac:picMk id="3" creationId="{8C400833-4CA1-D84B-8BC0-2A1F057F4223}"/>
          </ac:picMkLst>
        </pc:picChg>
        <pc:picChg chg="add mod">
          <ac:chgData name="Pritchard, Cindy" userId="26239436-f244-48ee-9592-488f7c2a36c4" providerId="ADAL" clId="{F5FA4D09-911B-424C-92FE-3F725BC947CA}" dt="2026-08-28T07:35:39.225" v="35348" actId="14100"/>
          <ac:picMkLst>
            <pc:docMk/>
            <pc:sldMk cId="3878702799" sldId="1647"/>
            <ac:picMk id="8" creationId="{B7A99401-A08C-AF6B-2AE5-DAADCCDDF86F}"/>
          </ac:picMkLst>
        </pc:picChg>
      </pc:sldChg>
      <pc:sldChg chg="addSp modSp mod ord">
        <pc:chgData name="Pritchard, Cindy" userId="26239436-f244-48ee-9592-488f7c2a36c4" providerId="ADAL" clId="{F5FA4D09-911B-424C-92FE-3F725BC947CA}" dt="2026-08-28T12:15:05.178" v="38431"/>
        <pc:sldMkLst>
          <pc:docMk/>
          <pc:sldMk cId="2927873073" sldId="1648"/>
        </pc:sldMkLst>
        <pc:spChg chg="add mod">
          <ac:chgData name="Pritchard, Cindy" userId="26239436-f244-48ee-9592-488f7c2a36c4" providerId="ADAL" clId="{F5FA4D09-911B-424C-92FE-3F725BC947CA}" dt="2026-08-27T15:48:01.101" v="34945" actId="403"/>
          <ac:spMkLst>
            <pc:docMk/>
            <pc:sldMk cId="2927873073" sldId="1648"/>
            <ac:spMk id="4" creationId="{47567327-84A9-3FC4-136C-3617494C8440}"/>
          </ac:spMkLst>
        </pc:spChg>
        <pc:spChg chg="add mod">
          <ac:chgData name="Pritchard, Cindy" userId="26239436-f244-48ee-9592-488f7c2a36c4" providerId="ADAL" clId="{F5FA4D09-911B-424C-92FE-3F725BC947CA}" dt="2026-08-27T15:48:06.709" v="34946" actId="1076"/>
          <ac:spMkLst>
            <pc:docMk/>
            <pc:sldMk cId="2927873073" sldId="1648"/>
            <ac:spMk id="6" creationId="{C862438A-766E-F587-BD49-613E7FC1CF9F}"/>
          </ac:spMkLst>
        </pc:spChg>
        <pc:spChg chg="add mod">
          <ac:chgData name="Pritchard, Cindy" userId="26239436-f244-48ee-9592-488f7c2a36c4" providerId="ADAL" clId="{F5FA4D09-911B-424C-92FE-3F725BC947CA}" dt="2026-08-27T15:48:10.518" v="34947" actId="1076"/>
          <ac:spMkLst>
            <pc:docMk/>
            <pc:sldMk cId="2927873073" sldId="1648"/>
            <ac:spMk id="10" creationId="{1A7EB582-04EA-2996-8A51-40B0035416A5}"/>
          </ac:spMkLst>
        </pc:spChg>
        <pc:picChg chg="add mod">
          <ac:chgData name="Pritchard, Cindy" userId="26239436-f244-48ee-9592-488f7c2a36c4" providerId="ADAL" clId="{F5FA4D09-911B-424C-92FE-3F725BC947CA}" dt="2026-08-27T15:47:10.156" v="34928" actId="1076"/>
          <ac:picMkLst>
            <pc:docMk/>
            <pc:sldMk cId="2927873073" sldId="1648"/>
            <ac:picMk id="3" creationId="{8896D7AF-C385-7DA2-AD2C-323103A4368A}"/>
          </ac:picMkLst>
        </pc:picChg>
        <pc:picChg chg="add mod">
          <ac:chgData name="Pritchard, Cindy" userId="26239436-f244-48ee-9592-488f7c2a36c4" providerId="ADAL" clId="{F5FA4D09-911B-424C-92FE-3F725BC947CA}" dt="2026-08-27T15:47:15.617" v="34929" actId="1076"/>
          <ac:picMkLst>
            <pc:docMk/>
            <pc:sldMk cId="2927873073" sldId="1648"/>
            <ac:picMk id="8" creationId="{AB2C5778-6C24-5A57-4EBD-41834ADE44EB}"/>
          </ac:picMkLst>
        </pc:picChg>
      </pc:sldChg>
      <pc:sldChg chg="addSp modSp mod">
        <pc:chgData name="Pritchard, Cindy" userId="26239436-f244-48ee-9592-488f7c2a36c4" providerId="ADAL" clId="{F5FA4D09-911B-424C-92FE-3F725BC947CA}" dt="2026-08-27T15:40:18.464" v="34866" actId="403"/>
        <pc:sldMkLst>
          <pc:docMk/>
          <pc:sldMk cId="3482007509" sldId="1649"/>
        </pc:sldMkLst>
        <pc:spChg chg="add mod">
          <ac:chgData name="Pritchard, Cindy" userId="26239436-f244-48ee-9592-488f7c2a36c4" providerId="ADAL" clId="{F5FA4D09-911B-424C-92FE-3F725BC947CA}" dt="2026-08-27T15:40:18.464" v="34866" actId="403"/>
          <ac:spMkLst>
            <pc:docMk/>
            <pc:sldMk cId="3482007509" sldId="1649"/>
            <ac:spMk id="5" creationId="{4B55E39C-9429-E77F-D200-569E1E3956F3}"/>
          </ac:spMkLst>
        </pc:spChg>
        <pc:spChg chg="add mod">
          <ac:chgData name="Pritchard, Cindy" userId="26239436-f244-48ee-9592-488f7c2a36c4" providerId="ADAL" clId="{F5FA4D09-911B-424C-92FE-3F725BC947CA}" dt="2026-08-27T15:40:14.964" v="34865" actId="1076"/>
          <ac:spMkLst>
            <pc:docMk/>
            <pc:sldMk cId="3482007509" sldId="1649"/>
            <ac:spMk id="13" creationId="{C1B5372F-0CE3-76BC-3CFE-9D76C949192A}"/>
          </ac:spMkLst>
        </pc:spChg>
        <pc:picChg chg="add mod modCrop">
          <ac:chgData name="Pritchard, Cindy" userId="26239436-f244-48ee-9592-488f7c2a36c4" providerId="ADAL" clId="{F5FA4D09-911B-424C-92FE-3F725BC947CA}" dt="2026-08-27T15:39:25.435" v="34847" actId="1076"/>
          <ac:picMkLst>
            <pc:docMk/>
            <pc:sldMk cId="3482007509" sldId="1649"/>
            <ac:picMk id="3" creationId="{EF19589F-60F4-33AA-6727-C8528F28E8BA}"/>
          </ac:picMkLst>
        </pc:picChg>
        <pc:picChg chg="add mod">
          <ac:chgData name="Pritchard, Cindy" userId="26239436-f244-48ee-9592-488f7c2a36c4" providerId="ADAL" clId="{F5FA4D09-911B-424C-92FE-3F725BC947CA}" dt="2026-08-27T15:39:28.646" v="34848" actId="1076"/>
          <ac:picMkLst>
            <pc:docMk/>
            <pc:sldMk cId="3482007509" sldId="1649"/>
            <ac:picMk id="7" creationId="{93EA71E6-AB88-2EE6-9E31-84E2E390DEFB}"/>
          </ac:picMkLst>
        </pc:picChg>
        <pc:picChg chg="add mod modCrop">
          <ac:chgData name="Pritchard, Cindy" userId="26239436-f244-48ee-9592-488f7c2a36c4" providerId="ADAL" clId="{F5FA4D09-911B-424C-92FE-3F725BC947CA}" dt="2026-08-27T15:39:22.619" v="34846" actId="1076"/>
          <ac:picMkLst>
            <pc:docMk/>
            <pc:sldMk cId="3482007509" sldId="1649"/>
            <ac:picMk id="9" creationId="{994E1E55-B5E5-1EDF-79A5-42A0A98C6F42}"/>
          </ac:picMkLst>
        </pc:picChg>
        <pc:picChg chg="add mod modCrop">
          <ac:chgData name="Pritchard, Cindy" userId="26239436-f244-48ee-9592-488f7c2a36c4" providerId="ADAL" clId="{F5FA4D09-911B-424C-92FE-3F725BC947CA}" dt="2026-08-27T15:39:20.191" v="34845" actId="1076"/>
          <ac:picMkLst>
            <pc:docMk/>
            <pc:sldMk cId="3482007509" sldId="1649"/>
            <ac:picMk id="11" creationId="{1A0E2305-1849-8DDA-C4D3-6E45C4D89F8C}"/>
          </ac:picMkLst>
        </pc:picChg>
      </pc:sldChg>
      <pc:sldChg chg="addSp modSp mod ord">
        <pc:chgData name="Pritchard, Cindy" userId="26239436-f244-48ee-9592-488f7c2a36c4" providerId="ADAL" clId="{F5FA4D09-911B-424C-92FE-3F725BC947CA}" dt="2026-08-27T15:42:33.818" v="34888" actId="1076"/>
        <pc:sldMkLst>
          <pc:docMk/>
          <pc:sldMk cId="85364169" sldId="1650"/>
        </pc:sldMkLst>
        <pc:spChg chg="add mod">
          <ac:chgData name="Pritchard, Cindy" userId="26239436-f244-48ee-9592-488f7c2a36c4" providerId="ADAL" clId="{F5FA4D09-911B-424C-92FE-3F725BC947CA}" dt="2026-08-27T15:42:33.818" v="34888" actId="1076"/>
          <ac:spMkLst>
            <pc:docMk/>
            <pc:sldMk cId="85364169" sldId="1650"/>
            <ac:spMk id="7" creationId="{D08B1BB4-FDBB-E771-3CC4-A5A8C0686A68}"/>
          </ac:spMkLst>
        </pc:spChg>
        <pc:picChg chg="add mod">
          <ac:chgData name="Pritchard, Cindy" userId="26239436-f244-48ee-9592-488f7c2a36c4" providerId="ADAL" clId="{F5FA4D09-911B-424C-92FE-3F725BC947CA}" dt="2026-08-27T15:41:51.940" v="34870" actId="1076"/>
          <ac:picMkLst>
            <pc:docMk/>
            <pc:sldMk cId="85364169" sldId="1650"/>
            <ac:picMk id="3" creationId="{DFC1A7F4-DED6-10A2-B12D-5828F39F833B}"/>
          </ac:picMkLst>
        </pc:picChg>
        <pc:picChg chg="add mod">
          <ac:chgData name="Pritchard, Cindy" userId="26239436-f244-48ee-9592-488f7c2a36c4" providerId="ADAL" clId="{F5FA4D09-911B-424C-92FE-3F725BC947CA}" dt="2026-08-27T15:42:06.100" v="34880" actId="1076"/>
          <ac:picMkLst>
            <pc:docMk/>
            <pc:sldMk cId="85364169" sldId="1650"/>
            <ac:picMk id="5" creationId="{47AF67E8-576C-2BF6-7003-CE662FC6437C}"/>
          </ac:picMkLst>
        </pc:picChg>
      </pc:sldChg>
      <pc:sldChg chg="addSp modSp mod ord">
        <pc:chgData name="Pritchard, Cindy" userId="26239436-f244-48ee-9592-488f7c2a36c4" providerId="ADAL" clId="{F5FA4D09-911B-424C-92FE-3F725BC947CA}" dt="2026-08-28T12:18:43.458" v="38491"/>
        <pc:sldMkLst>
          <pc:docMk/>
          <pc:sldMk cId="1691169958" sldId="1651"/>
        </pc:sldMkLst>
        <pc:spChg chg="add mod">
          <ac:chgData name="Pritchard, Cindy" userId="26239436-f244-48ee-9592-488f7c2a36c4" providerId="ADAL" clId="{F5FA4D09-911B-424C-92FE-3F725BC947CA}" dt="2026-08-27T15:51:53.085" v="34978" actId="1076"/>
          <ac:spMkLst>
            <pc:docMk/>
            <pc:sldMk cId="1691169958" sldId="1651"/>
            <ac:spMk id="4" creationId="{5F088494-8518-E1CA-A68F-A188C42450F9}"/>
          </ac:spMkLst>
        </pc:spChg>
        <pc:spChg chg="add mod">
          <ac:chgData name="Pritchard, Cindy" userId="26239436-f244-48ee-9592-488f7c2a36c4" providerId="ADAL" clId="{F5FA4D09-911B-424C-92FE-3F725BC947CA}" dt="2026-08-27T15:52:10.022" v="34987" actId="14100"/>
          <ac:spMkLst>
            <pc:docMk/>
            <pc:sldMk cId="1691169958" sldId="1651"/>
            <ac:spMk id="6" creationId="{88C4B524-3675-7A4C-DBB6-6544B8E4820F}"/>
          </ac:spMkLst>
        </pc:spChg>
        <pc:picChg chg="add mod">
          <ac:chgData name="Pritchard, Cindy" userId="26239436-f244-48ee-9592-488f7c2a36c4" providerId="ADAL" clId="{F5FA4D09-911B-424C-92FE-3F725BC947CA}" dt="2026-08-27T15:51:14.499" v="34969" actId="14100"/>
          <ac:picMkLst>
            <pc:docMk/>
            <pc:sldMk cId="1691169958" sldId="1651"/>
            <ac:picMk id="3" creationId="{4C79B6C0-00BF-596E-8102-662C7A7311C3}"/>
          </ac:picMkLst>
        </pc:picChg>
      </pc:sldChg>
      <pc:sldChg chg="ord">
        <pc:chgData name="Pritchard, Cindy" userId="26239436-f244-48ee-9592-488f7c2a36c4" providerId="ADAL" clId="{F5FA4D09-911B-424C-92FE-3F725BC947CA}" dt="2026-08-28T06:21:50.499" v="34997"/>
        <pc:sldMkLst>
          <pc:docMk/>
          <pc:sldMk cId="669724665" sldId="1653"/>
        </pc:sldMkLst>
      </pc:sldChg>
      <pc:sldChg chg="addSp delSp modSp add mod ord">
        <pc:chgData name="Pritchard, Cindy" userId="26239436-f244-48ee-9592-488f7c2a36c4" providerId="ADAL" clId="{F5FA4D09-911B-424C-92FE-3F725BC947CA}" dt="2026-08-03T09:01:49.099" v="33083"/>
        <pc:sldMkLst>
          <pc:docMk/>
          <pc:sldMk cId="379678554" sldId="1654"/>
        </pc:sldMkLst>
        <pc:spChg chg="add mod">
          <ac:chgData name="Pritchard, Cindy" userId="26239436-f244-48ee-9592-488f7c2a36c4" providerId="ADAL" clId="{F5FA4D09-911B-424C-92FE-3F725BC947CA}" dt="2026-08-03T08:40:41.824" v="33061" actId="1076"/>
          <ac:spMkLst>
            <pc:docMk/>
            <pc:sldMk cId="379678554" sldId="1654"/>
            <ac:spMk id="6" creationId="{98B7B90E-EC30-8D59-92DA-A3A60C6AB42A}"/>
          </ac:spMkLst>
        </pc:spChg>
        <pc:spChg chg="add mod">
          <ac:chgData name="Pritchard, Cindy" userId="26239436-f244-48ee-9592-488f7c2a36c4" providerId="ADAL" clId="{F5FA4D09-911B-424C-92FE-3F725BC947CA}" dt="2026-08-03T08:41:13.278" v="33075" actId="404"/>
          <ac:spMkLst>
            <pc:docMk/>
            <pc:sldMk cId="379678554" sldId="1654"/>
            <ac:spMk id="11" creationId="{BC04AF7D-E45C-215D-24B5-659980BEF6D5}"/>
          </ac:spMkLst>
        </pc:spChg>
        <pc:picChg chg="add mod">
          <ac:chgData name="Pritchard, Cindy" userId="26239436-f244-48ee-9592-488f7c2a36c4" providerId="ADAL" clId="{F5FA4D09-911B-424C-92FE-3F725BC947CA}" dt="2026-08-03T08:40:39.604" v="33060" actId="1076"/>
          <ac:picMkLst>
            <pc:docMk/>
            <pc:sldMk cId="379678554" sldId="1654"/>
            <ac:picMk id="3" creationId="{E77BCF0D-7B76-A536-2517-7008AA7555FE}"/>
          </ac:picMkLst>
        </pc:picChg>
        <pc:picChg chg="mod">
          <ac:chgData name="Pritchard, Cindy" userId="26239436-f244-48ee-9592-488f7c2a36c4" providerId="ADAL" clId="{F5FA4D09-911B-424C-92FE-3F725BC947CA}" dt="2026-08-03T08:41:27.645" v="33081" actId="1076"/>
          <ac:picMkLst>
            <pc:docMk/>
            <pc:sldMk cId="379678554" sldId="1654"/>
            <ac:picMk id="4" creationId="{2354A958-236B-2780-1D30-7B89CDF60F78}"/>
          </ac:picMkLst>
        </pc:picChg>
        <pc:picChg chg="mod">
          <ac:chgData name="Pritchard, Cindy" userId="26239436-f244-48ee-9592-488f7c2a36c4" providerId="ADAL" clId="{F5FA4D09-911B-424C-92FE-3F725BC947CA}" dt="2026-08-03T08:41:19.860" v="33078" actId="1076"/>
          <ac:picMkLst>
            <pc:docMk/>
            <pc:sldMk cId="379678554" sldId="1654"/>
            <ac:picMk id="8" creationId="{37583E84-91C8-909E-A92D-3D9150A81A14}"/>
          </ac:picMkLst>
        </pc:picChg>
        <pc:picChg chg="add mod">
          <ac:chgData name="Pritchard, Cindy" userId="26239436-f244-48ee-9592-488f7c2a36c4" providerId="ADAL" clId="{F5FA4D09-911B-424C-92FE-3F725BC947CA}" dt="2026-08-03T08:40:51.397" v="33065" actId="14100"/>
          <ac:picMkLst>
            <pc:docMk/>
            <pc:sldMk cId="379678554" sldId="1654"/>
            <ac:picMk id="9" creationId="{32FF8DC2-17BE-A3C3-41DA-DA1CFA8D57E3}"/>
          </ac:picMkLst>
        </pc:picChg>
      </pc:sldChg>
      <pc:sldChg chg="addSp modSp mod ord">
        <pc:chgData name="Pritchard, Cindy" userId="26239436-f244-48ee-9592-488f7c2a36c4" providerId="ADAL" clId="{F5FA4D09-911B-424C-92FE-3F725BC947CA}" dt="2026-08-28T12:17:49.961" v="38475"/>
        <pc:sldMkLst>
          <pc:docMk/>
          <pc:sldMk cId="299197767" sldId="1655"/>
        </pc:sldMkLst>
        <pc:spChg chg="add mod">
          <ac:chgData name="Pritchard, Cindy" userId="26239436-f244-48ee-9592-488f7c2a36c4" providerId="ADAL" clId="{F5FA4D09-911B-424C-92FE-3F725BC947CA}" dt="2026-08-28T06:30:30.754" v="35224" actId="1076"/>
          <ac:spMkLst>
            <pc:docMk/>
            <pc:sldMk cId="299197767" sldId="1655"/>
            <ac:spMk id="3" creationId="{FF35B378-2B41-346A-82BC-160090686CC4}"/>
          </ac:spMkLst>
        </pc:spChg>
        <pc:spChg chg="add mod">
          <ac:chgData name="Pritchard, Cindy" userId="26239436-f244-48ee-9592-488f7c2a36c4" providerId="ADAL" clId="{F5FA4D09-911B-424C-92FE-3F725BC947CA}" dt="2026-08-28T06:31:09.239" v="35240" actId="14100"/>
          <ac:spMkLst>
            <pc:docMk/>
            <pc:sldMk cId="299197767" sldId="1655"/>
            <ac:spMk id="7" creationId="{983950B0-218A-08C5-23BC-16B24D906D95}"/>
          </ac:spMkLst>
        </pc:spChg>
        <pc:picChg chg="add mod">
          <ac:chgData name="Pritchard, Cindy" userId="26239436-f244-48ee-9592-488f7c2a36c4" providerId="ADAL" clId="{F5FA4D09-911B-424C-92FE-3F725BC947CA}" dt="2026-08-28T06:31:02.369" v="35229" actId="1076"/>
          <ac:picMkLst>
            <pc:docMk/>
            <pc:sldMk cId="299197767" sldId="1655"/>
            <ac:picMk id="5" creationId="{1E901D69-DFF9-E24B-3090-4F6448363BC2}"/>
          </ac:picMkLst>
        </pc:picChg>
      </pc:sldChg>
      <pc:sldChg chg="addSp delSp modSp new mod ord">
        <pc:chgData name="Pritchard, Cindy" userId="26239436-f244-48ee-9592-488f7c2a36c4" providerId="ADAL" clId="{F5FA4D09-911B-424C-92FE-3F725BC947CA}" dt="2026-08-05T07:23:01.756" v="33779" actId="20577"/>
        <pc:sldMkLst>
          <pc:docMk/>
          <pc:sldMk cId="2065702516" sldId="1656"/>
        </pc:sldMkLst>
        <pc:spChg chg="add mod">
          <ac:chgData name="Pritchard, Cindy" userId="26239436-f244-48ee-9592-488f7c2a36c4" providerId="ADAL" clId="{F5FA4D09-911B-424C-92FE-3F725BC947CA}" dt="2026-08-05T07:19:20.018" v="33736" actId="14100"/>
          <ac:spMkLst>
            <pc:docMk/>
            <pc:sldMk cId="2065702516" sldId="1656"/>
            <ac:spMk id="4" creationId="{36F5F496-B4B3-BA58-F402-9E8BE814754F}"/>
          </ac:spMkLst>
        </pc:spChg>
        <pc:spChg chg="add mod">
          <ac:chgData name="Pritchard, Cindy" userId="26239436-f244-48ee-9592-488f7c2a36c4" providerId="ADAL" clId="{F5FA4D09-911B-424C-92FE-3F725BC947CA}" dt="2026-08-05T07:23:01.756" v="33779" actId="20577"/>
          <ac:spMkLst>
            <pc:docMk/>
            <pc:sldMk cId="2065702516" sldId="1656"/>
            <ac:spMk id="8" creationId="{E0F5669E-8344-787B-BE56-9EAF03C68447}"/>
          </ac:spMkLst>
        </pc:spChg>
        <pc:spChg chg="add mod">
          <ac:chgData name="Pritchard, Cindy" userId="26239436-f244-48ee-9592-488f7c2a36c4" providerId="ADAL" clId="{F5FA4D09-911B-424C-92FE-3F725BC947CA}" dt="2026-08-05T07:20:34.657" v="33761" actId="1076"/>
          <ac:spMkLst>
            <pc:docMk/>
            <pc:sldMk cId="2065702516" sldId="1656"/>
            <ac:spMk id="10" creationId="{FD00ED4C-1F97-783A-C8F9-FF36C5A3D5E2}"/>
          </ac:spMkLst>
        </pc:spChg>
        <pc:spChg chg="add mod">
          <ac:chgData name="Pritchard, Cindy" userId="26239436-f244-48ee-9592-488f7c2a36c4" providerId="ADAL" clId="{F5FA4D09-911B-424C-92FE-3F725BC947CA}" dt="2026-08-05T07:21:02.516" v="33773" actId="14100"/>
          <ac:spMkLst>
            <pc:docMk/>
            <pc:sldMk cId="2065702516" sldId="1656"/>
            <ac:spMk id="14" creationId="{3B11E62F-E265-73DE-3426-8FB3CBA6FCE1}"/>
          </ac:spMkLst>
        </pc:spChg>
        <pc:picChg chg="add mod modCrop">
          <ac:chgData name="Pritchard, Cindy" userId="26239436-f244-48ee-9592-488f7c2a36c4" providerId="ADAL" clId="{F5FA4D09-911B-424C-92FE-3F725BC947CA}" dt="2026-08-05T07:20:30.738" v="33760" actId="1076"/>
          <ac:picMkLst>
            <pc:docMk/>
            <pc:sldMk cId="2065702516" sldId="1656"/>
            <ac:picMk id="7" creationId="{4B0F2683-1B37-2801-DDB8-2B4706583732}"/>
          </ac:picMkLst>
        </pc:picChg>
        <pc:picChg chg="add mod modCrop">
          <ac:chgData name="Pritchard, Cindy" userId="26239436-f244-48ee-9592-488f7c2a36c4" providerId="ADAL" clId="{F5FA4D09-911B-424C-92FE-3F725BC947CA}" dt="2026-08-05T07:20:44.879" v="33765" actId="1076"/>
          <ac:picMkLst>
            <pc:docMk/>
            <pc:sldMk cId="2065702516" sldId="1656"/>
            <ac:picMk id="12" creationId="{5A4CB94E-632F-EACE-8599-C2508E14B245}"/>
          </ac:picMkLst>
        </pc:picChg>
      </pc:sldChg>
      <pc:sldChg chg="addSp modSp mod ord">
        <pc:chgData name="Pritchard, Cindy" userId="26239436-f244-48ee-9592-488f7c2a36c4" providerId="ADAL" clId="{F5FA4D09-911B-424C-92FE-3F725BC947CA}" dt="2026-08-28T11:43:41.247" v="36737"/>
        <pc:sldMkLst>
          <pc:docMk/>
          <pc:sldMk cId="1494948078" sldId="1657"/>
        </pc:sldMkLst>
        <pc:spChg chg="add mod">
          <ac:chgData name="Pritchard, Cindy" userId="26239436-f244-48ee-9592-488f7c2a36c4" providerId="ADAL" clId="{F5FA4D09-911B-424C-92FE-3F725BC947CA}" dt="2026-08-28T08:07:15.116" v="35681" actId="403"/>
          <ac:spMkLst>
            <pc:docMk/>
            <pc:sldMk cId="1494948078" sldId="1657"/>
            <ac:spMk id="5" creationId="{276EA2F6-1430-42DF-44D8-252C5F16212E}"/>
          </ac:spMkLst>
        </pc:spChg>
        <pc:picChg chg="add mod">
          <ac:chgData name="Pritchard, Cindy" userId="26239436-f244-48ee-9592-488f7c2a36c4" providerId="ADAL" clId="{F5FA4D09-911B-424C-92FE-3F725BC947CA}" dt="2026-08-28T08:06:58.956" v="35671" actId="1076"/>
          <ac:picMkLst>
            <pc:docMk/>
            <pc:sldMk cId="1494948078" sldId="1657"/>
            <ac:picMk id="3" creationId="{98797FB8-A794-48B6-4E95-EBFB4267F992}"/>
          </ac:picMkLst>
        </pc:picChg>
      </pc:sldChg>
      <pc:sldChg chg="ord">
        <pc:chgData name="Pritchard, Cindy" userId="26239436-f244-48ee-9592-488f7c2a36c4" providerId="ADAL" clId="{F5FA4D09-911B-424C-92FE-3F725BC947CA}" dt="2026-08-28T11:43:43.102" v="36739"/>
        <pc:sldMkLst>
          <pc:docMk/>
          <pc:sldMk cId="1329585823" sldId="1658"/>
        </pc:sldMkLst>
      </pc:sldChg>
      <pc:sldChg chg="addSp delSp modSp new mod ord">
        <pc:chgData name="Pritchard, Cindy" userId="26239436-f244-48ee-9592-488f7c2a36c4" providerId="ADAL" clId="{F5FA4D09-911B-424C-92FE-3F725BC947CA}" dt="2026-08-27T15:35:16.653" v="34812" actId="1076"/>
        <pc:sldMkLst>
          <pc:docMk/>
          <pc:sldMk cId="3707541314" sldId="1659"/>
        </pc:sldMkLst>
        <pc:spChg chg="add mod">
          <ac:chgData name="Pritchard, Cindy" userId="26239436-f244-48ee-9592-488f7c2a36c4" providerId="ADAL" clId="{F5FA4D09-911B-424C-92FE-3F725BC947CA}" dt="2026-08-27T15:35:16.653" v="34812" actId="1076"/>
          <ac:spMkLst>
            <pc:docMk/>
            <pc:sldMk cId="3707541314" sldId="1659"/>
            <ac:spMk id="12" creationId="{C7C2B6C6-F0AA-D1B0-6F6E-413596C37DF4}"/>
          </ac:spMkLst>
        </pc:spChg>
        <pc:picChg chg="add mod">
          <ac:chgData name="Pritchard, Cindy" userId="26239436-f244-48ee-9592-488f7c2a36c4" providerId="ADAL" clId="{F5FA4D09-911B-424C-92FE-3F725BC947CA}" dt="2026-08-27T15:35:13.336" v="34811" actId="1076"/>
          <ac:picMkLst>
            <pc:docMk/>
            <pc:sldMk cId="3707541314" sldId="1659"/>
            <ac:picMk id="3" creationId="{B37FFC3F-6301-7FFF-DB7A-FBBB866CD526}"/>
          </ac:picMkLst>
        </pc:picChg>
        <pc:picChg chg="add del mod">
          <ac:chgData name="Pritchard, Cindy" userId="26239436-f244-48ee-9592-488f7c2a36c4" providerId="ADAL" clId="{F5FA4D09-911B-424C-92FE-3F725BC947CA}" dt="2026-08-27T15:34:42.498" v="34791" actId="21"/>
          <ac:picMkLst>
            <pc:docMk/>
            <pc:sldMk cId="3707541314" sldId="1659"/>
            <ac:picMk id="5" creationId="{977BB65B-72FC-A1D8-8DD5-D1677C520ED2}"/>
          </ac:picMkLst>
        </pc:picChg>
        <pc:picChg chg="add mod">
          <ac:chgData name="Pritchard, Cindy" userId="26239436-f244-48ee-9592-488f7c2a36c4" providerId="ADAL" clId="{F5FA4D09-911B-424C-92FE-3F725BC947CA}" dt="2026-08-27T15:35:07.217" v="34808" actId="1076"/>
          <ac:picMkLst>
            <pc:docMk/>
            <pc:sldMk cId="3707541314" sldId="1659"/>
            <ac:picMk id="7" creationId="{A6F42F34-6DE4-BA1B-3834-EA35446284B0}"/>
          </ac:picMkLst>
        </pc:picChg>
        <pc:picChg chg="add mod">
          <ac:chgData name="Pritchard, Cindy" userId="26239436-f244-48ee-9592-488f7c2a36c4" providerId="ADAL" clId="{F5FA4D09-911B-424C-92FE-3F725BC947CA}" dt="2026-08-27T15:35:11.513" v="34810" actId="1076"/>
          <ac:picMkLst>
            <pc:docMk/>
            <pc:sldMk cId="3707541314" sldId="1659"/>
            <ac:picMk id="9" creationId="{1B02623B-F533-40FB-C901-0EAE5A3C1010}"/>
          </ac:picMkLst>
        </pc:picChg>
        <pc:picChg chg="del">
          <ac:chgData name="Pritchard, Cindy" userId="26239436-f244-48ee-9592-488f7c2a36c4" providerId="ADAL" clId="{F5FA4D09-911B-424C-92FE-3F725BC947CA}" dt="2026-08-27T15:33:47.714" v="34777" actId="21"/>
          <ac:picMkLst>
            <pc:docMk/>
            <pc:sldMk cId="3707541314" sldId="1659"/>
            <ac:picMk id="10" creationId="{B4DA484E-91A5-956B-E8DD-84EF4277957E}"/>
          </ac:picMkLst>
        </pc:picChg>
      </pc:sldChg>
      <pc:sldChg chg="addSp delSp modSp new mod">
        <pc:chgData name="Pritchard, Cindy" userId="26239436-f244-48ee-9592-488f7c2a36c4" providerId="ADAL" clId="{F5FA4D09-911B-424C-92FE-3F725BC947CA}" dt="2026-08-04T16:04:01.059" v="33253" actId="20577"/>
        <pc:sldMkLst>
          <pc:docMk/>
          <pc:sldMk cId="3218729213" sldId="1660"/>
        </pc:sldMkLst>
        <pc:spChg chg="add mod">
          <ac:chgData name="Pritchard, Cindy" userId="26239436-f244-48ee-9592-488f7c2a36c4" providerId="ADAL" clId="{F5FA4D09-911B-424C-92FE-3F725BC947CA}" dt="2026-08-04T16:02:55.655" v="33094" actId="14100"/>
          <ac:spMkLst>
            <pc:docMk/>
            <pc:sldMk cId="3218729213" sldId="1660"/>
            <ac:spMk id="5" creationId="{D79CF4A7-E4FC-3A45-15BF-C1BDF519CB48}"/>
          </ac:spMkLst>
        </pc:spChg>
        <pc:spChg chg="add mod">
          <ac:chgData name="Pritchard, Cindy" userId="26239436-f244-48ee-9592-488f7c2a36c4" providerId="ADAL" clId="{F5FA4D09-911B-424C-92FE-3F725BC947CA}" dt="2026-08-04T16:04:01.059" v="33253" actId="20577"/>
          <ac:spMkLst>
            <pc:docMk/>
            <pc:sldMk cId="3218729213" sldId="1660"/>
            <ac:spMk id="6" creationId="{48BCAE80-9BEE-7C98-F075-12BE76A72F57}"/>
          </ac:spMkLst>
        </pc:spChg>
        <pc:picChg chg="add mod">
          <ac:chgData name="Pritchard, Cindy" userId="26239436-f244-48ee-9592-488f7c2a36c4" providerId="ADAL" clId="{F5FA4D09-911B-424C-92FE-3F725BC947CA}" dt="2026-08-04T16:02:41.261" v="33086" actId="14100"/>
          <ac:picMkLst>
            <pc:docMk/>
            <pc:sldMk cId="3218729213" sldId="1660"/>
            <ac:picMk id="3" creationId="{CC87F1CD-5701-F517-A8FE-1038E208A874}"/>
          </ac:picMkLst>
        </pc:picChg>
      </pc:sldChg>
      <pc:sldChg chg="new del">
        <pc:chgData name="Pritchard, Cindy" userId="26239436-f244-48ee-9592-488f7c2a36c4" providerId="ADAL" clId="{F5FA4D09-911B-424C-92FE-3F725BC947CA}" dt="2026-08-28T06:34:40.600" v="35299" actId="680"/>
        <pc:sldMkLst>
          <pc:docMk/>
          <pc:sldMk cId="819099178" sldId="1661"/>
        </pc:sldMkLst>
      </pc:sldChg>
      <pc:sldChg chg="addSp delSp modSp new mod ord">
        <pc:chgData name="Pritchard, Cindy" userId="26239436-f244-48ee-9592-488f7c2a36c4" providerId="ADAL" clId="{F5FA4D09-911B-424C-92FE-3F725BC947CA}" dt="2026-08-28T12:01:56.171" v="37536" actId="1076"/>
        <pc:sldMkLst>
          <pc:docMk/>
          <pc:sldMk cId="3485666714" sldId="1661"/>
        </pc:sldMkLst>
        <pc:spChg chg="del">
          <ac:chgData name="Pritchard, Cindy" userId="26239436-f244-48ee-9592-488f7c2a36c4" providerId="ADAL" clId="{F5FA4D09-911B-424C-92FE-3F725BC947CA}" dt="2026-08-28T07:43:01.769" v="35354" actId="478"/>
          <ac:spMkLst>
            <pc:docMk/>
            <pc:sldMk cId="3485666714" sldId="1661"/>
            <ac:spMk id="2" creationId="{D6E2F8E0-44C9-B818-2AFB-534469C7A4D5}"/>
          </ac:spMkLst>
        </pc:spChg>
        <pc:spChg chg="del">
          <ac:chgData name="Pritchard, Cindy" userId="26239436-f244-48ee-9592-488f7c2a36c4" providerId="ADAL" clId="{F5FA4D09-911B-424C-92FE-3F725BC947CA}" dt="2026-08-28T07:43:02.889" v="35355" actId="478"/>
          <ac:spMkLst>
            <pc:docMk/>
            <pc:sldMk cId="3485666714" sldId="1661"/>
            <ac:spMk id="3" creationId="{11D062A1-C845-5E42-7D4A-178779F87AB0}"/>
          </ac:spMkLst>
        </pc:spChg>
        <pc:spChg chg="add mod">
          <ac:chgData name="Pritchard, Cindy" userId="26239436-f244-48ee-9592-488f7c2a36c4" providerId="ADAL" clId="{F5FA4D09-911B-424C-92FE-3F725BC947CA}" dt="2026-08-28T07:45:51.478" v="35405" actId="1076"/>
          <ac:spMkLst>
            <pc:docMk/>
            <pc:sldMk cId="3485666714" sldId="1661"/>
            <ac:spMk id="11" creationId="{09BAC1B8-5423-0D4B-CB6D-0E1B94EAF683}"/>
          </ac:spMkLst>
        </pc:spChg>
        <pc:spChg chg="add mod">
          <ac:chgData name="Pritchard, Cindy" userId="26239436-f244-48ee-9592-488f7c2a36c4" providerId="ADAL" clId="{F5FA4D09-911B-424C-92FE-3F725BC947CA}" dt="2026-08-28T07:45:44.458" v="35402" actId="1076"/>
          <ac:spMkLst>
            <pc:docMk/>
            <pc:sldMk cId="3485666714" sldId="1661"/>
            <ac:spMk id="15" creationId="{5EFBECD6-F0F4-ED9B-1468-2192A2983FB8}"/>
          </ac:spMkLst>
        </pc:spChg>
        <pc:spChg chg="add mod">
          <ac:chgData name="Pritchard, Cindy" userId="26239436-f244-48ee-9592-488f7c2a36c4" providerId="ADAL" clId="{F5FA4D09-911B-424C-92FE-3F725BC947CA}" dt="2026-08-28T07:46:25.031" v="35508" actId="113"/>
          <ac:spMkLst>
            <pc:docMk/>
            <pc:sldMk cId="3485666714" sldId="1661"/>
            <ac:spMk id="16" creationId="{3F3697B3-FFBF-55A8-9A3D-C61E160C690B}"/>
          </ac:spMkLst>
        </pc:spChg>
        <pc:spChg chg="add mod">
          <ac:chgData name="Pritchard, Cindy" userId="26239436-f244-48ee-9592-488f7c2a36c4" providerId="ADAL" clId="{F5FA4D09-911B-424C-92FE-3F725BC947CA}" dt="2026-08-28T12:01:56.171" v="37536" actId="1076"/>
          <ac:spMkLst>
            <pc:docMk/>
            <pc:sldMk cId="3485666714" sldId="1661"/>
            <ac:spMk id="18" creationId="{85B7925C-9E68-8F2B-8C50-655F96771503}"/>
          </ac:spMkLst>
        </pc:spChg>
        <pc:picChg chg="add mod">
          <ac:chgData name="Pritchard, Cindy" userId="26239436-f244-48ee-9592-488f7c2a36c4" providerId="ADAL" clId="{F5FA4D09-911B-424C-92FE-3F725BC947CA}" dt="2026-08-28T07:45:48.241" v="35403" actId="1076"/>
          <ac:picMkLst>
            <pc:docMk/>
            <pc:sldMk cId="3485666714" sldId="1661"/>
            <ac:picMk id="5" creationId="{529D90C7-B3F9-E6E2-9360-8D78B5FA6F08}"/>
          </ac:picMkLst>
        </pc:picChg>
        <pc:picChg chg="add mod">
          <ac:chgData name="Pritchard, Cindy" userId="26239436-f244-48ee-9592-488f7c2a36c4" providerId="ADAL" clId="{F5FA4D09-911B-424C-92FE-3F725BC947CA}" dt="2026-08-28T07:45:18.400" v="35385" actId="1076"/>
          <ac:picMkLst>
            <pc:docMk/>
            <pc:sldMk cId="3485666714" sldId="1661"/>
            <ac:picMk id="7" creationId="{E0E9C33D-2FEF-E9BF-8C95-F38D32867C8E}"/>
          </ac:picMkLst>
        </pc:picChg>
        <pc:picChg chg="add del mod">
          <ac:chgData name="Pritchard, Cindy" userId="26239436-f244-48ee-9592-488f7c2a36c4" providerId="ADAL" clId="{F5FA4D09-911B-424C-92FE-3F725BC947CA}" dt="2026-08-28T07:45:06.829" v="35380" actId="478"/>
          <ac:picMkLst>
            <pc:docMk/>
            <pc:sldMk cId="3485666714" sldId="1661"/>
            <ac:picMk id="9" creationId="{DB299BCB-47BC-CF8D-E0F4-908D5B97AFA4}"/>
          </ac:picMkLst>
        </pc:picChg>
        <pc:picChg chg="add mod">
          <ac:chgData name="Pritchard, Cindy" userId="26239436-f244-48ee-9592-488f7c2a36c4" providerId="ADAL" clId="{F5FA4D09-911B-424C-92FE-3F725BC947CA}" dt="2026-08-28T07:45:32.945" v="35388" actId="1076"/>
          <ac:picMkLst>
            <pc:docMk/>
            <pc:sldMk cId="3485666714" sldId="1661"/>
            <ac:picMk id="13" creationId="{65786872-0391-77D4-5FEC-D7E7BCA8B262}"/>
          </ac:picMkLst>
        </pc:picChg>
      </pc:sldChg>
      <pc:sldChg chg="addSp delSp modSp new mod ord">
        <pc:chgData name="Pritchard, Cindy" userId="26239436-f244-48ee-9592-488f7c2a36c4" providerId="ADAL" clId="{F5FA4D09-911B-424C-92FE-3F725BC947CA}" dt="2026-08-28T12:14:46.977" v="38429"/>
        <pc:sldMkLst>
          <pc:docMk/>
          <pc:sldMk cId="3534201642" sldId="1662"/>
        </pc:sldMkLst>
        <pc:spChg chg="del">
          <ac:chgData name="Pritchard, Cindy" userId="26239436-f244-48ee-9592-488f7c2a36c4" providerId="ADAL" clId="{F5FA4D09-911B-424C-92FE-3F725BC947CA}" dt="2026-08-28T07:50:18.413" v="35527" actId="478"/>
          <ac:spMkLst>
            <pc:docMk/>
            <pc:sldMk cId="3534201642" sldId="1662"/>
            <ac:spMk id="2" creationId="{90FB7ED9-CD6B-F99F-6E20-F9547A74BC69}"/>
          </ac:spMkLst>
        </pc:spChg>
        <pc:spChg chg="del">
          <ac:chgData name="Pritchard, Cindy" userId="26239436-f244-48ee-9592-488f7c2a36c4" providerId="ADAL" clId="{F5FA4D09-911B-424C-92FE-3F725BC947CA}" dt="2026-08-28T07:50:19.651" v="35528" actId="478"/>
          <ac:spMkLst>
            <pc:docMk/>
            <pc:sldMk cId="3534201642" sldId="1662"/>
            <ac:spMk id="3" creationId="{7ADB10A6-0D90-7A11-DB0F-3F6354B29C25}"/>
          </ac:spMkLst>
        </pc:spChg>
        <pc:spChg chg="add mod">
          <ac:chgData name="Pritchard, Cindy" userId="26239436-f244-48ee-9592-488f7c2a36c4" providerId="ADAL" clId="{F5FA4D09-911B-424C-92FE-3F725BC947CA}" dt="2026-08-28T07:50:27.217" v="35535" actId="1076"/>
          <ac:spMkLst>
            <pc:docMk/>
            <pc:sldMk cId="3534201642" sldId="1662"/>
            <ac:spMk id="5" creationId="{E77FB66B-DEB8-336D-7A56-9592662DBB36}"/>
          </ac:spMkLst>
        </pc:spChg>
        <pc:spChg chg="add mod">
          <ac:chgData name="Pritchard, Cindy" userId="26239436-f244-48ee-9592-488f7c2a36c4" providerId="ADAL" clId="{F5FA4D09-911B-424C-92FE-3F725BC947CA}" dt="2026-08-28T07:51:36.664" v="35548" actId="403"/>
          <ac:spMkLst>
            <pc:docMk/>
            <pc:sldMk cId="3534201642" sldId="1662"/>
            <ac:spMk id="11" creationId="{49064EDD-8D35-5C94-CA4D-FA03A7660B2A}"/>
          </ac:spMkLst>
        </pc:spChg>
        <pc:picChg chg="add mod">
          <ac:chgData name="Pritchard, Cindy" userId="26239436-f244-48ee-9592-488f7c2a36c4" providerId="ADAL" clId="{F5FA4D09-911B-424C-92FE-3F725BC947CA}" dt="2026-08-28T07:51:21.948" v="35541" actId="1076"/>
          <ac:picMkLst>
            <pc:docMk/>
            <pc:sldMk cId="3534201642" sldId="1662"/>
            <ac:picMk id="7" creationId="{42A09CEE-7651-CEF9-FB17-EB28EA618F35}"/>
          </ac:picMkLst>
        </pc:picChg>
        <pc:picChg chg="add mod">
          <ac:chgData name="Pritchard, Cindy" userId="26239436-f244-48ee-9592-488f7c2a36c4" providerId="ADAL" clId="{F5FA4D09-911B-424C-92FE-3F725BC947CA}" dt="2026-08-28T07:51:23.927" v="35542" actId="1076"/>
          <ac:picMkLst>
            <pc:docMk/>
            <pc:sldMk cId="3534201642" sldId="1662"/>
            <ac:picMk id="9" creationId="{7F0A43F2-1B89-D61D-3637-5A7976B0C55B}"/>
          </ac:picMkLst>
        </pc:picChg>
      </pc:sldChg>
      <pc:sldChg chg="addSp delSp modSp new mod ord">
        <pc:chgData name="Pritchard, Cindy" userId="26239436-f244-48ee-9592-488f7c2a36c4" providerId="ADAL" clId="{F5FA4D09-911B-424C-92FE-3F725BC947CA}" dt="2026-08-28T11:44:10.008" v="36741"/>
        <pc:sldMkLst>
          <pc:docMk/>
          <pc:sldMk cId="2692183330" sldId="1663"/>
        </pc:sldMkLst>
        <pc:spChg chg="del">
          <ac:chgData name="Pritchard, Cindy" userId="26239436-f244-48ee-9592-488f7c2a36c4" providerId="ADAL" clId="{F5FA4D09-911B-424C-92FE-3F725BC947CA}" dt="2026-08-28T07:52:33.873" v="35550" actId="478"/>
          <ac:spMkLst>
            <pc:docMk/>
            <pc:sldMk cId="2692183330" sldId="1663"/>
            <ac:spMk id="2" creationId="{ACDC6620-BE76-7266-4A76-394EF8571338}"/>
          </ac:spMkLst>
        </pc:spChg>
        <pc:spChg chg="del">
          <ac:chgData name="Pritchard, Cindy" userId="26239436-f244-48ee-9592-488f7c2a36c4" providerId="ADAL" clId="{F5FA4D09-911B-424C-92FE-3F725BC947CA}" dt="2026-08-28T07:52:36.352" v="35551" actId="478"/>
          <ac:spMkLst>
            <pc:docMk/>
            <pc:sldMk cId="2692183330" sldId="1663"/>
            <ac:spMk id="3" creationId="{73E55A27-9EC6-C8FE-C026-8F3130D3FAE7}"/>
          </ac:spMkLst>
        </pc:spChg>
        <pc:spChg chg="add mod">
          <ac:chgData name="Pritchard, Cindy" userId="26239436-f244-48ee-9592-488f7c2a36c4" providerId="ADAL" clId="{F5FA4D09-911B-424C-92FE-3F725BC947CA}" dt="2026-08-28T07:53:24.574" v="35563" actId="1076"/>
          <ac:spMkLst>
            <pc:docMk/>
            <pc:sldMk cId="2692183330" sldId="1663"/>
            <ac:spMk id="5" creationId="{3C674391-AB13-0F97-7AFD-6C823BF6F0C9}"/>
          </ac:spMkLst>
        </pc:spChg>
        <pc:spChg chg="add mod">
          <ac:chgData name="Pritchard, Cindy" userId="26239436-f244-48ee-9592-488f7c2a36c4" providerId="ADAL" clId="{F5FA4D09-911B-424C-92FE-3F725BC947CA}" dt="2026-08-28T07:53:37.189" v="35569" actId="14100"/>
          <ac:spMkLst>
            <pc:docMk/>
            <pc:sldMk cId="2692183330" sldId="1663"/>
            <ac:spMk id="9" creationId="{2CEF651B-0B5B-BA74-A040-9A0830125333}"/>
          </ac:spMkLst>
        </pc:spChg>
        <pc:picChg chg="add mod">
          <ac:chgData name="Pritchard, Cindy" userId="26239436-f244-48ee-9592-488f7c2a36c4" providerId="ADAL" clId="{F5FA4D09-911B-424C-92FE-3F725BC947CA}" dt="2026-08-28T07:53:22.132" v="35562" actId="1076"/>
          <ac:picMkLst>
            <pc:docMk/>
            <pc:sldMk cId="2692183330" sldId="1663"/>
            <ac:picMk id="7" creationId="{0F7969C7-6FDD-EC16-A402-F1BA6169A533}"/>
          </ac:picMkLst>
        </pc:picChg>
      </pc:sldChg>
      <pc:sldChg chg="addSp delSp modSp new mod">
        <pc:chgData name="Pritchard, Cindy" userId="26239436-f244-48ee-9592-488f7c2a36c4" providerId="ADAL" clId="{F5FA4D09-911B-424C-92FE-3F725BC947CA}" dt="2026-08-28T07:59:44.631" v="35668" actId="1076"/>
        <pc:sldMkLst>
          <pc:docMk/>
          <pc:sldMk cId="3954093176" sldId="1664"/>
        </pc:sldMkLst>
        <pc:spChg chg="del">
          <ac:chgData name="Pritchard, Cindy" userId="26239436-f244-48ee-9592-488f7c2a36c4" providerId="ADAL" clId="{F5FA4D09-911B-424C-92FE-3F725BC947CA}" dt="2026-08-28T07:58:23.577" v="35571" actId="478"/>
          <ac:spMkLst>
            <pc:docMk/>
            <pc:sldMk cId="3954093176" sldId="1664"/>
            <ac:spMk id="2" creationId="{22FAFFE8-0308-67A6-0A13-696B67B30D0D}"/>
          </ac:spMkLst>
        </pc:spChg>
        <pc:spChg chg="del">
          <ac:chgData name="Pritchard, Cindy" userId="26239436-f244-48ee-9592-488f7c2a36c4" providerId="ADAL" clId="{F5FA4D09-911B-424C-92FE-3F725BC947CA}" dt="2026-08-28T07:58:24.802" v="35572" actId="478"/>
          <ac:spMkLst>
            <pc:docMk/>
            <pc:sldMk cId="3954093176" sldId="1664"/>
            <ac:spMk id="3" creationId="{7E7192C4-D6EF-B78A-9AE8-F0ADB11F4765}"/>
          </ac:spMkLst>
        </pc:spChg>
        <pc:spChg chg="add mod">
          <ac:chgData name="Pritchard, Cindy" userId="26239436-f244-48ee-9592-488f7c2a36c4" providerId="ADAL" clId="{F5FA4D09-911B-424C-92FE-3F725BC947CA}" dt="2026-08-28T07:58:34.956" v="35582" actId="14100"/>
          <ac:spMkLst>
            <pc:docMk/>
            <pc:sldMk cId="3954093176" sldId="1664"/>
            <ac:spMk id="5" creationId="{47BF0E4B-3DA5-92D2-8334-27E7FF798C73}"/>
          </ac:spMkLst>
        </pc:spChg>
        <pc:spChg chg="add mod">
          <ac:chgData name="Pritchard, Cindy" userId="26239436-f244-48ee-9592-488f7c2a36c4" providerId="ADAL" clId="{F5FA4D09-911B-424C-92FE-3F725BC947CA}" dt="2026-08-28T07:59:44.631" v="35668" actId="1076"/>
          <ac:spMkLst>
            <pc:docMk/>
            <pc:sldMk cId="3954093176" sldId="1664"/>
            <ac:spMk id="8" creationId="{03A1DE01-AF2C-842A-18DD-197D55C69B70}"/>
          </ac:spMkLst>
        </pc:spChg>
        <pc:spChg chg="add mod">
          <ac:chgData name="Pritchard, Cindy" userId="26239436-f244-48ee-9592-488f7c2a36c4" providerId="ADAL" clId="{F5FA4D09-911B-424C-92FE-3F725BC947CA}" dt="2026-08-28T07:59:35.470" v="35660" actId="14100"/>
          <ac:spMkLst>
            <pc:docMk/>
            <pc:sldMk cId="3954093176" sldId="1664"/>
            <ac:spMk id="10" creationId="{8F74F714-CFE7-583C-8051-34DBCD72F061}"/>
          </ac:spMkLst>
        </pc:spChg>
        <pc:picChg chg="add mod">
          <ac:chgData name="Pritchard, Cindy" userId="26239436-f244-48ee-9592-488f7c2a36c4" providerId="ADAL" clId="{F5FA4D09-911B-424C-92FE-3F725BC947CA}" dt="2026-08-28T07:59:37.213" v="35661" actId="1076"/>
          <ac:picMkLst>
            <pc:docMk/>
            <pc:sldMk cId="3954093176" sldId="1664"/>
            <ac:picMk id="7" creationId="{7FBE6199-6160-BC99-2CCB-C327AD3B6149}"/>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9B6544F-CDAC-416F-AAAE-A84A8E3272F4}" type="datetimeFigureOut">
              <a:rPr lang="en-GB" smtClean="0"/>
              <a:t>27/08/2026</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2491DC0-483B-423F-A2E3-B8C8FB14D9CB}" type="slidenum">
              <a:rPr lang="en-GB" smtClean="0"/>
              <a:t>‹#›</a:t>
            </a:fld>
            <a:endParaRPr lang="en-GB" dirty="0"/>
          </a:p>
        </p:txBody>
      </p:sp>
    </p:spTree>
    <p:extLst>
      <p:ext uri="{BB962C8B-B14F-4D97-AF65-F5344CB8AC3E}">
        <p14:creationId xmlns:p14="http://schemas.microsoft.com/office/powerpoint/2010/main" val="16306356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E0AF00E-D5CE-467E-86C5-C94CD44F677C}" type="slidenum">
              <a:rPr lang="en-GB" smtClean="0"/>
              <a:t>1</a:t>
            </a:fld>
            <a:endParaRPr lang="en-GB" dirty="0"/>
          </a:p>
        </p:txBody>
      </p:sp>
    </p:spTree>
    <p:extLst>
      <p:ext uri="{BB962C8B-B14F-4D97-AF65-F5344CB8AC3E}">
        <p14:creationId xmlns:p14="http://schemas.microsoft.com/office/powerpoint/2010/main" val="4792708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r>
              <a:rPr lang="en-GB" b="0" i="0" dirty="0">
                <a:solidFill>
                  <a:srgbClr val="000000"/>
                </a:solidFill>
                <a:effectLst/>
                <a:highlight>
                  <a:srgbClr val="FFFFFF"/>
                </a:highlight>
                <a:latin typeface="Roboto" panose="02000000000000000000" pitchFamily="2" charset="0"/>
              </a:rPr>
              <a:t>Ensure staff are aware that the training materials can be difficult to see and hear. Identify for staff who they should speak to if they are upset or need to talk (this can be identified with the Head prior to update training. </a:t>
            </a:r>
            <a:endParaRPr lang="en-GB" dirty="0"/>
          </a:p>
        </p:txBody>
      </p:sp>
      <p:sp>
        <p:nvSpPr>
          <p:cNvPr id="4" name="Slide Number Placeholder 3"/>
          <p:cNvSpPr>
            <a:spLocks noGrp="1"/>
          </p:cNvSpPr>
          <p:nvPr>
            <p:ph type="sldNum" sz="quarter" idx="5"/>
          </p:nvPr>
        </p:nvSpPr>
        <p:spPr/>
        <p:txBody>
          <a:bodyPr/>
          <a:lstStyle/>
          <a:p>
            <a:fld id="{B5DE938A-B903-421C-BD1C-2C005DFE24ED}" type="slidenum">
              <a:rPr lang="en-GB" smtClean="0"/>
              <a:t>2</a:t>
            </a:fld>
            <a:endParaRPr lang="en-GB" dirty="0"/>
          </a:p>
        </p:txBody>
      </p:sp>
    </p:spTree>
    <p:extLst>
      <p:ext uri="{BB962C8B-B14F-4D97-AF65-F5344CB8AC3E}">
        <p14:creationId xmlns:p14="http://schemas.microsoft.com/office/powerpoint/2010/main" val="28778163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E0AF00E-D5CE-467E-86C5-C94CD44F677C}" type="slidenum">
              <a:rPr lang="en-GB" smtClean="0"/>
              <a:t>3</a:t>
            </a:fld>
            <a:endParaRPr lang="en-GB" dirty="0"/>
          </a:p>
        </p:txBody>
      </p:sp>
    </p:spTree>
    <p:extLst>
      <p:ext uri="{BB962C8B-B14F-4D97-AF65-F5344CB8AC3E}">
        <p14:creationId xmlns:p14="http://schemas.microsoft.com/office/powerpoint/2010/main" val="2871405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8AC0BD-9019-17C4-4A3E-BBA46141FB0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1A11B9-136E-7E33-DD79-892F633CA4C3}"/>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822A459F-24D0-19B1-25E5-16CC27E813F4}"/>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351F1248-1A2C-4F11-F49D-D8DB0699FA25}"/>
              </a:ext>
            </a:extLst>
          </p:cNvPr>
          <p:cNvSpPr>
            <a:spLocks noGrp="1"/>
          </p:cNvSpPr>
          <p:nvPr>
            <p:ph type="sldNum" sz="quarter" idx="5"/>
          </p:nvPr>
        </p:nvSpPr>
        <p:spPr/>
        <p:txBody>
          <a:bodyPr/>
          <a:lstStyle/>
          <a:p>
            <a:fld id="{42491DC0-483B-423F-A2E3-B8C8FB14D9CB}" type="slidenum">
              <a:rPr lang="en-GB" smtClean="0"/>
              <a:t>4</a:t>
            </a:fld>
            <a:endParaRPr lang="en-GB" dirty="0"/>
          </a:p>
        </p:txBody>
      </p:sp>
    </p:spTree>
    <p:extLst>
      <p:ext uri="{BB962C8B-B14F-4D97-AF65-F5344CB8AC3E}">
        <p14:creationId xmlns:p14="http://schemas.microsoft.com/office/powerpoint/2010/main" val="4482021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6</a:t>
            </a:fld>
            <a:endParaRPr lang="en-GB" dirty="0"/>
          </a:p>
        </p:txBody>
      </p:sp>
    </p:spTree>
    <p:extLst>
      <p:ext uri="{BB962C8B-B14F-4D97-AF65-F5344CB8AC3E}">
        <p14:creationId xmlns:p14="http://schemas.microsoft.com/office/powerpoint/2010/main" val="32392204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DC778B-4FBB-C002-19C4-C44A065ECA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A4B102-279E-01E3-B0F8-EFEF7E03EF1E}"/>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3F133A80-720D-A0F5-2E21-DEF65F1A0CF7}"/>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1E4512A5-15C1-7A3C-4204-A5E268102E0F}"/>
              </a:ext>
            </a:extLst>
          </p:cNvPr>
          <p:cNvSpPr>
            <a:spLocks noGrp="1"/>
          </p:cNvSpPr>
          <p:nvPr>
            <p:ph type="sldNum" sz="quarter" idx="5"/>
          </p:nvPr>
        </p:nvSpPr>
        <p:spPr/>
        <p:txBody>
          <a:bodyPr/>
          <a:lstStyle/>
          <a:p>
            <a:fld id="{AE0AF00E-D5CE-467E-86C5-C94CD44F677C}" type="slidenum">
              <a:rPr lang="en-GB" smtClean="0"/>
              <a:t>7</a:t>
            </a:fld>
            <a:endParaRPr lang="en-GB" dirty="0"/>
          </a:p>
        </p:txBody>
      </p:sp>
    </p:spTree>
    <p:extLst>
      <p:ext uri="{BB962C8B-B14F-4D97-AF65-F5344CB8AC3E}">
        <p14:creationId xmlns:p14="http://schemas.microsoft.com/office/powerpoint/2010/main" val="23185774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E0AF00E-D5CE-467E-86C5-C94CD44F677C}" type="slidenum">
              <a:rPr lang="en-GB" smtClean="0"/>
              <a:t>8</a:t>
            </a:fld>
            <a:endParaRPr lang="en-GB" dirty="0"/>
          </a:p>
        </p:txBody>
      </p:sp>
    </p:spTree>
    <p:extLst>
      <p:ext uri="{BB962C8B-B14F-4D97-AF65-F5344CB8AC3E}">
        <p14:creationId xmlns:p14="http://schemas.microsoft.com/office/powerpoint/2010/main" val="40853952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C69A18-4002-CE22-F3E2-D2A2060A90D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F653F7-FD99-32D9-6A5D-E3C11C981DB3}"/>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94DE4711-9766-5A3C-06CA-C3AFAE2AEF0F}"/>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AB59615F-6AF9-3936-9084-5C1EC91838AD}"/>
              </a:ext>
            </a:extLst>
          </p:cNvPr>
          <p:cNvSpPr>
            <a:spLocks noGrp="1"/>
          </p:cNvSpPr>
          <p:nvPr>
            <p:ph type="sldNum" sz="quarter" idx="5"/>
          </p:nvPr>
        </p:nvSpPr>
        <p:spPr/>
        <p:txBody>
          <a:bodyPr/>
          <a:lstStyle/>
          <a:p>
            <a:fld id="{42491DC0-483B-423F-A2E3-B8C8FB14D9CB}" type="slidenum">
              <a:rPr lang="en-GB" smtClean="0"/>
              <a:t>9</a:t>
            </a:fld>
            <a:endParaRPr lang="en-GB" dirty="0"/>
          </a:p>
        </p:txBody>
      </p:sp>
    </p:spTree>
    <p:extLst>
      <p:ext uri="{BB962C8B-B14F-4D97-AF65-F5344CB8AC3E}">
        <p14:creationId xmlns:p14="http://schemas.microsoft.com/office/powerpoint/2010/main" val="37312250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0F8D6F-3A16-7858-CC31-7003D8A739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20DFE5-4937-0E79-0461-B0ACEA9DA8C3}"/>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99D6C826-30F0-1C31-8760-0A5D497DF8E5}"/>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583C64DA-4161-E8FE-60BE-BA84D4D39760}"/>
              </a:ext>
            </a:extLst>
          </p:cNvPr>
          <p:cNvSpPr>
            <a:spLocks noGrp="1"/>
          </p:cNvSpPr>
          <p:nvPr>
            <p:ph type="sldNum" sz="quarter" idx="5"/>
          </p:nvPr>
        </p:nvSpPr>
        <p:spPr/>
        <p:txBody>
          <a:bodyPr/>
          <a:lstStyle/>
          <a:p>
            <a:fld id="{42491DC0-483B-423F-A2E3-B8C8FB14D9CB}" type="slidenum">
              <a:rPr lang="en-GB" smtClean="0"/>
              <a:t>10</a:t>
            </a:fld>
            <a:endParaRPr lang="en-GB" dirty="0"/>
          </a:p>
        </p:txBody>
      </p:sp>
    </p:spTree>
    <p:extLst>
      <p:ext uri="{BB962C8B-B14F-4D97-AF65-F5344CB8AC3E}">
        <p14:creationId xmlns:p14="http://schemas.microsoft.com/office/powerpoint/2010/main" val="35470258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11</a:t>
            </a:fld>
            <a:endParaRPr lang="en-GB" dirty="0"/>
          </a:p>
        </p:txBody>
      </p:sp>
    </p:spTree>
    <p:extLst>
      <p:ext uri="{BB962C8B-B14F-4D97-AF65-F5344CB8AC3E}">
        <p14:creationId xmlns:p14="http://schemas.microsoft.com/office/powerpoint/2010/main" val="31260874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E56BA0-2519-6E7E-EF1D-C049D8E2ED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4EDAB7-4830-5C47-9F92-F22E2AFA6A17}"/>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621345F7-5769-A35E-69E6-EB752E2CFE75}"/>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DB018E1A-09C5-EA8D-A4CA-5E9977D7C4AD}"/>
              </a:ext>
            </a:extLst>
          </p:cNvPr>
          <p:cNvSpPr>
            <a:spLocks noGrp="1"/>
          </p:cNvSpPr>
          <p:nvPr>
            <p:ph type="sldNum" sz="quarter" idx="5"/>
          </p:nvPr>
        </p:nvSpPr>
        <p:spPr/>
        <p:txBody>
          <a:bodyPr/>
          <a:lstStyle/>
          <a:p>
            <a:fld id="{42491DC0-483B-423F-A2E3-B8C8FB14D9CB}" type="slidenum">
              <a:rPr lang="en-GB" smtClean="0"/>
              <a:t>12</a:t>
            </a:fld>
            <a:endParaRPr lang="en-GB" dirty="0"/>
          </a:p>
        </p:txBody>
      </p:sp>
    </p:spTree>
    <p:extLst>
      <p:ext uri="{BB962C8B-B14F-4D97-AF65-F5344CB8AC3E}">
        <p14:creationId xmlns:p14="http://schemas.microsoft.com/office/powerpoint/2010/main" val="13103785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82ECF6-90AE-9E79-C2F7-51C65C713CF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8B44F1-E33B-F5A5-7D27-5253AEB4F6D3}"/>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401B2A91-3E22-545D-40AA-B83D290EC9C6}"/>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D1318A6B-3CCB-800A-1585-B57821F8B5F4}"/>
              </a:ext>
            </a:extLst>
          </p:cNvPr>
          <p:cNvSpPr>
            <a:spLocks noGrp="1"/>
          </p:cNvSpPr>
          <p:nvPr>
            <p:ph type="sldNum" sz="quarter" idx="5"/>
          </p:nvPr>
        </p:nvSpPr>
        <p:spPr/>
        <p:txBody>
          <a:bodyPr/>
          <a:lstStyle/>
          <a:p>
            <a:fld id="{42491DC0-483B-423F-A2E3-B8C8FB14D9CB}" type="slidenum">
              <a:rPr lang="en-GB" smtClean="0"/>
              <a:t>13</a:t>
            </a:fld>
            <a:endParaRPr lang="en-GB" dirty="0"/>
          </a:p>
        </p:txBody>
      </p:sp>
    </p:spTree>
    <p:extLst>
      <p:ext uri="{BB962C8B-B14F-4D97-AF65-F5344CB8AC3E}">
        <p14:creationId xmlns:p14="http://schemas.microsoft.com/office/powerpoint/2010/main" val="31332644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14</a:t>
            </a:fld>
            <a:endParaRPr lang="en-GB" dirty="0"/>
          </a:p>
        </p:txBody>
      </p:sp>
    </p:spTree>
    <p:extLst>
      <p:ext uri="{BB962C8B-B14F-4D97-AF65-F5344CB8AC3E}">
        <p14:creationId xmlns:p14="http://schemas.microsoft.com/office/powerpoint/2010/main" val="2256708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F29700-25F0-9D22-F562-FE203018B2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CF88EF-0B89-9BDC-4EE7-35E893C4BAF8}"/>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AD5962CE-4461-A9AD-3FBD-CAD2F9373D5C}"/>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14E89D90-64A6-576F-8204-0FDF3E068890}"/>
              </a:ext>
            </a:extLst>
          </p:cNvPr>
          <p:cNvSpPr>
            <a:spLocks noGrp="1"/>
          </p:cNvSpPr>
          <p:nvPr>
            <p:ph type="sldNum" sz="quarter" idx="5"/>
          </p:nvPr>
        </p:nvSpPr>
        <p:spPr/>
        <p:txBody>
          <a:bodyPr/>
          <a:lstStyle/>
          <a:p>
            <a:fld id="{42491DC0-483B-423F-A2E3-B8C8FB14D9CB}" type="slidenum">
              <a:rPr lang="en-GB" smtClean="0"/>
              <a:t>16</a:t>
            </a:fld>
            <a:endParaRPr lang="en-GB" dirty="0"/>
          </a:p>
        </p:txBody>
      </p:sp>
    </p:spTree>
    <p:extLst>
      <p:ext uri="{BB962C8B-B14F-4D97-AF65-F5344CB8AC3E}">
        <p14:creationId xmlns:p14="http://schemas.microsoft.com/office/powerpoint/2010/main" val="18345930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17</a:t>
            </a:fld>
            <a:endParaRPr lang="en-GB" dirty="0"/>
          </a:p>
        </p:txBody>
      </p:sp>
    </p:spTree>
    <p:extLst>
      <p:ext uri="{BB962C8B-B14F-4D97-AF65-F5344CB8AC3E}">
        <p14:creationId xmlns:p14="http://schemas.microsoft.com/office/powerpoint/2010/main" val="2164217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18</a:t>
            </a:fld>
            <a:endParaRPr lang="en-GB" dirty="0"/>
          </a:p>
        </p:txBody>
      </p:sp>
    </p:spTree>
    <p:extLst>
      <p:ext uri="{BB962C8B-B14F-4D97-AF65-F5344CB8AC3E}">
        <p14:creationId xmlns:p14="http://schemas.microsoft.com/office/powerpoint/2010/main" val="29512322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20</a:t>
            </a:fld>
            <a:endParaRPr lang="en-GB" dirty="0"/>
          </a:p>
        </p:txBody>
      </p:sp>
    </p:spTree>
    <p:extLst>
      <p:ext uri="{BB962C8B-B14F-4D97-AF65-F5344CB8AC3E}">
        <p14:creationId xmlns:p14="http://schemas.microsoft.com/office/powerpoint/2010/main" val="2566947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21</a:t>
            </a:fld>
            <a:endParaRPr lang="en-GB" dirty="0"/>
          </a:p>
        </p:txBody>
      </p:sp>
    </p:spTree>
    <p:extLst>
      <p:ext uri="{BB962C8B-B14F-4D97-AF65-F5344CB8AC3E}">
        <p14:creationId xmlns:p14="http://schemas.microsoft.com/office/powerpoint/2010/main" val="389536804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23</a:t>
            </a:fld>
            <a:endParaRPr lang="en-GB" dirty="0"/>
          </a:p>
        </p:txBody>
      </p:sp>
    </p:spTree>
    <p:extLst>
      <p:ext uri="{BB962C8B-B14F-4D97-AF65-F5344CB8AC3E}">
        <p14:creationId xmlns:p14="http://schemas.microsoft.com/office/powerpoint/2010/main" val="26079554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ED6032-22BC-35DF-A6C6-2CFB63CD90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3B624F-B6F6-191E-AAB9-ED445FD9254D}"/>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DA02A55A-5F29-541D-05FA-82C9A30559E0}"/>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EDC7D039-4C7D-014F-83EB-5AA5EB594520}"/>
              </a:ext>
            </a:extLst>
          </p:cNvPr>
          <p:cNvSpPr>
            <a:spLocks noGrp="1"/>
          </p:cNvSpPr>
          <p:nvPr>
            <p:ph type="sldNum" sz="quarter" idx="5"/>
          </p:nvPr>
        </p:nvSpPr>
        <p:spPr/>
        <p:txBody>
          <a:bodyPr/>
          <a:lstStyle/>
          <a:p>
            <a:fld id="{42491DC0-483B-423F-A2E3-B8C8FB14D9CB}" type="slidenum">
              <a:rPr lang="en-GB" smtClean="0"/>
              <a:t>24</a:t>
            </a:fld>
            <a:endParaRPr lang="en-GB" dirty="0"/>
          </a:p>
        </p:txBody>
      </p:sp>
    </p:spTree>
    <p:extLst>
      <p:ext uri="{BB962C8B-B14F-4D97-AF65-F5344CB8AC3E}">
        <p14:creationId xmlns:p14="http://schemas.microsoft.com/office/powerpoint/2010/main" val="397900342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25</a:t>
            </a:fld>
            <a:endParaRPr lang="en-GB" dirty="0"/>
          </a:p>
        </p:txBody>
      </p:sp>
    </p:spTree>
    <p:extLst>
      <p:ext uri="{BB962C8B-B14F-4D97-AF65-F5344CB8AC3E}">
        <p14:creationId xmlns:p14="http://schemas.microsoft.com/office/powerpoint/2010/main" val="359444048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26</a:t>
            </a:fld>
            <a:endParaRPr lang="en-GB" dirty="0"/>
          </a:p>
        </p:txBody>
      </p:sp>
    </p:spTree>
    <p:extLst>
      <p:ext uri="{BB962C8B-B14F-4D97-AF65-F5344CB8AC3E}">
        <p14:creationId xmlns:p14="http://schemas.microsoft.com/office/powerpoint/2010/main" val="16705997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18FA41-2653-2AC0-0763-A0966CE771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F63C2F-9EB8-0081-5C7C-22E4DA17775B}"/>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ACE4A70B-B396-BE51-9087-194ECBC0CD92}"/>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071A906E-A535-9497-DE57-638D2B34873E}"/>
              </a:ext>
            </a:extLst>
          </p:cNvPr>
          <p:cNvSpPr>
            <a:spLocks noGrp="1"/>
          </p:cNvSpPr>
          <p:nvPr>
            <p:ph type="sldNum" sz="quarter" idx="5"/>
          </p:nvPr>
        </p:nvSpPr>
        <p:spPr/>
        <p:txBody>
          <a:bodyPr/>
          <a:lstStyle/>
          <a:p>
            <a:fld id="{42491DC0-483B-423F-A2E3-B8C8FB14D9CB}" type="slidenum">
              <a:rPr lang="en-GB" smtClean="0"/>
              <a:t>27</a:t>
            </a:fld>
            <a:endParaRPr lang="en-GB" dirty="0"/>
          </a:p>
        </p:txBody>
      </p:sp>
    </p:spTree>
    <p:extLst>
      <p:ext uri="{BB962C8B-B14F-4D97-AF65-F5344CB8AC3E}">
        <p14:creationId xmlns:p14="http://schemas.microsoft.com/office/powerpoint/2010/main" val="354329664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28</a:t>
            </a:fld>
            <a:endParaRPr lang="en-GB" dirty="0"/>
          </a:p>
        </p:txBody>
      </p:sp>
    </p:spTree>
    <p:extLst>
      <p:ext uri="{BB962C8B-B14F-4D97-AF65-F5344CB8AC3E}">
        <p14:creationId xmlns:p14="http://schemas.microsoft.com/office/powerpoint/2010/main" val="363099234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29</a:t>
            </a:fld>
            <a:endParaRPr lang="en-GB" dirty="0"/>
          </a:p>
        </p:txBody>
      </p:sp>
    </p:spTree>
    <p:extLst>
      <p:ext uri="{BB962C8B-B14F-4D97-AF65-F5344CB8AC3E}">
        <p14:creationId xmlns:p14="http://schemas.microsoft.com/office/powerpoint/2010/main" val="96575372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23B036-CF50-AE27-05C5-CAB5EF6509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60B2E5-FB82-FD7D-17E7-531C687A0608}"/>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B205B467-9FA4-C981-CF81-D9C376F986D9}"/>
              </a:ext>
            </a:extLst>
          </p:cNvPr>
          <p:cNvSpPr>
            <a:spLocks noGrp="1"/>
          </p:cNvSpPr>
          <p:nvPr>
            <p:ph type="body" idx="1"/>
          </p:nvPr>
        </p:nvSpPr>
        <p:spPr/>
        <p:txBody>
          <a:bodyPr/>
          <a:lstStyle/>
          <a:p>
            <a:br>
              <a:rPr lang="en-GB" dirty="0"/>
            </a:br>
            <a:endParaRPr lang="en-GB" dirty="0"/>
          </a:p>
        </p:txBody>
      </p:sp>
      <p:sp>
        <p:nvSpPr>
          <p:cNvPr id="4" name="Slide Number Placeholder 3">
            <a:extLst>
              <a:ext uri="{FF2B5EF4-FFF2-40B4-BE49-F238E27FC236}">
                <a16:creationId xmlns:a16="http://schemas.microsoft.com/office/drawing/2014/main" id="{0C598E74-78CA-17DF-0EFB-7D4531E9F0B1}"/>
              </a:ext>
            </a:extLst>
          </p:cNvPr>
          <p:cNvSpPr>
            <a:spLocks noGrp="1"/>
          </p:cNvSpPr>
          <p:nvPr>
            <p:ph type="sldNum" sz="quarter" idx="5"/>
          </p:nvPr>
        </p:nvSpPr>
        <p:spPr/>
        <p:txBody>
          <a:bodyPr/>
          <a:lstStyle/>
          <a:p>
            <a:fld id="{42491DC0-483B-423F-A2E3-B8C8FB14D9CB}" type="slidenum">
              <a:rPr lang="en-GB" smtClean="0"/>
              <a:t>30</a:t>
            </a:fld>
            <a:endParaRPr lang="en-GB" dirty="0"/>
          </a:p>
        </p:txBody>
      </p:sp>
    </p:spTree>
    <p:extLst>
      <p:ext uri="{BB962C8B-B14F-4D97-AF65-F5344CB8AC3E}">
        <p14:creationId xmlns:p14="http://schemas.microsoft.com/office/powerpoint/2010/main" val="156742671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2A4146-1370-D3DA-9690-FAD9B62472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9ED045-4813-230F-1132-CE12B78B2731}"/>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B252C02B-802E-26EA-A001-76A61F95E1E2}"/>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5CB7F0F1-8F2D-9427-3A9C-E24E28CCE802}"/>
              </a:ext>
            </a:extLst>
          </p:cNvPr>
          <p:cNvSpPr>
            <a:spLocks noGrp="1"/>
          </p:cNvSpPr>
          <p:nvPr>
            <p:ph type="sldNum" sz="quarter" idx="5"/>
          </p:nvPr>
        </p:nvSpPr>
        <p:spPr/>
        <p:txBody>
          <a:bodyPr/>
          <a:lstStyle/>
          <a:p>
            <a:fld id="{42491DC0-483B-423F-A2E3-B8C8FB14D9CB}" type="slidenum">
              <a:rPr lang="en-GB" smtClean="0"/>
              <a:t>31</a:t>
            </a:fld>
            <a:endParaRPr lang="en-GB" dirty="0"/>
          </a:p>
        </p:txBody>
      </p:sp>
    </p:spTree>
    <p:extLst>
      <p:ext uri="{BB962C8B-B14F-4D97-AF65-F5344CB8AC3E}">
        <p14:creationId xmlns:p14="http://schemas.microsoft.com/office/powerpoint/2010/main" val="237338980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1D1A0A-A51B-6E3F-9AD0-5E7397DE99C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A09B8C-EB2F-5E88-A83A-9803A6FE758A}"/>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AA59657F-623B-7018-EBCB-A3C6E01ED6E0}"/>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BF56AB4B-CF3B-9338-D4BC-B0FB724C96E5}"/>
              </a:ext>
            </a:extLst>
          </p:cNvPr>
          <p:cNvSpPr>
            <a:spLocks noGrp="1"/>
          </p:cNvSpPr>
          <p:nvPr>
            <p:ph type="sldNum" sz="quarter" idx="5"/>
          </p:nvPr>
        </p:nvSpPr>
        <p:spPr/>
        <p:txBody>
          <a:bodyPr/>
          <a:lstStyle/>
          <a:p>
            <a:fld id="{42491DC0-483B-423F-A2E3-B8C8FB14D9CB}" type="slidenum">
              <a:rPr lang="en-GB" smtClean="0"/>
              <a:t>32</a:t>
            </a:fld>
            <a:endParaRPr lang="en-GB" dirty="0"/>
          </a:p>
        </p:txBody>
      </p:sp>
    </p:spTree>
    <p:extLst>
      <p:ext uri="{BB962C8B-B14F-4D97-AF65-F5344CB8AC3E}">
        <p14:creationId xmlns:p14="http://schemas.microsoft.com/office/powerpoint/2010/main" val="224901249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F87300-4BB7-F781-FCCC-46D94C548A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9C05DC-86A2-A39A-6D09-1C9C9CF1408C}"/>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58C10DD5-AED0-5206-19EB-DE6F17F02B00}"/>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95DB6C9A-96C9-BEE0-A9C8-C54DC575CAB0}"/>
              </a:ext>
            </a:extLst>
          </p:cNvPr>
          <p:cNvSpPr>
            <a:spLocks noGrp="1"/>
          </p:cNvSpPr>
          <p:nvPr>
            <p:ph type="sldNum" sz="quarter" idx="5"/>
          </p:nvPr>
        </p:nvSpPr>
        <p:spPr/>
        <p:txBody>
          <a:bodyPr/>
          <a:lstStyle/>
          <a:p>
            <a:fld id="{42491DC0-483B-423F-A2E3-B8C8FB14D9CB}" type="slidenum">
              <a:rPr lang="en-GB" smtClean="0"/>
              <a:t>33</a:t>
            </a:fld>
            <a:endParaRPr lang="en-GB" dirty="0"/>
          </a:p>
        </p:txBody>
      </p:sp>
    </p:spTree>
    <p:extLst>
      <p:ext uri="{BB962C8B-B14F-4D97-AF65-F5344CB8AC3E}">
        <p14:creationId xmlns:p14="http://schemas.microsoft.com/office/powerpoint/2010/main" val="225663605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24F0DF-13E0-03EE-A38B-DCC8F1412E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65E8D9-B5EA-61CC-E82E-7ABD21AC0594}"/>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22F89282-1C86-1499-63AF-6276C801B73E}"/>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63C6ABF1-5562-A8CE-2C6A-3F338DA32227}"/>
              </a:ext>
            </a:extLst>
          </p:cNvPr>
          <p:cNvSpPr>
            <a:spLocks noGrp="1"/>
          </p:cNvSpPr>
          <p:nvPr>
            <p:ph type="sldNum" sz="quarter" idx="5"/>
          </p:nvPr>
        </p:nvSpPr>
        <p:spPr/>
        <p:txBody>
          <a:bodyPr/>
          <a:lstStyle/>
          <a:p>
            <a:fld id="{42491DC0-483B-423F-A2E3-B8C8FB14D9CB}" type="slidenum">
              <a:rPr lang="en-GB" smtClean="0"/>
              <a:t>34</a:t>
            </a:fld>
            <a:endParaRPr lang="en-GB" dirty="0"/>
          </a:p>
        </p:txBody>
      </p:sp>
    </p:spTree>
    <p:extLst>
      <p:ext uri="{BB962C8B-B14F-4D97-AF65-F5344CB8AC3E}">
        <p14:creationId xmlns:p14="http://schemas.microsoft.com/office/powerpoint/2010/main" val="35417860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99BCB53-E8D1-D109-AE03-16B405362C01}"/>
              </a:ext>
            </a:extLst>
          </p:cNvPr>
          <p:cNvSpPr txBox="1"/>
          <p:nvPr userDrawn="1"/>
        </p:nvSpPr>
        <p:spPr>
          <a:xfrm>
            <a:off x="1354137" y="5076579"/>
            <a:ext cx="21674139" cy="2246641"/>
          </a:xfrm>
          <a:prstGeom prst="rect">
            <a:avLst/>
          </a:prstGeom>
          <a:noFill/>
        </p:spPr>
        <p:txBody>
          <a:bodyPr wrap="square" rtlCol="0">
            <a:spAutoFit/>
          </a:bodyPr>
          <a:lstStyle/>
          <a:p>
            <a:r>
              <a:rPr lang="en-US" sz="13999" b="1" dirty="0">
                <a:solidFill>
                  <a:srgbClr val="429AD6"/>
                </a:solidFill>
                <a:latin typeface="Arial" panose="020B0604020202020204" pitchFamily="34" charset="0"/>
                <a:cs typeface="Arial" panose="020B0604020202020204" pitchFamily="34" charset="0"/>
              </a:rPr>
              <a:t>Title of presentation</a:t>
            </a:r>
          </a:p>
        </p:txBody>
      </p:sp>
      <p:sp>
        <p:nvSpPr>
          <p:cNvPr id="4" name="TextBox 3">
            <a:extLst>
              <a:ext uri="{FF2B5EF4-FFF2-40B4-BE49-F238E27FC236}">
                <a16:creationId xmlns:a16="http://schemas.microsoft.com/office/drawing/2014/main" id="{7DCF4D55-5900-C32A-75F6-37192EAD19BE}"/>
              </a:ext>
            </a:extLst>
          </p:cNvPr>
          <p:cNvSpPr txBox="1"/>
          <p:nvPr userDrawn="1"/>
        </p:nvSpPr>
        <p:spPr>
          <a:xfrm>
            <a:off x="1354138" y="8449169"/>
            <a:ext cx="21637625" cy="2308068"/>
          </a:xfrm>
          <a:prstGeom prst="rect">
            <a:avLst/>
          </a:prstGeom>
          <a:noFill/>
        </p:spPr>
        <p:txBody>
          <a:bodyPr wrap="square" rtlCol="0">
            <a:spAutoFit/>
          </a:bodyPr>
          <a:lstStyle/>
          <a:p>
            <a:r>
              <a:rPr lang="en-US" sz="7199" dirty="0">
                <a:solidFill>
                  <a:srgbClr val="429AD6"/>
                </a:solidFill>
                <a:latin typeface="Arial" panose="020B0604020202020204" pitchFamily="34" charset="0"/>
                <a:cs typeface="Arial" panose="020B0604020202020204" pitchFamily="34" charset="0"/>
              </a:rPr>
              <a:t>Day Month 202X</a:t>
            </a:r>
          </a:p>
          <a:p>
            <a:r>
              <a:rPr lang="en-US" sz="7199" dirty="0">
                <a:solidFill>
                  <a:srgbClr val="429AD6"/>
                </a:solidFill>
                <a:latin typeface="Arial" panose="020B0604020202020204" pitchFamily="34" charset="0"/>
                <a:cs typeface="Arial" panose="020B0604020202020204" pitchFamily="34" charset="0"/>
              </a:rPr>
              <a:t>Presenter or main contact</a:t>
            </a:r>
          </a:p>
        </p:txBody>
      </p:sp>
    </p:spTree>
    <p:extLst>
      <p:ext uri="{BB962C8B-B14F-4D97-AF65-F5344CB8AC3E}">
        <p14:creationId xmlns:p14="http://schemas.microsoft.com/office/powerpoint/2010/main" val="27515297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one-column">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F09FFC12-0E90-0E0E-2E69-5FD8AC50C2B5}"/>
              </a:ext>
            </a:extLst>
          </p:cNvPr>
          <p:cNvSpPr>
            <a:spLocks noGrp="1"/>
          </p:cNvSpPr>
          <p:nvPr>
            <p:ph type="title"/>
          </p:nvPr>
        </p:nvSpPr>
        <p:spPr>
          <a:xfrm>
            <a:off x="1371602" y="730251"/>
            <a:ext cx="21334522" cy="2651126"/>
          </a:xfrm>
          <a:prstGeom prst="rect">
            <a:avLst/>
          </a:prstGeom>
        </p:spPr>
        <p:txBody>
          <a:bodyPr vert="horz" lIns="91440" tIns="45720" rIns="91440" bIns="45720" rtlCol="0" anchor="ctr">
            <a:normAutofit/>
          </a:bodyPr>
          <a:lstStyle>
            <a:lvl1pPr>
              <a:defRPr>
                <a:solidFill>
                  <a:srgbClr val="429AD6"/>
                </a:solidFill>
              </a:defRPr>
            </a:lvl1pPr>
          </a:lstStyle>
          <a:p>
            <a:r>
              <a:rPr lang="en-GB"/>
              <a:t>Click to edit Master title style</a:t>
            </a:r>
            <a:endParaRPr lang="en-US"/>
          </a:p>
        </p:txBody>
      </p:sp>
      <p:sp>
        <p:nvSpPr>
          <p:cNvPr id="2" name="Text Placeholder 7">
            <a:extLst>
              <a:ext uri="{FF2B5EF4-FFF2-40B4-BE49-F238E27FC236}">
                <a16:creationId xmlns:a16="http://schemas.microsoft.com/office/drawing/2014/main" id="{76B34C09-1552-D1A3-BA3A-0813A91CCE9F}"/>
              </a:ext>
            </a:extLst>
          </p:cNvPr>
          <p:cNvSpPr>
            <a:spLocks noGrp="1"/>
          </p:cNvSpPr>
          <p:nvPr>
            <p:ph type="body" sz="quarter" idx="10"/>
          </p:nvPr>
        </p:nvSpPr>
        <p:spPr>
          <a:xfrm>
            <a:off x="1368001" y="4428000"/>
            <a:ext cx="21334413" cy="8286750"/>
          </a:xfrm>
          <a:prstGeom prst="rect">
            <a:avLst/>
          </a:prstGeom>
        </p:spPr>
        <p:txBody>
          <a:bodyPr/>
          <a:lstStyle>
            <a:lvl1pPr>
              <a:defRPr b="1" i="0" baseline="0">
                <a:solidFill>
                  <a:srgbClr val="429AD6"/>
                </a:solidFill>
              </a:defRPr>
            </a:lvl1pPr>
            <a:lvl2pPr>
              <a:defRPr baseline="0">
                <a:solidFill>
                  <a:schemeClr val="tx1">
                    <a:lumMod val="75000"/>
                    <a:lumOff val="25000"/>
                  </a:schemeClr>
                </a:solidFill>
              </a:defRPr>
            </a:lvl2pPr>
            <a:lvl3pPr>
              <a:defRPr baseline="0">
                <a:solidFill>
                  <a:schemeClr val="tx1">
                    <a:lumMod val="75000"/>
                    <a:lumOff val="25000"/>
                  </a:schemeClr>
                </a:solidFill>
              </a:defRPr>
            </a:lvl3pPr>
            <a:lvl4pPr>
              <a:defRPr baseline="0">
                <a:solidFill>
                  <a:schemeClr val="tx1">
                    <a:lumMod val="75000"/>
                    <a:lumOff val="25000"/>
                  </a:schemeClr>
                </a:solidFill>
              </a:defRPr>
            </a:lvl4pPr>
            <a:lvl5pPr>
              <a:defRPr baseline="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51274992"/>
      </p:ext>
    </p:extLst>
  </p:cSld>
  <p:clrMapOvr>
    <a:masterClrMapping/>
  </p:clrMapOvr>
  <p:extLst>
    <p:ext uri="{DCECCB84-F9BA-43D5-87BE-67443E8EF086}">
      <p15:sldGuideLst xmlns:p15="http://schemas.microsoft.com/office/powerpoint/2012/main">
        <p15:guide id="1" orient="horz" pos="4320" userDrawn="1">
          <p15:clr>
            <a:srgbClr val="FBAE40"/>
          </p15:clr>
        </p15:guide>
        <p15:guide id="2" pos="768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B034E8B8-9B74-C822-6BE7-2DBBC6474648}"/>
              </a:ext>
            </a:extLst>
          </p:cNvPr>
          <p:cNvSpPr>
            <a:spLocks noGrp="1"/>
          </p:cNvSpPr>
          <p:nvPr>
            <p:ph type="title"/>
          </p:nvPr>
        </p:nvSpPr>
        <p:spPr>
          <a:xfrm>
            <a:off x="1371602" y="730251"/>
            <a:ext cx="21334522" cy="2651126"/>
          </a:xfrm>
          <a:prstGeom prst="rect">
            <a:avLst/>
          </a:prstGeom>
        </p:spPr>
        <p:txBody>
          <a:bodyPr vert="horz" lIns="91440" tIns="45720" rIns="91440" bIns="45720" rtlCol="0" anchor="ctr">
            <a:normAutofit/>
          </a:bodyPr>
          <a:lstStyle>
            <a:lvl1pPr>
              <a:defRPr>
                <a:solidFill>
                  <a:srgbClr val="429AD6"/>
                </a:solidFill>
              </a:defRPr>
            </a:lvl1pPr>
          </a:lstStyle>
          <a:p>
            <a:r>
              <a:rPr lang="en-GB"/>
              <a:t>Click to edit Master title style</a:t>
            </a:r>
            <a:endParaRPr lang="en-US"/>
          </a:p>
        </p:txBody>
      </p:sp>
      <p:sp>
        <p:nvSpPr>
          <p:cNvPr id="8" name="Text Placeholder 7">
            <a:extLst>
              <a:ext uri="{FF2B5EF4-FFF2-40B4-BE49-F238E27FC236}">
                <a16:creationId xmlns:a16="http://schemas.microsoft.com/office/drawing/2014/main" id="{B2C5FEDF-0E42-E34E-FF4A-9723C1432EB2}"/>
              </a:ext>
            </a:extLst>
          </p:cNvPr>
          <p:cNvSpPr>
            <a:spLocks noGrp="1"/>
          </p:cNvSpPr>
          <p:nvPr>
            <p:ph type="body" sz="quarter" idx="10"/>
          </p:nvPr>
        </p:nvSpPr>
        <p:spPr>
          <a:xfrm>
            <a:off x="1368001" y="4428000"/>
            <a:ext cx="21334413" cy="8286750"/>
          </a:xfrm>
          <a:prstGeom prst="rect">
            <a:avLst/>
          </a:prstGeom>
        </p:spPr>
        <p:txBody>
          <a:bodyPr/>
          <a:lstStyle>
            <a:lvl1pPr>
              <a:defRPr b="1" i="0" baseline="0">
                <a:solidFill>
                  <a:srgbClr val="429AD6"/>
                </a:solidFill>
              </a:defRPr>
            </a:lvl1pPr>
            <a:lvl2pPr>
              <a:defRPr baseline="0">
                <a:solidFill>
                  <a:schemeClr val="tx1">
                    <a:lumMod val="75000"/>
                    <a:lumOff val="25000"/>
                  </a:schemeClr>
                </a:solidFill>
              </a:defRPr>
            </a:lvl2pPr>
            <a:lvl3pPr>
              <a:defRPr baseline="0">
                <a:solidFill>
                  <a:schemeClr val="tx1">
                    <a:lumMod val="75000"/>
                    <a:lumOff val="25000"/>
                  </a:schemeClr>
                </a:solidFill>
              </a:defRPr>
            </a:lvl3pPr>
            <a:lvl4pPr>
              <a:defRPr baseline="0">
                <a:solidFill>
                  <a:schemeClr val="tx1">
                    <a:lumMod val="75000"/>
                    <a:lumOff val="25000"/>
                  </a:schemeClr>
                </a:solidFill>
              </a:defRPr>
            </a:lvl4pPr>
            <a:lvl5pPr>
              <a:defRPr baseline="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7408532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column">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94B2C531-0FE1-23AB-282E-8A00F4733ABC}"/>
              </a:ext>
            </a:extLst>
          </p:cNvPr>
          <p:cNvSpPr>
            <a:spLocks noGrp="1"/>
          </p:cNvSpPr>
          <p:nvPr>
            <p:ph type="title"/>
          </p:nvPr>
        </p:nvSpPr>
        <p:spPr>
          <a:xfrm>
            <a:off x="1371602" y="730251"/>
            <a:ext cx="21334522" cy="2651126"/>
          </a:xfrm>
          <a:prstGeom prst="rect">
            <a:avLst/>
          </a:prstGeom>
        </p:spPr>
        <p:txBody>
          <a:bodyPr vert="horz" lIns="91440" tIns="45720" rIns="91440" bIns="45720" rtlCol="0" anchor="ctr">
            <a:normAutofit/>
          </a:bodyPr>
          <a:lstStyle>
            <a:lvl1pPr>
              <a:defRPr>
                <a:solidFill>
                  <a:srgbClr val="429AD6"/>
                </a:solidFill>
              </a:defRPr>
            </a:lvl1pPr>
          </a:lstStyle>
          <a:p>
            <a:r>
              <a:rPr lang="en-GB"/>
              <a:t>Click to edit Master title style</a:t>
            </a:r>
            <a:endParaRPr lang="en-US"/>
          </a:p>
        </p:txBody>
      </p:sp>
      <p:sp>
        <p:nvSpPr>
          <p:cNvPr id="2" name="Text Placeholder 7">
            <a:extLst>
              <a:ext uri="{FF2B5EF4-FFF2-40B4-BE49-F238E27FC236}">
                <a16:creationId xmlns:a16="http://schemas.microsoft.com/office/drawing/2014/main" id="{940EB5C4-AC8B-6727-91E6-F830E2B5BEBE}"/>
              </a:ext>
            </a:extLst>
          </p:cNvPr>
          <p:cNvSpPr>
            <a:spLocks noGrp="1"/>
          </p:cNvSpPr>
          <p:nvPr>
            <p:ph type="body" sz="quarter" idx="10"/>
          </p:nvPr>
        </p:nvSpPr>
        <p:spPr>
          <a:xfrm>
            <a:off x="1368001" y="4428000"/>
            <a:ext cx="21334413" cy="8286750"/>
          </a:xfrm>
          <a:prstGeom prst="rect">
            <a:avLst/>
          </a:prstGeom>
        </p:spPr>
        <p:txBody>
          <a:bodyPr numCol="2" spcCol="180000"/>
          <a:lstStyle>
            <a:lvl1pPr>
              <a:defRPr b="1" i="0" baseline="0">
                <a:solidFill>
                  <a:srgbClr val="429AD6"/>
                </a:solidFill>
              </a:defRPr>
            </a:lvl1pPr>
            <a:lvl2pPr>
              <a:defRPr baseline="0">
                <a:solidFill>
                  <a:schemeClr val="tx1">
                    <a:lumMod val="75000"/>
                    <a:lumOff val="25000"/>
                  </a:schemeClr>
                </a:solidFill>
              </a:defRPr>
            </a:lvl2pPr>
            <a:lvl3pPr>
              <a:defRPr baseline="0">
                <a:solidFill>
                  <a:schemeClr val="tx1">
                    <a:lumMod val="75000"/>
                    <a:lumOff val="25000"/>
                  </a:schemeClr>
                </a:solidFill>
              </a:defRPr>
            </a:lvl3pPr>
            <a:lvl4pPr>
              <a:defRPr baseline="0">
                <a:solidFill>
                  <a:schemeClr val="tx1">
                    <a:lumMod val="75000"/>
                    <a:lumOff val="25000"/>
                  </a:schemeClr>
                </a:solidFill>
              </a:defRPr>
            </a:lvl4pPr>
            <a:lvl5pPr>
              <a:defRPr baseline="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444064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hree-column">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2197031A-F39D-DAB3-81EA-64DB980B0253}"/>
              </a:ext>
            </a:extLst>
          </p:cNvPr>
          <p:cNvSpPr>
            <a:spLocks noGrp="1"/>
          </p:cNvSpPr>
          <p:nvPr>
            <p:ph type="title"/>
          </p:nvPr>
        </p:nvSpPr>
        <p:spPr>
          <a:xfrm>
            <a:off x="1371602" y="730251"/>
            <a:ext cx="21334522" cy="2651126"/>
          </a:xfrm>
          <a:prstGeom prst="rect">
            <a:avLst/>
          </a:prstGeom>
        </p:spPr>
        <p:txBody>
          <a:bodyPr vert="horz" lIns="91440" tIns="45720" rIns="91440" bIns="45720" rtlCol="0" anchor="ctr">
            <a:normAutofit/>
          </a:bodyPr>
          <a:lstStyle>
            <a:lvl1pPr>
              <a:defRPr>
                <a:solidFill>
                  <a:srgbClr val="429AD6"/>
                </a:solidFill>
              </a:defRPr>
            </a:lvl1pPr>
          </a:lstStyle>
          <a:p>
            <a:r>
              <a:rPr lang="en-GB"/>
              <a:t>Click to edit Master title style</a:t>
            </a:r>
            <a:endParaRPr lang="en-US"/>
          </a:p>
        </p:txBody>
      </p:sp>
      <p:sp>
        <p:nvSpPr>
          <p:cNvPr id="2" name="Text Placeholder 7">
            <a:extLst>
              <a:ext uri="{FF2B5EF4-FFF2-40B4-BE49-F238E27FC236}">
                <a16:creationId xmlns:a16="http://schemas.microsoft.com/office/drawing/2014/main" id="{28368E83-628D-127A-1DB8-81CCFF86BC14}"/>
              </a:ext>
            </a:extLst>
          </p:cNvPr>
          <p:cNvSpPr>
            <a:spLocks noGrp="1"/>
          </p:cNvSpPr>
          <p:nvPr>
            <p:ph type="body" sz="quarter" idx="10"/>
          </p:nvPr>
        </p:nvSpPr>
        <p:spPr>
          <a:xfrm>
            <a:off x="1368001" y="4428000"/>
            <a:ext cx="21334413" cy="8286750"/>
          </a:xfrm>
          <a:prstGeom prst="rect">
            <a:avLst/>
          </a:prstGeom>
        </p:spPr>
        <p:txBody>
          <a:bodyPr numCol="3" spcCol="180000"/>
          <a:lstStyle>
            <a:lvl1pPr>
              <a:defRPr b="1" i="0" baseline="0">
                <a:solidFill>
                  <a:srgbClr val="429AD6"/>
                </a:solidFill>
              </a:defRPr>
            </a:lvl1pPr>
            <a:lvl2pPr>
              <a:defRPr baseline="0">
                <a:solidFill>
                  <a:schemeClr val="tx1">
                    <a:lumMod val="75000"/>
                    <a:lumOff val="25000"/>
                  </a:schemeClr>
                </a:solidFill>
              </a:defRPr>
            </a:lvl2pPr>
            <a:lvl3pPr>
              <a:defRPr baseline="0">
                <a:solidFill>
                  <a:schemeClr val="tx1">
                    <a:lumMod val="75000"/>
                    <a:lumOff val="25000"/>
                  </a:schemeClr>
                </a:solidFill>
              </a:defRPr>
            </a:lvl3pPr>
            <a:lvl4pPr>
              <a:defRPr baseline="0">
                <a:solidFill>
                  <a:schemeClr val="tx1">
                    <a:lumMod val="75000"/>
                    <a:lumOff val="25000"/>
                  </a:schemeClr>
                </a:solidFill>
              </a:defRPr>
            </a:lvl4pPr>
            <a:lvl5pPr>
              <a:defRPr baseline="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014784929"/>
      </p:ext>
    </p:extLst>
  </p:cSld>
  <p:clrMapOvr>
    <a:masterClrMapping/>
  </p:clrMapOvr>
  <p:extLst>
    <p:ext uri="{DCECCB84-F9BA-43D5-87BE-67443E8EF086}">
      <p15:sldGuideLst xmlns:p15="http://schemas.microsoft.com/office/powerpoint/2012/main">
        <p15:guide id="1" orient="horz" pos="4320" userDrawn="1">
          <p15:clr>
            <a:srgbClr val="FBAE40"/>
          </p15:clr>
        </p15:guide>
        <p15:guide id="2" pos="768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82F213-3089-ACB8-1F43-CDC139F08AC1}"/>
              </a:ext>
            </a:extLst>
          </p:cNvPr>
          <p:cNvSpPr>
            <a:spLocks noGrp="1"/>
          </p:cNvSpPr>
          <p:nvPr>
            <p:ph type="ctrTitle"/>
          </p:nvPr>
        </p:nvSpPr>
        <p:spPr>
          <a:xfrm>
            <a:off x="3047802" y="2244726"/>
            <a:ext cx="18286810" cy="4775200"/>
          </a:xfrm>
        </p:spPr>
        <p:txBody>
          <a:bodyPr anchor="b"/>
          <a:lstStyle>
            <a:lvl1pPr algn="ctr">
              <a:defRPr sz="11999"/>
            </a:lvl1pPr>
          </a:lstStyle>
          <a:p>
            <a:r>
              <a:rPr lang="en-US"/>
              <a:t>Click to edit Master title style</a:t>
            </a:r>
            <a:endParaRPr lang="en-GB"/>
          </a:p>
        </p:txBody>
      </p:sp>
      <p:sp>
        <p:nvSpPr>
          <p:cNvPr id="3" name="Subtitle 2">
            <a:extLst>
              <a:ext uri="{FF2B5EF4-FFF2-40B4-BE49-F238E27FC236}">
                <a16:creationId xmlns:a16="http://schemas.microsoft.com/office/drawing/2014/main" id="{B2AE788E-7D7C-A5AF-8B83-B2932476E913}"/>
              </a:ext>
            </a:extLst>
          </p:cNvPr>
          <p:cNvSpPr>
            <a:spLocks noGrp="1"/>
          </p:cNvSpPr>
          <p:nvPr>
            <p:ph type="subTitle" idx="1"/>
          </p:nvPr>
        </p:nvSpPr>
        <p:spPr>
          <a:xfrm>
            <a:off x="3047802" y="7204076"/>
            <a:ext cx="18286810" cy="3311524"/>
          </a:xfrm>
        </p:spPr>
        <p:txBody>
          <a:bodyPr/>
          <a:lstStyle>
            <a:lvl1pPr marL="0" indent="0" algn="ctr">
              <a:buNone/>
              <a:defRPr sz="4800"/>
            </a:lvl1pPr>
            <a:lvl2pPr marL="914354" indent="0" algn="ctr">
              <a:buNone/>
              <a:defRPr sz="4000"/>
            </a:lvl2pPr>
            <a:lvl3pPr marL="1828709" indent="0" algn="ctr">
              <a:buNone/>
              <a:defRPr sz="3600"/>
            </a:lvl3pPr>
            <a:lvl4pPr marL="2743063" indent="0" algn="ctr">
              <a:buNone/>
              <a:defRPr sz="3200"/>
            </a:lvl4pPr>
            <a:lvl5pPr marL="3657417" indent="0" algn="ctr">
              <a:buNone/>
              <a:defRPr sz="3200"/>
            </a:lvl5pPr>
            <a:lvl6pPr marL="4571771" indent="0" algn="ctr">
              <a:buNone/>
              <a:defRPr sz="3200"/>
            </a:lvl6pPr>
            <a:lvl7pPr marL="5486126" indent="0" algn="ctr">
              <a:buNone/>
              <a:defRPr sz="3200"/>
            </a:lvl7pPr>
            <a:lvl8pPr marL="6400480" indent="0" algn="ctr">
              <a:buNone/>
              <a:defRPr sz="3200"/>
            </a:lvl8pPr>
            <a:lvl9pPr marL="7314834" indent="0" algn="ctr">
              <a:buNone/>
              <a:defRPr sz="32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85CAEEFF-68D4-106A-420B-8C9A5192004E}"/>
              </a:ext>
            </a:extLst>
          </p:cNvPr>
          <p:cNvSpPr>
            <a:spLocks noGrp="1"/>
          </p:cNvSpPr>
          <p:nvPr>
            <p:ph type="dt" sz="half" idx="10"/>
          </p:nvPr>
        </p:nvSpPr>
        <p:spPr/>
        <p:txBody>
          <a:bodyPr/>
          <a:lstStyle/>
          <a:p>
            <a:fld id="{37DAC503-D8CF-49C2-8AD3-18BA030DFB11}" type="datetimeFigureOut">
              <a:rPr lang="en-GB" smtClean="0"/>
              <a:t>27/08/2026</a:t>
            </a:fld>
            <a:endParaRPr lang="en-GB" dirty="0"/>
          </a:p>
        </p:txBody>
      </p:sp>
      <p:sp>
        <p:nvSpPr>
          <p:cNvPr id="5" name="Footer Placeholder 4">
            <a:extLst>
              <a:ext uri="{FF2B5EF4-FFF2-40B4-BE49-F238E27FC236}">
                <a16:creationId xmlns:a16="http://schemas.microsoft.com/office/drawing/2014/main" id="{E94E6160-ADFB-52D5-F451-36CEE6F8554E}"/>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1230FA5C-C279-6D0A-CCC2-524B140DB39D}"/>
              </a:ext>
            </a:extLst>
          </p:cNvPr>
          <p:cNvSpPr>
            <a:spLocks noGrp="1"/>
          </p:cNvSpPr>
          <p:nvPr>
            <p:ph type="sldNum" sz="quarter" idx="12"/>
          </p:nvPr>
        </p:nvSpPr>
        <p:spPr/>
        <p:txBody>
          <a:bodyPr/>
          <a:lstStyle/>
          <a:p>
            <a:fld id="{52623603-DFFA-4212-92DC-FBE1EF9175A6}" type="slidenum">
              <a:rPr lang="en-GB" smtClean="0"/>
              <a:t>‹#›</a:t>
            </a:fld>
            <a:endParaRPr lang="en-GB" dirty="0"/>
          </a:p>
        </p:txBody>
      </p:sp>
    </p:spTree>
    <p:extLst>
      <p:ext uri="{BB962C8B-B14F-4D97-AF65-F5344CB8AC3E}">
        <p14:creationId xmlns:p14="http://schemas.microsoft.com/office/powerpoint/2010/main" val="11933797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4F3266-D328-6BDE-2B36-BA50B380760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FD5E8D9-5E5E-4E11-71CE-15FBF22C37E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7ED1106-8918-FA64-822B-0617EE13891F}"/>
              </a:ext>
            </a:extLst>
          </p:cNvPr>
          <p:cNvSpPr>
            <a:spLocks noGrp="1"/>
          </p:cNvSpPr>
          <p:nvPr>
            <p:ph type="dt" sz="half" idx="10"/>
          </p:nvPr>
        </p:nvSpPr>
        <p:spPr/>
        <p:txBody>
          <a:bodyPr/>
          <a:lstStyle/>
          <a:p>
            <a:fld id="{37DAC503-D8CF-49C2-8AD3-18BA030DFB11}" type="datetimeFigureOut">
              <a:rPr lang="en-GB" smtClean="0"/>
              <a:t>27/08/2026</a:t>
            </a:fld>
            <a:endParaRPr lang="en-GB" dirty="0"/>
          </a:p>
        </p:txBody>
      </p:sp>
      <p:sp>
        <p:nvSpPr>
          <p:cNvPr id="5" name="Footer Placeholder 4">
            <a:extLst>
              <a:ext uri="{FF2B5EF4-FFF2-40B4-BE49-F238E27FC236}">
                <a16:creationId xmlns:a16="http://schemas.microsoft.com/office/drawing/2014/main" id="{13D09CC0-7C2A-1F44-4AAB-9A48B3E16455}"/>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0345688B-E141-457D-987F-9DDC3DE879AC}"/>
              </a:ext>
            </a:extLst>
          </p:cNvPr>
          <p:cNvSpPr>
            <a:spLocks noGrp="1"/>
          </p:cNvSpPr>
          <p:nvPr>
            <p:ph type="sldNum" sz="quarter" idx="12"/>
          </p:nvPr>
        </p:nvSpPr>
        <p:spPr/>
        <p:txBody>
          <a:bodyPr/>
          <a:lstStyle/>
          <a:p>
            <a:fld id="{52623603-DFFA-4212-92DC-FBE1EF9175A6}" type="slidenum">
              <a:rPr lang="en-GB" smtClean="0"/>
              <a:t>‹#›</a:t>
            </a:fld>
            <a:endParaRPr lang="en-GB" dirty="0"/>
          </a:p>
        </p:txBody>
      </p:sp>
    </p:spTree>
    <p:extLst>
      <p:ext uri="{BB962C8B-B14F-4D97-AF65-F5344CB8AC3E}">
        <p14:creationId xmlns:p14="http://schemas.microsoft.com/office/powerpoint/2010/main" val="29736519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07707857"/>
      </p:ext>
    </p:extLst>
  </p:cSld>
  <p:clrMap bg1="lt1" tx1="dk1" bg2="lt2" tx2="dk2" accent1="accent1" accent2="accent2" accent3="accent3" accent4="accent4" accent5="accent5" accent6="accent6" hlink="hlink" folHlink="folHlink"/>
  <p:sldLayoutIdLst>
    <p:sldLayoutId id="2147483668" r:id="rId1"/>
    <p:sldLayoutId id="2147483665" r:id="rId2"/>
    <p:sldLayoutId id="2147483669" r:id="rId3"/>
    <p:sldLayoutId id="2147483666" r:id="rId4"/>
    <p:sldLayoutId id="2147483667" r:id="rId5"/>
    <p:sldLayoutId id="2147483670" r:id="rId6"/>
    <p:sldLayoutId id="2147483671" r:id="rId7"/>
  </p:sldLayoutIdLst>
  <p:txStyles>
    <p:titleStyle>
      <a:lvl1pPr algn="l" defTabSz="1828526" rtl="0" eaLnBrk="1" latinLnBrk="0" hangingPunct="1">
        <a:lnSpc>
          <a:spcPct val="90000"/>
        </a:lnSpc>
        <a:spcBef>
          <a:spcPct val="0"/>
        </a:spcBef>
        <a:buNone/>
        <a:defRPr sz="8799" b="1" kern="1200">
          <a:solidFill>
            <a:srgbClr val="08314C"/>
          </a:solidFill>
          <a:latin typeface="Arial" panose="020B0604020202020204" pitchFamily="34" charset="0"/>
          <a:ea typeface="+mj-ea"/>
          <a:cs typeface="Arial" panose="020B0604020202020204" pitchFamily="34" charset="0"/>
        </a:defRPr>
      </a:lvl1pPr>
    </p:titleStyle>
    <p:bodyStyle>
      <a:lvl1pPr marL="457132" indent="-457132" algn="l" defTabSz="1828526" rtl="0" eaLnBrk="1" latinLnBrk="0" hangingPunct="1">
        <a:lnSpc>
          <a:spcPct val="90000"/>
        </a:lnSpc>
        <a:spcBef>
          <a:spcPts val="2000"/>
        </a:spcBef>
        <a:buFont typeface="Arial" panose="020B0604020202020204" pitchFamily="34" charset="0"/>
        <a:buChar char="•"/>
        <a:defRPr sz="5599" kern="1200">
          <a:solidFill>
            <a:srgbClr val="08314C"/>
          </a:solidFill>
          <a:latin typeface="Arial" panose="020B0604020202020204" pitchFamily="34" charset="0"/>
          <a:ea typeface="+mn-ea"/>
          <a:cs typeface="Arial" panose="020B0604020202020204" pitchFamily="34" charset="0"/>
        </a:defRPr>
      </a:lvl1pPr>
      <a:lvl2pPr marL="1371394" indent="-457132" algn="l" defTabSz="1828526" rtl="0" eaLnBrk="1" latinLnBrk="0" hangingPunct="1">
        <a:lnSpc>
          <a:spcPct val="90000"/>
        </a:lnSpc>
        <a:spcBef>
          <a:spcPts val="1000"/>
        </a:spcBef>
        <a:buFont typeface="Arial" panose="020B0604020202020204" pitchFamily="34" charset="0"/>
        <a:buChar char="•"/>
        <a:defRPr sz="4800" kern="1200">
          <a:solidFill>
            <a:srgbClr val="08314C"/>
          </a:solidFill>
          <a:latin typeface="Arial" panose="020B0604020202020204" pitchFamily="34" charset="0"/>
          <a:ea typeface="+mn-ea"/>
          <a:cs typeface="Arial" panose="020B0604020202020204" pitchFamily="34" charset="0"/>
        </a:defRPr>
      </a:lvl2pPr>
      <a:lvl3pPr marL="2285658" indent="-457132" algn="l" defTabSz="1828526" rtl="0" eaLnBrk="1" latinLnBrk="0" hangingPunct="1">
        <a:lnSpc>
          <a:spcPct val="90000"/>
        </a:lnSpc>
        <a:spcBef>
          <a:spcPts val="1000"/>
        </a:spcBef>
        <a:buFont typeface="Arial" panose="020B0604020202020204" pitchFamily="34" charset="0"/>
        <a:buChar char="•"/>
        <a:defRPr sz="4000" kern="1200">
          <a:solidFill>
            <a:srgbClr val="08314C"/>
          </a:solidFill>
          <a:latin typeface="Arial" panose="020B0604020202020204" pitchFamily="34" charset="0"/>
          <a:ea typeface="+mn-ea"/>
          <a:cs typeface="Arial" panose="020B0604020202020204" pitchFamily="34" charset="0"/>
        </a:defRPr>
      </a:lvl3pPr>
      <a:lvl4pPr marL="3199920" indent="-457132" algn="l" defTabSz="1828526" rtl="0" eaLnBrk="1" latinLnBrk="0" hangingPunct="1">
        <a:lnSpc>
          <a:spcPct val="90000"/>
        </a:lnSpc>
        <a:spcBef>
          <a:spcPts val="1000"/>
        </a:spcBef>
        <a:buFont typeface="Arial" panose="020B0604020202020204" pitchFamily="34" charset="0"/>
        <a:buChar char="•"/>
        <a:defRPr sz="3600" kern="1200">
          <a:solidFill>
            <a:srgbClr val="08314C"/>
          </a:solidFill>
          <a:latin typeface="Arial" panose="020B0604020202020204" pitchFamily="34" charset="0"/>
          <a:ea typeface="+mn-ea"/>
          <a:cs typeface="Arial" panose="020B0604020202020204" pitchFamily="34" charset="0"/>
        </a:defRPr>
      </a:lvl4pPr>
      <a:lvl5pPr marL="4114183" indent="-457132" algn="l" defTabSz="1828526" rtl="0" eaLnBrk="1" latinLnBrk="0" hangingPunct="1">
        <a:lnSpc>
          <a:spcPct val="90000"/>
        </a:lnSpc>
        <a:spcBef>
          <a:spcPts val="1000"/>
        </a:spcBef>
        <a:buFont typeface="Arial" panose="020B0604020202020204" pitchFamily="34" charset="0"/>
        <a:buChar char="•"/>
        <a:defRPr sz="3600" kern="1200">
          <a:solidFill>
            <a:srgbClr val="08314C"/>
          </a:solidFill>
          <a:latin typeface="Arial" panose="020B0604020202020204" pitchFamily="34" charset="0"/>
          <a:ea typeface="+mn-ea"/>
          <a:cs typeface="Arial" panose="020B0604020202020204" pitchFamily="34" charset="0"/>
        </a:defRPr>
      </a:lvl5pPr>
      <a:lvl6pPr marL="5028446" indent="-457132" algn="l" defTabSz="1828526"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2708" indent="-457132" algn="l" defTabSz="1828526"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6972" indent="-457132" algn="l" defTabSz="1828526"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1233" indent="-457132" algn="l" defTabSz="1828526"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p:bodyStyle>
    <p:otherStyle>
      <a:defPPr>
        <a:defRPr lang="en-US"/>
      </a:defPPr>
      <a:lvl1pPr marL="0" algn="l" defTabSz="1828526" rtl="0" eaLnBrk="1" latinLnBrk="0" hangingPunct="1">
        <a:defRPr sz="3600" kern="1200">
          <a:solidFill>
            <a:schemeClr val="tx1"/>
          </a:solidFill>
          <a:latin typeface="+mn-lt"/>
          <a:ea typeface="+mn-ea"/>
          <a:cs typeface="+mn-cs"/>
        </a:defRPr>
      </a:lvl1pPr>
      <a:lvl2pPr marL="914263" algn="l" defTabSz="1828526" rtl="0" eaLnBrk="1" latinLnBrk="0" hangingPunct="1">
        <a:defRPr sz="3600" kern="1200">
          <a:solidFill>
            <a:schemeClr val="tx1"/>
          </a:solidFill>
          <a:latin typeface="+mn-lt"/>
          <a:ea typeface="+mn-ea"/>
          <a:cs typeface="+mn-cs"/>
        </a:defRPr>
      </a:lvl2pPr>
      <a:lvl3pPr marL="1828526" algn="l" defTabSz="1828526" rtl="0" eaLnBrk="1" latinLnBrk="0" hangingPunct="1">
        <a:defRPr sz="3600" kern="1200">
          <a:solidFill>
            <a:schemeClr val="tx1"/>
          </a:solidFill>
          <a:latin typeface="+mn-lt"/>
          <a:ea typeface="+mn-ea"/>
          <a:cs typeface="+mn-cs"/>
        </a:defRPr>
      </a:lvl3pPr>
      <a:lvl4pPr marL="2742788" algn="l" defTabSz="1828526" rtl="0" eaLnBrk="1" latinLnBrk="0" hangingPunct="1">
        <a:defRPr sz="3600" kern="1200">
          <a:solidFill>
            <a:schemeClr val="tx1"/>
          </a:solidFill>
          <a:latin typeface="+mn-lt"/>
          <a:ea typeface="+mn-ea"/>
          <a:cs typeface="+mn-cs"/>
        </a:defRPr>
      </a:lvl4pPr>
      <a:lvl5pPr marL="3657052" algn="l" defTabSz="1828526" rtl="0" eaLnBrk="1" latinLnBrk="0" hangingPunct="1">
        <a:defRPr sz="3600" kern="1200">
          <a:solidFill>
            <a:schemeClr val="tx1"/>
          </a:solidFill>
          <a:latin typeface="+mn-lt"/>
          <a:ea typeface="+mn-ea"/>
          <a:cs typeface="+mn-cs"/>
        </a:defRPr>
      </a:lvl5pPr>
      <a:lvl6pPr marL="4571313" algn="l" defTabSz="1828526" rtl="0" eaLnBrk="1" latinLnBrk="0" hangingPunct="1">
        <a:defRPr sz="3600" kern="1200">
          <a:solidFill>
            <a:schemeClr val="tx1"/>
          </a:solidFill>
          <a:latin typeface="+mn-lt"/>
          <a:ea typeface="+mn-ea"/>
          <a:cs typeface="+mn-cs"/>
        </a:defRPr>
      </a:lvl6pPr>
      <a:lvl7pPr marL="5485578" algn="l" defTabSz="1828526" rtl="0" eaLnBrk="1" latinLnBrk="0" hangingPunct="1">
        <a:defRPr sz="3600" kern="1200">
          <a:solidFill>
            <a:schemeClr val="tx1"/>
          </a:solidFill>
          <a:latin typeface="+mn-lt"/>
          <a:ea typeface="+mn-ea"/>
          <a:cs typeface="+mn-cs"/>
        </a:defRPr>
      </a:lvl7pPr>
      <a:lvl8pPr marL="6399840" algn="l" defTabSz="1828526" rtl="0" eaLnBrk="1" latinLnBrk="0" hangingPunct="1">
        <a:defRPr sz="3600" kern="1200">
          <a:solidFill>
            <a:schemeClr val="tx1"/>
          </a:solidFill>
          <a:latin typeface="+mn-lt"/>
          <a:ea typeface="+mn-ea"/>
          <a:cs typeface="+mn-cs"/>
        </a:defRPr>
      </a:lvl8pPr>
      <a:lvl9pPr marL="7314103" algn="l" defTabSz="1828526" rtl="0" eaLnBrk="1" latinLnBrk="0" hangingPunct="1">
        <a:defRPr sz="36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320" userDrawn="1">
          <p15:clr>
            <a:srgbClr val="F26B43"/>
          </p15:clr>
        </p15:guide>
        <p15:guide id="2" pos="768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4.png"/><Relationship Id="rId7" Type="http://schemas.openxmlformats.org/officeDocument/2006/relationships/hyperlink" Target="https://www.mind.org.uk/information-support/guides-to-support-and-services/abuse/all-types-of-abuse/" TargetMode="Externa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hyperlink" Target="https://napac.org.uk/" TargetMode="External"/><Relationship Id="rId10" Type="http://schemas.openxmlformats.org/officeDocument/2006/relationships/image" Target="../media/image8.jpeg"/><Relationship Id="rId4" Type="http://schemas.openxmlformats.org/officeDocument/2006/relationships/image" Target="../media/image5.png"/><Relationship Id="rId9" Type="http://schemas.openxmlformats.org/officeDocument/2006/relationships/hyperlink" Target="https://www.nhs.uk/conditions/stress-anxiety-depression/mental-health-helplines/"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hyperlink" Target="mailto:EandIsafeguarding@hants.gov.uk" TargetMode="External"/><Relationship Id="rId4" Type="http://schemas.openxmlformats.org/officeDocument/2006/relationships/hyperlink" Target="mailto:cindy.Pritchard@hants.gov.uk"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hyperlink" Target="https://www.cpoms.co.uk/the-power-of-hope-how-reframing-language-can-re-engage-children/?utm_medium=email&amp;utm_source=pardot&amp;utm_campaign=cy25%20uk%20nurture%20wave%2071" TargetMode="External"/><Relationship Id="rId2" Type="http://schemas.openxmlformats.org/officeDocument/2006/relationships/image" Target="../media/image12.png"/><Relationship Id="rId1" Type="http://schemas.openxmlformats.org/officeDocument/2006/relationships/slideLayout" Target="../slideLayouts/slideLayout6.xml"/><Relationship Id="rId5" Type="http://schemas.openxmlformats.org/officeDocument/2006/relationships/hyperlink" Target="https://www.cpoms.co.uk/the-power-of-hope/?utm_medium=email&amp;utm_source=pardot&amp;utm_campaign=cy25%20uk%20nurture%20wave%2071" TargetMode="External"/><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png"/><Relationship Id="rId3" Type="http://schemas.openxmlformats.org/officeDocument/2006/relationships/hyperlink" Target="https://hampshirescp.event-booking.org.uk/events-list" TargetMode="External"/><Relationship Id="rId7" Type="http://schemas.openxmlformats.org/officeDocument/2006/relationships/image" Target="../media/image16.png"/><Relationship Id="rId12"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9.png"/><Relationship Id="rId10" Type="http://schemas.openxmlformats.org/officeDocument/2006/relationships/image" Target="../media/image19.png"/><Relationship Id="rId4" Type="http://schemas.openxmlformats.org/officeDocument/2006/relationships/hyperlink" Target="https://www.hampshirescp.org.uk/documents/multi-agency-safeguarding-practice-development-brochure-2026-27/" TargetMode="External"/><Relationship Id="rId9" Type="http://schemas.openxmlformats.org/officeDocument/2006/relationships/image" Target="../media/image18.png"/></Relationships>
</file>

<file path=ppt/slides/_rels/slide10.xml.rels><?xml version="1.0" encoding="UTF-8" standalone="yes"?>
<Relationships xmlns="http://schemas.openxmlformats.org/package/2006/relationships"><Relationship Id="rId8" Type="http://schemas.openxmlformats.org/officeDocument/2006/relationships/hyperlink" Target="https://www.highspeedtraining.co.uk/courses/education/allergy-anaphylaxis-for-schools/" TargetMode="External"/><Relationship Id="rId3" Type="http://schemas.openxmlformats.org/officeDocument/2006/relationships/image" Target="../media/image10.png"/><Relationship Id="rId7"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hyperlink" Target="https://www.narf.org.uk/benedicts-law-allergy-safety-in-schools" TargetMode="External"/><Relationship Id="rId5" Type="http://schemas.openxmlformats.org/officeDocument/2006/relationships/image" Target="../media/image23.png"/><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image" Target="../media/image25.png"/><Relationship Id="rId5" Type="http://schemas.openxmlformats.org/officeDocument/2006/relationships/hyperlink" Target="https://hampshirescp.event-booking.org.uk/search-results?eventSearch%5Bkeyword%5D=&amp;eventSearch%5Blocation%5D=0&amp;eventSearch%5Bonline%5D=0&amp;categories%5B%5D=666&amp;eventSearch%5Bdate%5D=0&amp;eventSearch%5Bdate_from%5D=&amp;eventSearch%5Bdate_to%5D=" TargetMode="External"/><Relationship Id="rId4" Type="http://schemas.openxmlformats.org/officeDocument/2006/relationships/hyperlink" Target="https://www.hampshirescp.org.uk/professionals/toolkits/online-harm/"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hyperlink" Target="https://www.hants.gov.uk/educationandlearning/emtas/forparents/english-additional-language" TargetMode="External"/><Relationship Id="rId4" Type="http://schemas.openxmlformats.org/officeDocument/2006/relationships/image" Target="../media/image26.png"/></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hyperlink" Target="https://lgfl.net/training-search?field_role=741&amp;_hsmi=426659282" TargetMode="External"/><Relationship Id="rId5" Type="http://schemas.openxmlformats.org/officeDocument/2006/relationships/image" Target="../media/image28.png"/><Relationship Id="rId4" Type="http://schemas.openxmlformats.org/officeDocument/2006/relationships/image" Target="../media/image27.png"/></Relationships>
</file>

<file path=ppt/slides/_rels/slide14.xml.rels><?xml version="1.0" encoding="UTF-8" standalone="yes"?>
<Relationships xmlns="http://schemas.openxmlformats.org/package/2006/relationships"><Relationship Id="rId8" Type="http://schemas.openxmlformats.org/officeDocument/2006/relationships/hyperlink" Target="https://lgfl.net/safeguarding/resources?field_safeguarding_topic=301&amp;s=24&amp;_hsmi=427676514" TargetMode="External"/><Relationship Id="rId3" Type="http://schemas.openxmlformats.org/officeDocument/2006/relationships/image" Target="../media/image10.png"/><Relationship Id="rId7" Type="http://schemas.openxmlformats.org/officeDocument/2006/relationships/hyperlink" Target="https://lgfl.net/training-search?field_training_category=451&amp;_hsmi=427676514" TargetMode="External"/><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6.xml"/><Relationship Id="rId5" Type="http://schemas.openxmlformats.org/officeDocument/2006/relationships/hyperlink" Target="https://www.youtube.com/watch?v=5w8gUZaITTc" TargetMode="External"/><Relationship Id="rId4" Type="http://schemas.openxmlformats.org/officeDocument/2006/relationships/image" Target="../media/image34.png"/></Relationships>
</file>

<file path=ppt/slides/_rels/slide1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hyperlink" Target="https://www.gov.uk/government/publications/early-years-foundation-stage-framework--2" TargetMode="External"/><Relationship Id="rId4" Type="http://schemas.openxmlformats.org/officeDocument/2006/relationships/image" Target="../media/image32.png"/></Relationships>
</file>

<file path=ppt/slides/_rels/slide17.xml.rels><?xml version="1.0" encoding="UTF-8" standalone="yes"?>
<Relationships xmlns="http://schemas.openxmlformats.org/package/2006/relationships"><Relationship Id="rId8" Type="http://schemas.openxmlformats.org/officeDocument/2006/relationships/hyperlink" Target="https://shorespace.org.uk/?_gl=1*1279o1r*_gcl_au*NTM3MjMyOTMwLjE3ODc5MDI4NzA." TargetMode="External"/><Relationship Id="rId3" Type="http://schemas.openxmlformats.org/officeDocument/2006/relationships/image" Target="../media/image36.png"/><Relationship Id="rId7" Type="http://schemas.openxmlformats.org/officeDocument/2006/relationships/hyperlink" Target="https://www.lucyfaithfull.org.uk/shore/"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hyperlink" Target="https://www.lucyfaithfull.org.uk/this-is-giving-me-the-opportunity-to-turn-my-life-around-why-shore-matters-to-prevent-harmful-sexual-behaviour/" TargetMode="External"/><Relationship Id="rId4" Type="http://schemas.openxmlformats.org/officeDocument/2006/relationships/image" Target="../media/image10.png"/></Relationships>
</file>

<file path=ppt/slides/_rels/slide1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6.xml"/><Relationship Id="rId1" Type="http://schemas.openxmlformats.org/officeDocument/2006/relationships/slideLayout" Target="../slideLayouts/slideLayout6.xml"/><Relationship Id="rId5" Type="http://schemas.openxmlformats.org/officeDocument/2006/relationships/image" Target="../media/image10.png"/><Relationship Id="rId4" Type="http://schemas.openxmlformats.org/officeDocument/2006/relationships/hyperlink" Target="https://safeguardingchildren.co.uk/professionals/procedures-practice-guidance-and-one-minute-guides/professional-curiosity-challenge-guidance-for-practitioners/"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mailto:cindy.pritchard@hants.gov.uk" TargetMode="External"/><Relationship Id="rId2" Type="http://schemas.openxmlformats.org/officeDocument/2006/relationships/image" Target="../media/image39.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7.xml"/><Relationship Id="rId1" Type="http://schemas.openxmlformats.org/officeDocument/2006/relationships/slideLayout" Target="../slideLayouts/slideLayout6.xml"/><Relationship Id="rId4" Type="http://schemas.openxmlformats.org/officeDocument/2006/relationships/hyperlink" Target="https://www.theguardian.com/technology/2026/jul/20/online-exploitation-children-warning"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8.xml"/><Relationship Id="rId1" Type="http://schemas.openxmlformats.org/officeDocument/2006/relationships/slideLayout" Target="../slideLayouts/slideLayout6.xml"/><Relationship Id="rId4" Type="http://schemas.openxmlformats.org/officeDocument/2006/relationships/hyperlink" Target="https://www.childrenscommissioner.gov.uk/press-notice/press-notice-childrens-commissioner-demands-reform-of-anti-extremism-programme/"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s://cleanbrowsing.org/learn/how-kids-bypass-filters" TargetMode="External"/><Relationship Id="rId2" Type="http://schemas.openxmlformats.org/officeDocument/2006/relationships/image" Target="../media/image42.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9.xml"/><Relationship Id="rId1" Type="http://schemas.openxmlformats.org/officeDocument/2006/relationships/slideLayout" Target="../slideLayouts/slideLayout6.xml"/><Relationship Id="rId5" Type="http://schemas.openxmlformats.org/officeDocument/2006/relationships/hyperlink" Target="https://www.iwf.org.uk/news-media/news/hundreds-of-british-under-18s-reporting-nude-or-sexual-imagery-of-themselves-say-its-faked-or-manipulated/" TargetMode="External"/><Relationship Id="rId4" Type="http://schemas.openxmlformats.org/officeDocument/2006/relationships/image" Target="../media/image44.png"/></Relationships>
</file>

<file path=ppt/slides/_rels/slide2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hyperlink" Target="https://www.gov.uk/government/publications/childrens-circumvention-behaviours-online" TargetMode="External"/><Relationship Id="rId5" Type="http://schemas.openxmlformats.org/officeDocument/2006/relationships/image" Target="../media/image46.png"/><Relationship Id="rId4" Type="http://schemas.openxmlformats.org/officeDocument/2006/relationships/hyperlink" Target="https://www.gov.uk/government/news/new-social-media-curfews-and-crackdown-on-addictive-features-to-better-protect-16-and-17-year-olds-online"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1.xml"/><Relationship Id="rId1" Type="http://schemas.openxmlformats.org/officeDocument/2006/relationships/slideLayout" Target="../slideLayouts/slideLayout6.xml"/><Relationship Id="rId4" Type="http://schemas.openxmlformats.org/officeDocument/2006/relationships/hyperlink" Target="https://www.ofcom.org.uk/online-safety/protecting-children/age-checks-helping-make-online-experiences-safer-for-uk-children-but-job-not-done-and-tech-industry-must-act-to-strengthen-protections"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2.xml"/><Relationship Id="rId1" Type="http://schemas.openxmlformats.org/officeDocument/2006/relationships/slideLayout" Target="../slideLayouts/slideLayout6.xml"/><Relationship Id="rId4" Type="http://schemas.openxmlformats.org/officeDocument/2006/relationships/hyperlink" Target="https://counterhate.com/blog/new-report-shows-youtube-still-recommends-eating-disorder-content-to-children-despite-safety-improvements/"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hyperlink" Target="https://thesurvivorstrust.org/campaigns/close-to-home/"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4.xml"/><Relationship Id="rId1" Type="http://schemas.openxmlformats.org/officeDocument/2006/relationships/slideLayout" Target="../slideLayouts/slideLayout6.xml"/><Relationship Id="rId4" Type="http://schemas.openxmlformats.org/officeDocument/2006/relationships/hyperlink" Target="https://childsafeguarding.independent-panel.uk/wp-content/uploads/2026/06/CSPRP-Briefing-Paper_-Adolescent-Suicide_-July-202625.pdf"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5.xml"/><Relationship Id="rId1" Type="http://schemas.openxmlformats.org/officeDocument/2006/relationships/slideLayout" Target="../slideLayouts/slideLayout6.xml"/><Relationship Id="rId4" Type="http://schemas.openxmlformats.org/officeDocument/2006/relationships/hyperlink" Target="https://www.acamh.org/blog/mentalising-and-emotion-regulation-in-children-and-families/"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hyperlink" Target="https://learning.nspcc.org.uk/research-resources/statistics-briefings/child-sexual-abuse?utm_campaign=20260803_KIS_CASPAR_August03&amp;utm_content=Child%20sexual%20abuse%3A%20statistics%20briefing&amp;utm_medium=email&amp;utm_source=Adestra" TargetMode="External"/><Relationship Id="rId5" Type="http://schemas.openxmlformats.org/officeDocument/2006/relationships/image" Target="../media/image53.png"/><Relationship Id="rId4" Type="http://schemas.openxmlformats.org/officeDocument/2006/relationships/hyperlink" Target="https://www.csacentre.org.uk/research-resources/research-evidence/scale-nature-of-abuse/the-scale-and-nature-of-child-sexual-abuse/"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hyperlink" Target="https://ccrc.gov.uk/news/grooming-gang-victims-convictions-quashed-following-ccrc-referral/"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8.xml"/><Relationship Id="rId1" Type="http://schemas.openxmlformats.org/officeDocument/2006/relationships/slideLayout" Target="../slideLayouts/slideLayout6.xml"/><Relationship Id="rId4" Type="http://schemas.openxmlformats.org/officeDocument/2006/relationships/hyperlink" Target="https://youthendowmentfund.org.uk/reports/beyond-the-headlines-2026/"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hyperlink" Target="https://www.gov.uk/government/news/change-to-the-definition-of-regulated-activity-with-children-from-1-september-2026"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hyperlink" Target="https://learning.nspcc.org.uk/media/rebjxgty/2026-eyfs-caspar-briefing.pdf" TargetMode="External"/><Relationship Id="rId5" Type="http://schemas.openxmlformats.org/officeDocument/2006/relationships/image" Target="../media/image58.png"/><Relationship Id="rId4" Type="http://schemas.openxmlformats.org/officeDocument/2006/relationships/hyperlink" Target="https://learning.nspcc.org.uk/research-resources/early-years-foundation-stage-eyfs-statutory-framework-summary-of-requirements?utm_campaign=20260720_KIS_CASPAR_July20&amp;utm_content=Early%20Years%20Foundation%20Stage%20%28EYFS%29%20statutory%20framework%202026%3A%20summary%20of%20requirements&amp;utm_medium=email&amp;utm_source=Adestra"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149FA5-E325-F21E-DC7B-B0CA83B8A20C}"/>
              </a:ext>
            </a:extLst>
          </p:cNvPr>
          <p:cNvSpPr>
            <a:spLocks noGrp="1"/>
          </p:cNvSpPr>
          <p:nvPr>
            <p:ph type="ctrTitle"/>
          </p:nvPr>
        </p:nvSpPr>
        <p:spPr>
          <a:xfrm>
            <a:off x="1399337" y="10981674"/>
            <a:ext cx="13923237" cy="2318249"/>
          </a:xfrm>
        </p:spPr>
        <p:txBody>
          <a:bodyPr anchor="ctr">
            <a:normAutofit/>
          </a:bodyPr>
          <a:lstStyle/>
          <a:p>
            <a:pPr algn="l"/>
            <a:r>
              <a:rPr lang="en-GB" sz="8000" dirty="0">
                <a:solidFill>
                  <a:srgbClr val="FFFFFF"/>
                </a:solidFill>
              </a:rPr>
              <a:t>Safeguarding: June update</a:t>
            </a:r>
          </a:p>
        </p:txBody>
      </p:sp>
      <p:pic>
        <p:nvPicPr>
          <p:cNvPr id="4" name="Picture 3">
            <a:extLst>
              <a:ext uri="{FF2B5EF4-FFF2-40B4-BE49-F238E27FC236}">
                <a16:creationId xmlns:a16="http://schemas.microsoft.com/office/drawing/2014/main" id="{682DE7C8-76F9-7982-F50F-4548A36450FA}"/>
              </a:ext>
            </a:extLst>
          </p:cNvPr>
          <p:cNvPicPr>
            <a:picLocks noChangeAspect="1"/>
          </p:cNvPicPr>
          <p:nvPr/>
        </p:nvPicPr>
        <p:blipFill>
          <a:blip r:embed="rId3"/>
          <a:stretch>
            <a:fillRect/>
          </a:stretch>
        </p:blipFill>
        <p:spPr>
          <a:xfrm>
            <a:off x="1856537" y="582217"/>
            <a:ext cx="7950403" cy="12082431"/>
          </a:xfrm>
          <a:prstGeom prst="rect">
            <a:avLst/>
          </a:prstGeom>
        </p:spPr>
      </p:pic>
      <p:pic>
        <p:nvPicPr>
          <p:cNvPr id="7" name="Picture 6">
            <a:extLst>
              <a:ext uri="{FF2B5EF4-FFF2-40B4-BE49-F238E27FC236}">
                <a16:creationId xmlns:a16="http://schemas.microsoft.com/office/drawing/2014/main" id="{515A8174-0F95-4DC6-B9A2-5DD84C92E9AB}"/>
              </a:ext>
            </a:extLst>
          </p:cNvPr>
          <p:cNvPicPr>
            <a:picLocks noChangeAspect="1"/>
          </p:cNvPicPr>
          <p:nvPr/>
        </p:nvPicPr>
        <p:blipFill>
          <a:blip r:embed="rId4"/>
          <a:stretch>
            <a:fillRect/>
          </a:stretch>
        </p:blipFill>
        <p:spPr>
          <a:xfrm>
            <a:off x="9856286" y="2834640"/>
            <a:ext cx="10663475" cy="9830008"/>
          </a:xfrm>
          <a:prstGeom prst="rect">
            <a:avLst/>
          </a:prstGeom>
        </p:spPr>
      </p:pic>
      <p:sp>
        <p:nvSpPr>
          <p:cNvPr id="12" name="Oval 11">
            <a:extLst>
              <a:ext uri="{FF2B5EF4-FFF2-40B4-BE49-F238E27FC236}">
                <a16:creationId xmlns:a16="http://schemas.microsoft.com/office/drawing/2014/main" id="{3128DA55-2E1D-12CC-33D4-7E3D7DE2CE0F}"/>
              </a:ext>
            </a:extLst>
          </p:cNvPr>
          <p:cNvSpPr/>
          <p:nvPr/>
        </p:nvSpPr>
        <p:spPr>
          <a:xfrm>
            <a:off x="17990820" y="582217"/>
            <a:ext cx="5587398" cy="342368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4800" dirty="0"/>
              <a:t>Safeguarding Update</a:t>
            </a:r>
          </a:p>
        </p:txBody>
      </p:sp>
    </p:spTree>
    <p:extLst>
      <p:ext uri="{BB962C8B-B14F-4D97-AF65-F5344CB8AC3E}">
        <p14:creationId xmlns:p14="http://schemas.microsoft.com/office/powerpoint/2010/main" val="35430874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A51B99-BCF4-BA26-7BB7-23C9D7C27994}"/>
              </a:ext>
            </a:extLst>
          </p:cNvPr>
          <p:cNvSpPr>
            <a:spLocks noGrp="1"/>
          </p:cNvSpPr>
          <p:nvPr>
            <p:ph type="title"/>
          </p:nvPr>
        </p:nvSpPr>
        <p:spPr/>
        <p:txBody>
          <a:bodyPr/>
          <a:lstStyle/>
          <a:p>
            <a:br>
              <a:rPr lang="en-GB" dirty="0"/>
            </a:br>
            <a:r>
              <a:rPr lang="en-GB" dirty="0"/>
              <a:t>	</a:t>
            </a:r>
          </a:p>
        </p:txBody>
      </p:sp>
      <p:pic>
        <p:nvPicPr>
          <p:cNvPr id="8" name="Content Placeholder 7">
            <a:extLst>
              <a:ext uri="{FF2B5EF4-FFF2-40B4-BE49-F238E27FC236}">
                <a16:creationId xmlns:a16="http://schemas.microsoft.com/office/drawing/2014/main" id="{D9C9AE7D-2966-1837-4703-63CE4EB7224B}"/>
              </a:ext>
            </a:extLst>
          </p:cNvPr>
          <p:cNvPicPr>
            <a:picLocks noGrp="1" noChangeAspect="1"/>
          </p:cNvPicPr>
          <p:nvPr>
            <p:ph idx="1"/>
          </p:nvPr>
        </p:nvPicPr>
        <p:blipFill>
          <a:blip r:embed="rId3">
            <a:extLst>
              <a:ext uri="{28A0092B-C50C-407E-A947-70E740481C1C}">
                <a14:useLocalDpi xmlns:a14="http://schemas.microsoft.com/office/drawing/2010/main"/>
              </a:ext>
            </a:extLst>
          </a:blip>
          <a:stretch>
            <a:fillRect/>
          </a:stretch>
        </p:blipFill>
        <p:spPr>
          <a:xfrm>
            <a:off x="1676292" y="3953338"/>
            <a:ext cx="5352701" cy="1161974"/>
          </a:xfrm>
          <a:prstGeom prst="rect">
            <a:avLst/>
          </a:prstGeom>
        </p:spPr>
      </p:pic>
      <p:sp>
        <p:nvSpPr>
          <p:cNvPr id="13" name="TextBox 12">
            <a:extLst>
              <a:ext uri="{FF2B5EF4-FFF2-40B4-BE49-F238E27FC236}">
                <a16:creationId xmlns:a16="http://schemas.microsoft.com/office/drawing/2014/main" id="{BD8BA4CE-9B1E-3691-7163-FD243872FC58}"/>
              </a:ext>
            </a:extLst>
          </p:cNvPr>
          <p:cNvSpPr txBox="1"/>
          <p:nvPr/>
        </p:nvSpPr>
        <p:spPr>
          <a:xfrm>
            <a:off x="7679370" y="3873993"/>
            <a:ext cx="12191206" cy="1200329"/>
          </a:xfrm>
          <a:prstGeom prst="rect">
            <a:avLst/>
          </a:prstGeom>
          <a:noFill/>
        </p:spPr>
        <p:txBody>
          <a:bodyPr wrap="square">
            <a:spAutoFit/>
          </a:bodyPr>
          <a:lstStyle/>
          <a:p>
            <a:pPr defTabSz="1828709" eaLnBrk="0" fontAlgn="base" hangingPunct="0">
              <a:spcBef>
                <a:spcPct val="0"/>
              </a:spcBef>
              <a:spcAft>
                <a:spcPct val="0"/>
              </a:spcAft>
              <a:defRPr/>
            </a:pPr>
            <a:r>
              <a:rPr lang="en-GB" sz="3600" dirty="0">
                <a:solidFill>
                  <a:prstClr val="black"/>
                </a:solidFill>
                <a:latin typeface="Arial" panose="020B0604020202020204" pitchFamily="34" charset="0"/>
                <a:cs typeface="Arial" panose="020B0604020202020204" pitchFamily="34" charset="0"/>
              </a:rPr>
              <a:t>HCC Employee Assistance</a:t>
            </a:r>
          </a:p>
          <a:p>
            <a:pPr defTabSz="1828709" eaLnBrk="0" fontAlgn="base" hangingPunct="0">
              <a:spcBef>
                <a:spcPct val="0"/>
              </a:spcBef>
              <a:spcAft>
                <a:spcPct val="0"/>
              </a:spcAft>
              <a:defRPr/>
            </a:pPr>
            <a:r>
              <a:rPr lang="en-GB" sz="3600" dirty="0">
                <a:solidFill>
                  <a:prstClr val="black"/>
                </a:solidFill>
                <a:latin typeface="Arial" panose="020B0604020202020204" pitchFamily="34" charset="0"/>
                <a:cs typeface="Arial" panose="020B0604020202020204" pitchFamily="34" charset="0"/>
              </a:rPr>
              <a:t>Freephone: 0800 028 0199 </a:t>
            </a:r>
          </a:p>
        </p:txBody>
      </p:sp>
      <p:pic>
        <p:nvPicPr>
          <p:cNvPr id="14" name="Picture 13">
            <a:extLst>
              <a:ext uri="{FF2B5EF4-FFF2-40B4-BE49-F238E27FC236}">
                <a16:creationId xmlns:a16="http://schemas.microsoft.com/office/drawing/2014/main" id="{6C184662-01C3-EBF6-3B09-C5638623D8D2}"/>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461862" y="6200818"/>
            <a:ext cx="3790703" cy="1314364"/>
          </a:xfrm>
          <a:prstGeom prst="rect">
            <a:avLst/>
          </a:prstGeom>
        </p:spPr>
      </p:pic>
      <p:sp>
        <p:nvSpPr>
          <p:cNvPr id="16" name="TextBox 15">
            <a:extLst>
              <a:ext uri="{FF2B5EF4-FFF2-40B4-BE49-F238E27FC236}">
                <a16:creationId xmlns:a16="http://schemas.microsoft.com/office/drawing/2014/main" id="{CA602754-5F47-61E6-38A8-3B38570392A5}"/>
              </a:ext>
            </a:extLst>
          </p:cNvPr>
          <p:cNvSpPr txBox="1"/>
          <p:nvPr/>
        </p:nvSpPr>
        <p:spPr>
          <a:xfrm>
            <a:off x="6095603" y="6309292"/>
            <a:ext cx="12191206" cy="1015663"/>
          </a:xfrm>
          <a:prstGeom prst="rect">
            <a:avLst/>
          </a:prstGeom>
          <a:noFill/>
        </p:spPr>
        <p:txBody>
          <a:bodyPr wrap="square">
            <a:spAutoFit/>
          </a:bodyPr>
          <a:lstStyle/>
          <a:p>
            <a:pPr defTabSz="1828709" eaLnBrk="0" fontAlgn="base" hangingPunct="0">
              <a:spcBef>
                <a:spcPct val="0"/>
              </a:spcBef>
              <a:spcAft>
                <a:spcPct val="0"/>
              </a:spcAft>
              <a:defRPr/>
            </a:pPr>
            <a:r>
              <a:rPr lang="en-GB" sz="3600" dirty="0">
                <a:solidFill>
                  <a:prstClr val="black"/>
                </a:solidFill>
                <a:latin typeface="Arial" panose="020B0604020202020204" pitchFamily="34" charset="0"/>
                <a:cs typeface="Arial" panose="020B0604020202020204" pitchFamily="34" charset="0"/>
              </a:rPr>
              <a:t>National Assoc. for People Abused in Childhood</a:t>
            </a:r>
          </a:p>
          <a:p>
            <a:pPr defTabSz="1828709" eaLnBrk="0" fontAlgn="base" hangingPunct="0">
              <a:spcBef>
                <a:spcPct val="0"/>
              </a:spcBef>
              <a:spcAft>
                <a:spcPct val="0"/>
              </a:spcAft>
              <a:defRPr/>
            </a:pPr>
            <a:r>
              <a:rPr lang="en-GB" sz="2400" dirty="0">
                <a:solidFill>
                  <a:prstClr val="black"/>
                </a:solidFill>
                <a:latin typeface="Arial" panose="020B0604020202020204" pitchFamily="34" charset="0"/>
                <a:cs typeface="Arial" panose="020B0604020202020204" pitchFamily="34" charset="0"/>
                <a:hlinkClick r:id="rId5"/>
              </a:rPr>
              <a:t>https://napac.org.uk/</a:t>
            </a:r>
            <a:r>
              <a:rPr lang="en-GB" sz="2400" dirty="0">
                <a:solidFill>
                  <a:prstClr val="black"/>
                </a:solidFill>
                <a:latin typeface="Arial" panose="020B0604020202020204" pitchFamily="34" charset="0"/>
                <a:cs typeface="Arial" panose="020B0604020202020204" pitchFamily="34" charset="0"/>
              </a:rPr>
              <a:t> </a:t>
            </a:r>
          </a:p>
        </p:txBody>
      </p:sp>
      <p:pic>
        <p:nvPicPr>
          <p:cNvPr id="17" name="Picture 16">
            <a:extLst>
              <a:ext uri="{FF2B5EF4-FFF2-40B4-BE49-F238E27FC236}">
                <a16:creationId xmlns:a16="http://schemas.microsoft.com/office/drawing/2014/main" id="{2ECA907A-AC84-A18E-358F-C8F9973F8554}"/>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676292" y="8434882"/>
            <a:ext cx="3635145" cy="1704347"/>
          </a:xfrm>
          <a:prstGeom prst="rect">
            <a:avLst/>
          </a:prstGeom>
        </p:spPr>
      </p:pic>
      <p:sp>
        <p:nvSpPr>
          <p:cNvPr id="19" name="TextBox 18">
            <a:extLst>
              <a:ext uri="{FF2B5EF4-FFF2-40B4-BE49-F238E27FC236}">
                <a16:creationId xmlns:a16="http://schemas.microsoft.com/office/drawing/2014/main" id="{E1217EE7-D48B-6986-E446-A83AA89995EE}"/>
              </a:ext>
            </a:extLst>
          </p:cNvPr>
          <p:cNvSpPr txBox="1"/>
          <p:nvPr/>
        </p:nvSpPr>
        <p:spPr>
          <a:xfrm>
            <a:off x="6098327" y="7779047"/>
            <a:ext cx="10952724" cy="2923877"/>
          </a:xfrm>
          <a:prstGeom prst="rect">
            <a:avLst/>
          </a:prstGeom>
          <a:noFill/>
        </p:spPr>
        <p:txBody>
          <a:bodyPr wrap="square">
            <a:spAutoFit/>
          </a:bodyPr>
          <a:lstStyle/>
          <a:p>
            <a:pPr defTabSz="1828709" eaLnBrk="0" fontAlgn="base" hangingPunct="0">
              <a:spcBef>
                <a:spcPct val="0"/>
              </a:spcBef>
              <a:spcAft>
                <a:spcPct val="0"/>
              </a:spcAft>
              <a:defRPr/>
            </a:pPr>
            <a:r>
              <a:rPr lang="en-GB" sz="5600" dirty="0">
                <a:solidFill>
                  <a:prstClr val="black"/>
                </a:solidFill>
                <a:latin typeface="Arial" panose="020B0604020202020204" pitchFamily="34" charset="0"/>
                <a:cs typeface="Arial" panose="020B0604020202020204" pitchFamily="34" charset="0"/>
              </a:rPr>
              <a:t>Mental Health charity in England and Wales</a:t>
            </a:r>
          </a:p>
          <a:p>
            <a:pPr defTabSz="1828709" eaLnBrk="0" fontAlgn="base" hangingPunct="0">
              <a:spcBef>
                <a:spcPct val="0"/>
              </a:spcBef>
              <a:spcAft>
                <a:spcPct val="0"/>
              </a:spcAft>
              <a:defRPr/>
            </a:pPr>
            <a:r>
              <a:rPr lang="en-GB" sz="3600" dirty="0">
                <a:solidFill>
                  <a:prstClr val="black"/>
                </a:solidFill>
                <a:latin typeface="Arial" panose="020B0604020202020204" pitchFamily="34" charset="0"/>
                <a:cs typeface="Arial" panose="020B0604020202020204" pitchFamily="34" charset="0"/>
                <a:hlinkClick r:id="rId7"/>
              </a:rPr>
              <a:t>https://www.mind.org.uk/information-support/guides-to-support-and-services/abuse/all-types-of-abuse/</a:t>
            </a:r>
            <a:r>
              <a:rPr lang="en-GB" sz="3600" dirty="0">
                <a:solidFill>
                  <a:prstClr val="black"/>
                </a:solidFill>
                <a:latin typeface="Arial" panose="020B0604020202020204" pitchFamily="34" charset="0"/>
                <a:cs typeface="Arial" panose="020B0604020202020204" pitchFamily="34" charset="0"/>
              </a:rPr>
              <a:t> </a:t>
            </a:r>
          </a:p>
        </p:txBody>
      </p:sp>
      <p:pic>
        <p:nvPicPr>
          <p:cNvPr id="20" name="Picture 19">
            <a:extLst>
              <a:ext uri="{FF2B5EF4-FFF2-40B4-BE49-F238E27FC236}">
                <a16:creationId xmlns:a16="http://schemas.microsoft.com/office/drawing/2014/main" id="{619D7778-62BD-EC84-124C-4C43253E5B63}"/>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1671396" y="11309618"/>
            <a:ext cx="3371630" cy="1523901"/>
          </a:xfrm>
          <a:prstGeom prst="rect">
            <a:avLst/>
          </a:prstGeom>
        </p:spPr>
      </p:pic>
      <p:sp>
        <p:nvSpPr>
          <p:cNvPr id="22" name="TextBox 21">
            <a:extLst>
              <a:ext uri="{FF2B5EF4-FFF2-40B4-BE49-F238E27FC236}">
                <a16:creationId xmlns:a16="http://schemas.microsoft.com/office/drawing/2014/main" id="{580E9A6F-3D03-E245-43C7-449B77967781}"/>
              </a:ext>
            </a:extLst>
          </p:cNvPr>
          <p:cNvSpPr txBox="1"/>
          <p:nvPr/>
        </p:nvSpPr>
        <p:spPr>
          <a:xfrm>
            <a:off x="6098327" y="10679224"/>
            <a:ext cx="12188482" cy="2062103"/>
          </a:xfrm>
          <a:prstGeom prst="rect">
            <a:avLst/>
          </a:prstGeom>
          <a:noFill/>
        </p:spPr>
        <p:txBody>
          <a:bodyPr wrap="square">
            <a:spAutoFit/>
          </a:bodyPr>
          <a:lstStyle/>
          <a:p>
            <a:pPr defTabSz="1828709" eaLnBrk="0" fontAlgn="base" hangingPunct="0">
              <a:spcBef>
                <a:spcPct val="0"/>
              </a:spcBef>
              <a:spcAft>
                <a:spcPct val="0"/>
              </a:spcAft>
              <a:defRPr/>
            </a:pPr>
            <a:r>
              <a:rPr lang="en-GB" sz="5600" dirty="0">
                <a:solidFill>
                  <a:prstClr val="black"/>
                </a:solidFill>
                <a:latin typeface="Arial" panose="020B0604020202020204" pitchFamily="34" charset="0"/>
                <a:cs typeface="Arial" panose="020B0604020202020204" pitchFamily="34" charset="0"/>
              </a:rPr>
              <a:t>Mental Health helplines</a:t>
            </a:r>
          </a:p>
          <a:p>
            <a:pPr defTabSz="1828709" eaLnBrk="0" fontAlgn="base" hangingPunct="0">
              <a:spcBef>
                <a:spcPct val="0"/>
              </a:spcBef>
              <a:spcAft>
                <a:spcPct val="0"/>
              </a:spcAft>
              <a:defRPr/>
            </a:pPr>
            <a:r>
              <a:rPr lang="en-GB" sz="3600" dirty="0">
                <a:solidFill>
                  <a:prstClr val="black"/>
                </a:solidFill>
                <a:latin typeface="Arial" panose="020B0604020202020204" pitchFamily="34" charset="0"/>
                <a:cs typeface="Arial" panose="020B0604020202020204" pitchFamily="34" charset="0"/>
                <a:hlinkClick r:id="rId9"/>
              </a:rPr>
              <a:t>https://www.nhs.uk/conditions/stress-anxiety-depression/mental-health-helplines/</a:t>
            </a:r>
            <a:r>
              <a:rPr lang="en-GB" sz="3600" dirty="0">
                <a:solidFill>
                  <a:prstClr val="black"/>
                </a:solidFill>
                <a:latin typeface="Arial" panose="020B0604020202020204" pitchFamily="34" charset="0"/>
                <a:cs typeface="Arial" panose="020B0604020202020204" pitchFamily="34" charset="0"/>
              </a:rPr>
              <a:t> </a:t>
            </a:r>
          </a:p>
        </p:txBody>
      </p:sp>
      <p:sp>
        <p:nvSpPr>
          <p:cNvPr id="4" name="TextBox 3">
            <a:extLst>
              <a:ext uri="{FF2B5EF4-FFF2-40B4-BE49-F238E27FC236}">
                <a16:creationId xmlns:a16="http://schemas.microsoft.com/office/drawing/2014/main" id="{63146691-BC43-1842-A475-2217D85C90DF}"/>
              </a:ext>
            </a:extLst>
          </p:cNvPr>
          <p:cNvSpPr txBox="1"/>
          <p:nvPr/>
        </p:nvSpPr>
        <p:spPr>
          <a:xfrm>
            <a:off x="1461862" y="643767"/>
            <a:ext cx="12197302" cy="1446550"/>
          </a:xfrm>
          <a:prstGeom prst="rect">
            <a:avLst/>
          </a:prstGeom>
          <a:noFill/>
        </p:spPr>
        <p:txBody>
          <a:bodyPr wrap="square">
            <a:spAutoFit/>
          </a:bodyPr>
          <a:lstStyle/>
          <a:p>
            <a:r>
              <a:rPr lang="en-GB" sz="8800" b="1" dirty="0"/>
              <a:t>Your Welfare</a:t>
            </a:r>
          </a:p>
        </p:txBody>
      </p:sp>
      <p:pic>
        <p:nvPicPr>
          <p:cNvPr id="1026" name="Picture 2" descr="Look after Yourself | thortful">
            <a:extLst>
              <a:ext uri="{FF2B5EF4-FFF2-40B4-BE49-F238E27FC236}">
                <a16:creationId xmlns:a16="http://schemas.microsoft.com/office/drawing/2014/main" id="{8ECE11E4-13D6-3E9F-FB7D-CDAB187B2004}"/>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7472953" y="2090317"/>
            <a:ext cx="6096000" cy="8620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79834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5AFFD0-3A51-D9E6-9A0F-21FC1836C526}"/>
              </a:ext>
            </a:extLst>
          </p:cNvPr>
          <p:cNvSpPr txBox="1"/>
          <p:nvPr/>
        </p:nvSpPr>
        <p:spPr>
          <a:xfrm>
            <a:off x="881744" y="558624"/>
            <a:ext cx="15544800" cy="8925520"/>
          </a:xfrm>
          <a:prstGeom prst="rect">
            <a:avLst/>
          </a:prstGeom>
          <a:solidFill>
            <a:srgbClr val="FFFFF3"/>
          </a:solidFill>
          <a:ln>
            <a:solidFill>
              <a:srgbClr val="002060"/>
            </a:solidFill>
          </a:ln>
        </p:spPr>
        <p:txBody>
          <a:bodyPr wrap="square" rtlCol="0">
            <a:spAutoFit/>
          </a:bodyPr>
          <a:lstStyle/>
          <a:p>
            <a:r>
              <a:rPr lang="en-GB" sz="5400" dirty="0">
                <a:latin typeface="Comic Sans MS" panose="030F0702030302020204" pitchFamily="66" charset="0"/>
              </a:rPr>
              <a:t>Please check the contents pages if you haven’t got time to read all of this…it is a lot! </a:t>
            </a:r>
            <a:r>
              <a:rPr lang="en-GB" sz="5400" dirty="0">
                <a:latin typeface="Comic Sans MS" panose="030F0702030302020204" pitchFamily="66" charset="0"/>
                <a:sym typeface="Wingdings" panose="05000000000000000000" pitchFamily="2" charset="2"/>
              </a:rPr>
              <a:t> I’ve put it in sections to hopefully help make navigation a bit easier. </a:t>
            </a:r>
            <a:endParaRPr lang="en-GB" sz="5400" dirty="0">
              <a:latin typeface="Comic Sans MS" panose="030F0702030302020204" pitchFamily="66" charset="0"/>
            </a:endParaRPr>
          </a:p>
          <a:p>
            <a:endParaRPr lang="en-GB" sz="4000" dirty="0">
              <a:latin typeface="Comic Sans MS" panose="030F0702030302020204" pitchFamily="66" charset="0"/>
            </a:endParaRPr>
          </a:p>
          <a:p>
            <a:r>
              <a:rPr lang="en-GB" sz="5400" dirty="0">
                <a:latin typeface="Comic Sans MS" panose="030F0702030302020204" pitchFamily="66" charset="0"/>
              </a:rPr>
              <a:t>There are some free training opportunities which I’ve put this sign on.</a:t>
            </a:r>
          </a:p>
          <a:p>
            <a:endParaRPr lang="en-GB" sz="4800" dirty="0">
              <a:latin typeface="Comic Sans MS" panose="030F0702030302020204" pitchFamily="66" charset="0"/>
            </a:endParaRPr>
          </a:p>
          <a:p>
            <a:r>
              <a:rPr lang="en-GB" sz="5400" dirty="0">
                <a:latin typeface="Comic Sans MS" panose="030F0702030302020204" pitchFamily="66" charset="0"/>
              </a:rPr>
              <a:t>And free resources </a:t>
            </a:r>
          </a:p>
          <a:p>
            <a:r>
              <a:rPr lang="en-GB" sz="5400" dirty="0">
                <a:latin typeface="Comic Sans MS" panose="030F0702030302020204" pitchFamily="66" charset="0"/>
              </a:rPr>
              <a:t>I’ve also tried to identify age range that may be appropriate for each slide. </a:t>
            </a:r>
          </a:p>
        </p:txBody>
      </p:sp>
      <p:cxnSp>
        <p:nvCxnSpPr>
          <p:cNvPr id="6" name="Straight Arrow Connector 5">
            <a:extLst>
              <a:ext uri="{FF2B5EF4-FFF2-40B4-BE49-F238E27FC236}">
                <a16:creationId xmlns:a16="http://schemas.microsoft.com/office/drawing/2014/main" id="{0862B941-F69E-C603-AD48-9EBFE5FB3797}"/>
              </a:ext>
            </a:extLst>
          </p:cNvPr>
          <p:cNvCxnSpPr>
            <a:cxnSpLocks/>
          </p:cNvCxnSpPr>
          <p:nvPr/>
        </p:nvCxnSpPr>
        <p:spPr>
          <a:xfrm flipV="1">
            <a:off x="12540343" y="5878286"/>
            <a:ext cx="4651774" cy="489856"/>
          </a:xfrm>
          <a:prstGeom prst="straightConnector1">
            <a:avLst/>
          </a:prstGeom>
          <a:ln w="5080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pic>
        <p:nvPicPr>
          <p:cNvPr id="7" name="Picture 2" descr="Capacity Building Training Courses for Belfast based groups - Volunteer Now">
            <a:extLst>
              <a:ext uri="{FF2B5EF4-FFF2-40B4-BE49-F238E27FC236}">
                <a16:creationId xmlns:a16="http://schemas.microsoft.com/office/drawing/2014/main" id="{F1F05E9A-6582-851A-8CD5-81C2A83093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491686" y="0"/>
            <a:ext cx="7008983" cy="697209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9A963D2C-6F4D-D89B-844C-ABA4FD9D3ED3}"/>
              </a:ext>
            </a:extLst>
          </p:cNvPr>
          <p:cNvSpPr txBox="1"/>
          <p:nvPr/>
        </p:nvSpPr>
        <p:spPr>
          <a:xfrm>
            <a:off x="1240973" y="9773065"/>
            <a:ext cx="9895115" cy="3046988"/>
          </a:xfrm>
          <a:prstGeom prst="rect">
            <a:avLst/>
          </a:prstGeom>
          <a:noFill/>
        </p:spPr>
        <p:txBody>
          <a:bodyPr wrap="square" rtlCol="0">
            <a:spAutoFit/>
          </a:bodyPr>
          <a:lstStyle/>
          <a:p>
            <a:r>
              <a:rPr lang="en-GB" sz="4800" dirty="0"/>
              <a:t>Contact methods: </a:t>
            </a:r>
          </a:p>
          <a:p>
            <a:r>
              <a:rPr lang="en-GB" sz="4800" dirty="0">
                <a:hlinkClick r:id="rId4"/>
              </a:rPr>
              <a:t>cindy.pritchard@hants.gov.uk</a:t>
            </a:r>
            <a:endParaRPr lang="en-GB" sz="4800" dirty="0"/>
          </a:p>
          <a:p>
            <a:r>
              <a:rPr lang="en-GB" sz="4800" dirty="0">
                <a:hlinkClick r:id="rId5"/>
              </a:rPr>
              <a:t>EandIsafeguarding@hants.gov.uk</a:t>
            </a:r>
            <a:endParaRPr lang="en-GB" sz="4800" dirty="0"/>
          </a:p>
          <a:p>
            <a:r>
              <a:rPr lang="en-GB" sz="4800" dirty="0"/>
              <a:t>Mobile: 07703 944343</a:t>
            </a:r>
          </a:p>
        </p:txBody>
      </p:sp>
      <p:pic>
        <p:nvPicPr>
          <p:cNvPr id="5" name="Picture 2" descr="Free Resources">
            <a:extLst>
              <a:ext uri="{FF2B5EF4-FFF2-40B4-BE49-F238E27FC236}">
                <a16:creationId xmlns:a16="http://schemas.microsoft.com/office/drawing/2014/main" id="{3871DC1D-236D-6633-D909-76DF6741F5D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841902" y="6368142"/>
            <a:ext cx="7008983" cy="3732056"/>
          </a:xfrm>
          <a:prstGeom prst="rect">
            <a:avLst/>
          </a:prstGeom>
          <a:noFill/>
          <a:extLst>
            <a:ext uri="{909E8E84-426E-40DD-AFC4-6F175D3DCCD1}">
              <a14:hiddenFill xmlns:a14="http://schemas.microsoft.com/office/drawing/2010/main">
                <a:solidFill>
                  <a:srgbClr val="FFFFFF"/>
                </a:solidFill>
              </a14:hiddenFill>
            </a:ext>
          </a:extLst>
        </p:spPr>
      </p:pic>
      <p:cxnSp>
        <p:nvCxnSpPr>
          <p:cNvPr id="8" name="Straight Arrow Connector 7">
            <a:extLst>
              <a:ext uri="{FF2B5EF4-FFF2-40B4-BE49-F238E27FC236}">
                <a16:creationId xmlns:a16="http://schemas.microsoft.com/office/drawing/2014/main" id="{915AACB4-C17E-474B-7D49-E9F7E5677F09}"/>
              </a:ext>
            </a:extLst>
          </p:cNvPr>
          <p:cNvCxnSpPr>
            <a:cxnSpLocks/>
          </p:cNvCxnSpPr>
          <p:nvPr/>
        </p:nvCxnSpPr>
        <p:spPr>
          <a:xfrm flipV="1">
            <a:off x="8654144" y="7249868"/>
            <a:ext cx="8537973" cy="59547"/>
          </a:xfrm>
          <a:prstGeom prst="straightConnector1">
            <a:avLst/>
          </a:prstGeom>
          <a:ln w="5080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14362359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3BEAC2-CB7E-E59F-E203-0E8DD201D9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17F9F0E-5044-5E92-FC9F-3265753C4793}"/>
              </a:ext>
            </a:extLst>
          </p:cNvPr>
          <p:cNvSpPr>
            <a:spLocks noGrp="1"/>
          </p:cNvSpPr>
          <p:nvPr>
            <p:ph type="ctrTitle"/>
          </p:nvPr>
        </p:nvSpPr>
        <p:spPr>
          <a:xfrm>
            <a:off x="3932371" y="635530"/>
            <a:ext cx="16044329" cy="1683807"/>
          </a:xfrm>
          <a:solidFill>
            <a:srgbClr val="FFFFF3"/>
          </a:solidFill>
        </p:spPr>
        <p:txBody>
          <a:bodyPr/>
          <a:lstStyle/>
          <a:p>
            <a:r>
              <a:rPr lang="en-GB" dirty="0">
                <a:solidFill>
                  <a:srgbClr val="FF0000"/>
                </a:solidFill>
              </a:rPr>
              <a:t>Safeguarding Audit</a:t>
            </a:r>
          </a:p>
        </p:txBody>
      </p:sp>
      <p:sp>
        <p:nvSpPr>
          <p:cNvPr id="3" name="Subtitle 2">
            <a:extLst>
              <a:ext uri="{FF2B5EF4-FFF2-40B4-BE49-F238E27FC236}">
                <a16:creationId xmlns:a16="http://schemas.microsoft.com/office/drawing/2014/main" id="{C6311751-D299-301A-14E1-2CFE60FE14BC}"/>
              </a:ext>
            </a:extLst>
          </p:cNvPr>
          <p:cNvSpPr>
            <a:spLocks noGrp="1"/>
          </p:cNvSpPr>
          <p:nvPr>
            <p:ph type="subTitle" idx="1"/>
          </p:nvPr>
        </p:nvSpPr>
        <p:spPr>
          <a:xfrm>
            <a:off x="947472" y="2878666"/>
            <a:ext cx="22014128" cy="9249165"/>
          </a:xfrm>
          <a:solidFill>
            <a:srgbClr val="429AD6"/>
          </a:solidFill>
        </p:spPr>
        <p:txBody>
          <a:bodyPr/>
          <a:lstStyle/>
          <a:p>
            <a:pPr algn="l"/>
            <a:endParaRPr lang="en-GB" sz="1100" dirty="0"/>
          </a:p>
          <a:p>
            <a:pPr algn="l"/>
            <a:r>
              <a:rPr lang="en-GB" dirty="0"/>
              <a:t>The safeguarding audit is on the following link for you to complete – the deadline for this is September 30</a:t>
            </a:r>
            <a:r>
              <a:rPr lang="en-GB" baseline="30000" dirty="0"/>
              <a:t>th</a:t>
            </a:r>
            <a:r>
              <a:rPr lang="en-GB" dirty="0"/>
              <a:t>.</a:t>
            </a:r>
          </a:p>
          <a:p>
            <a:pPr algn="l"/>
            <a:endParaRPr lang="en-GB" sz="1400" dirty="0"/>
          </a:p>
          <a:p>
            <a:pPr algn="l"/>
            <a:r>
              <a:rPr lang="en-GB" dirty="0"/>
              <a:t>On this webpage, you will find an audit tool and guidance which is for </a:t>
            </a:r>
            <a:r>
              <a:rPr lang="en-GB" u="sng" dirty="0"/>
              <a:t>your internal audit </a:t>
            </a:r>
            <a:r>
              <a:rPr lang="en-GB" dirty="0"/>
              <a:t>as this helps to ensure you have an evidence base for all of the statutory requirements and also helps to formulate the action plan. </a:t>
            </a:r>
          </a:p>
          <a:p>
            <a:pPr algn="l"/>
            <a:endParaRPr lang="en-GB" sz="600" dirty="0"/>
          </a:p>
          <a:p>
            <a:pPr algn="l"/>
            <a:r>
              <a:rPr lang="en-GB" dirty="0"/>
              <a:t>You then complete the </a:t>
            </a:r>
            <a:r>
              <a:rPr lang="en-GB" u="sng" dirty="0"/>
              <a:t>online form</a:t>
            </a:r>
            <a:r>
              <a:rPr lang="en-GB" dirty="0"/>
              <a:t> which will be the submission to HSCP. The questions are very similar to last year, with some tweaks to the physical intervention questions and an additional question about training related to online harms. Any questions, please email me </a:t>
            </a:r>
            <a:r>
              <a:rPr lang="en-GB" dirty="0">
                <a:sym typeface="Wingdings" panose="05000000000000000000" pitchFamily="2" charset="2"/>
              </a:rPr>
              <a:t> </a:t>
            </a:r>
          </a:p>
          <a:p>
            <a:pPr algn="l"/>
            <a:endParaRPr lang="en-GB" sz="1400" dirty="0">
              <a:sym typeface="Wingdings" panose="05000000000000000000" pitchFamily="2" charset="2"/>
            </a:endParaRPr>
          </a:p>
          <a:p>
            <a:pPr algn="l"/>
            <a:r>
              <a:rPr lang="en-GB" dirty="0">
                <a:sym typeface="Wingdings" panose="05000000000000000000" pitchFamily="2" charset="2"/>
              </a:rPr>
              <a:t>If you want to keep a copy of your responses, go to the three dots on the right hand side, select print from the drop down, then save at PDF. </a:t>
            </a:r>
            <a:endParaRPr lang="en-GB" dirty="0"/>
          </a:p>
        </p:txBody>
      </p:sp>
      <p:pic>
        <p:nvPicPr>
          <p:cNvPr id="1026" name="Picture 2" descr="Word Action Stock Illustrations – 28,261 Word Action Stock Illustrations,  Vectors &amp; Clipart - Dreamstime">
            <a:extLst>
              <a:ext uri="{FF2B5EF4-FFF2-40B4-BE49-F238E27FC236}">
                <a16:creationId xmlns:a16="http://schemas.microsoft.com/office/drawing/2014/main" id="{52477A44-7D43-C3B5-12E5-FD9D0E417F5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687" t="17334" r="3757" b="13778"/>
          <a:stretch>
            <a:fillRect/>
          </a:stretch>
        </p:blipFill>
        <p:spPr bwMode="auto">
          <a:xfrm>
            <a:off x="19610597" y="76200"/>
            <a:ext cx="4534748" cy="341206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Word Action Stock Illustrations – 28,261 Word Action Stock Illustrations,  Vectors &amp; Clipart - Dreamstime">
            <a:extLst>
              <a:ext uri="{FF2B5EF4-FFF2-40B4-BE49-F238E27FC236}">
                <a16:creationId xmlns:a16="http://schemas.microsoft.com/office/drawing/2014/main" id="{D881C21D-EF07-ABC7-2F9A-BE612BD278A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687" t="17334" r="3757" b="13778"/>
          <a:stretch>
            <a:fillRect/>
          </a:stretch>
        </p:blipFill>
        <p:spPr bwMode="auto">
          <a:xfrm>
            <a:off x="237069" y="76200"/>
            <a:ext cx="4168644" cy="31366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53026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6F5F496-B4B3-BA58-F402-9E8BE814754F}"/>
              </a:ext>
            </a:extLst>
          </p:cNvPr>
          <p:cNvSpPr>
            <a:spLocks noGrp="1"/>
          </p:cNvSpPr>
          <p:nvPr>
            <p:ph type="ctrTitle"/>
          </p:nvPr>
        </p:nvSpPr>
        <p:spPr>
          <a:xfrm>
            <a:off x="2842062" y="598806"/>
            <a:ext cx="18286810" cy="2487294"/>
          </a:xfrm>
        </p:spPr>
        <p:txBody>
          <a:bodyPr/>
          <a:lstStyle/>
          <a:p>
            <a:r>
              <a:rPr lang="en-GB" sz="9600" dirty="0"/>
              <a:t>Two five minute reads for the start of term…</a:t>
            </a:r>
          </a:p>
        </p:txBody>
      </p:sp>
      <p:pic>
        <p:nvPicPr>
          <p:cNvPr id="7" name="Picture 6">
            <a:extLst>
              <a:ext uri="{FF2B5EF4-FFF2-40B4-BE49-F238E27FC236}">
                <a16:creationId xmlns:a16="http://schemas.microsoft.com/office/drawing/2014/main" id="{4B0F2683-1B37-2801-DDB8-2B4706583732}"/>
              </a:ext>
            </a:extLst>
          </p:cNvPr>
          <p:cNvPicPr>
            <a:picLocks noChangeAspect="1"/>
          </p:cNvPicPr>
          <p:nvPr/>
        </p:nvPicPr>
        <p:blipFill>
          <a:blip r:embed="rId2"/>
          <a:srcRect t="9876" b="18640"/>
          <a:stretch>
            <a:fillRect/>
          </a:stretch>
        </p:blipFill>
        <p:spPr>
          <a:xfrm>
            <a:off x="12374284" y="3535144"/>
            <a:ext cx="11794176" cy="4160520"/>
          </a:xfrm>
          <a:prstGeom prst="rect">
            <a:avLst/>
          </a:prstGeom>
        </p:spPr>
      </p:pic>
      <p:sp>
        <p:nvSpPr>
          <p:cNvPr id="8" name="TextBox 7">
            <a:extLst>
              <a:ext uri="{FF2B5EF4-FFF2-40B4-BE49-F238E27FC236}">
                <a16:creationId xmlns:a16="http://schemas.microsoft.com/office/drawing/2014/main" id="{E0F5669E-8344-787B-BE56-9EAF03C68447}"/>
              </a:ext>
            </a:extLst>
          </p:cNvPr>
          <p:cNvSpPr txBox="1"/>
          <p:nvPr/>
        </p:nvSpPr>
        <p:spPr>
          <a:xfrm>
            <a:off x="1366549" y="10110355"/>
            <a:ext cx="21649313" cy="2308324"/>
          </a:xfrm>
          <a:prstGeom prst="rect">
            <a:avLst/>
          </a:prstGeom>
          <a:solidFill>
            <a:schemeClr val="accent1">
              <a:lumMod val="20000"/>
              <a:lumOff val="80000"/>
            </a:schemeClr>
          </a:solidFill>
        </p:spPr>
        <p:txBody>
          <a:bodyPr wrap="square" rtlCol="0">
            <a:spAutoFit/>
          </a:bodyPr>
          <a:lstStyle/>
          <a:p>
            <a:r>
              <a:rPr lang="en-GB" sz="4800" b="1" dirty="0"/>
              <a:t>I’d strongly recommend having a read of these – it’s about how we work with and speak to out most vulnerable and disengaged children and young people – those who are a bit ‘lost’. Worth a read and a share….</a:t>
            </a:r>
          </a:p>
        </p:txBody>
      </p:sp>
      <p:sp>
        <p:nvSpPr>
          <p:cNvPr id="10" name="TextBox 9">
            <a:extLst>
              <a:ext uri="{FF2B5EF4-FFF2-40B4-BE49-F238E27FC236}">
                <a16:creationId xmlns:a16="http://schemas.microsoft.com/office/drawing/2014/main" id="{FD00ED4C-1F97-783A-C8F9-FF36C5A3D5E2}"/>
              </a:ext>
            </a:extLst>
          </p:cNvPr>
          <p:cNvSpPr txBox="1"/>
          <p:nvPr/>
        </p:nvSpPr>
        <p:spPr>
          <a:xfrm>
            <a:off x="13112433" y="7561465"/>
            <a:ext cx="12195810" cy="1323439"/>
          </a:xfrm>
          <a:prstGeom prst="rect">
            <a:avLst/>
          </a:prstGeom>
          <a:noFill/>
        </p:spPr>
        <p:txBody>
          <a:bodyPr wrap="square">
            <a:spAutoFit/>
          </a:bodyPr>
          <a:lstStyle/>
          <a:p>
            <a:r>
              <a:rPr lang="en-GB" sz="4000" dirty="0">
                <a:hlinkClick r:id="rId3"/>
              </a:rPr>
              <a:t>How Reframing Language can Re-engage Disengaged Children</a:t>
            </a:r>
            <a:endParaRPr lang="en-GB" sz="4000" dirty="0"/>
          </a:p>
        </p:txBody>
      </p:sp>
      <p:pic>
        <p:nvPicPr>
          <p:cNvPr id="12" name="Picture 11">
            <a:extLst>
              <a:ext uri="{FF2B5EF4-FFF2-40B4-BE49-F238E27FC236}">
                <a16:creationId xmlns:a16="http://schemas.microsoft.com/office/drawing/2014/main" id="{5A4CB94E-632F-EACE-8599-C2508E14B245}"/>
              </a:ext>
            </a:extLst>
          </p:cNvPr>
          <p:cNvPicPr>
            <a:picLocks noChangeAspect="1"/>
          </p:cNvPicPr>
          <p:nvPr/>
        </p:nvPicPr>
        <p:blipFill>
          <a:blip r:embed="rId4"/>
          <a:srcRect l="1795" t="13984" r="6550" b="25327"/>
          <a:stretch>
            <a:fillRect/>
          </a:stretch>
        </p:blipFill>
        <p:spPr>
          <a:xfrm>
            <a:off x="543839" y="3690968"/>
            <a:ext cx="11464290" cy="3547228"/>
          </a:xfrm>
          <a:prstGeom prst="rect">
            <a:avLst/>
          </a:prstGeom>
        </p:spPr>
      </p:pic>
      <p:sp>
        <p:nvSpPr>
          <p:cNvPr id="14" name="TextBox 13">
            <a:extLst>
              <a:ext uri="{FF2B5EF4-FFF2-40B4-BE49-F238E27FC236}">
                <a16:creationId xmlns:a16="http://schemas.microsoft.com/office/drawing/2014/main" id="{3B11E62F-E265-73DE-3426-8FB3CBA6FCE1}"/>
              </a:ext>
            </a:extLst>
          </p:cNvPr>
          <p:cNvSpPr txBox="1"/>
          <p:nvPr/>
        </p:nvSpPr>
        <p:spPr>
          <a:xfrm>
            <a:off x="954405" y="7604224"/>
            <a:ext cx="9058275" cy="1200329"/>
          </a:xfrm>
          <a:prstGeom prst="rect">
            <a:avLst/>
          </a:prstGeom>
          <a:noFill/>
        </p:spPr>
        <p:txBody>
          <a:bodyPr wrap="square">
            <a:spAutoFit/>
          </a:bodyPr>
          <a:lstStyle/>
          <a:p>
            <a:r>
              <a:rPr lang="en-GB" sz="3600" dirty="0">
                <a:hlinkClick r:id="rId5"/>
              </a:rPr>
              <a:t>The Power of Hope: Why Building the Self is Vital for Vulnerable Young People</a:t>
            </a:r>
            <a:endParaRPr lang="en-GB" sz="3600" dirty="0"/>
          </a:p>
        </p:txBody>
      </p:sp>
    </p:spTree>
    <p:extLst>
      <p:ext uri="{BB962C8B-B14F-4D97-AF65-F5344CB8AC3E}">
        <p14:creationId xmlns:p14="http://schemas.microsoft.com/office/powerpoint/2010/main" val="20657025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EB1543-27F5-D4B3-533B-FB574EE3FD6B}"/>
              </a:ext>
            </a:extLst>
          </p:cNvPr>
          <p:cNvSpPr>
            <a:spLocks noGrp="1"/>
          </p:cNvSpPr>
          <p:nvPr>
            <p:ph type="ctrTitle"/>
          </p:nvPr>
        </p:nvSpPr>
        <p:spPr>
          <a:xfrm>
            <a:off x="3932371" y="635530"/>
            <a:ext cx="16044329" cy="1683807"/>
          </a:xfrm>
          <a:solidFill>
            <a:srgbClr val="FFFFF3"/>
          </a:solidFill>
        </p:spPr>
        <p:txBody>
          <a:bodyPr/>
          <a:lstStyle/>
          <a:p>
            <a:r>
              <a:rPr lang="en-GB" dirty="0">
                <a:solidFill>
                  <a:srgbClr val="FF0000"/>
                </a:solidFill>
              </a:rPr>
              <a:t>EMAIL ADDRESSES</a:t>
            </a:r>
          </a:p>
        </p:txBody>
      </p:sp>
      <p:sp>
        <p:nvSpPr>
          <p:cNvPr id="3" name="Subtitle 2">
            <a:extLst>
              <a:ext uri="{FF2B5EF4-FFF2-40B4-BE49-F238E27FC236}">
                <a16:creationId xmlns:a16="http://schemas.microsoft.com/office/drawing/2014/main" id="{6713125D-2AAA-FD86-237D-19EBC13A8CF6}"/>
              </a:ext>
            </a:extLst>
          </p:cNvPr>
          <p:cNvSpPr>
            <a:spLocks noGrp="1"/>
          </p:cNvSpPr>
          <p:nvPr>
            <p:ph type="subTitle" idx="1"/>
          </p:nvPr>
        </p:nvSpPr>
        <p:spPr>
          <a:xfrm>
            <a:off x="947472" y="2878667"/>
            <a:ext cx="22014128" cy="6715124"/>
          </a:xfrm>
          <a:solidFill>
            <a:srgbClr val="429AD6"/>
          </a:solidFill>
        </p:spPr>
        <p:txBody>
          <a:bodyPr/>
          <a:lstStyle/>
          <a:p>
            <a:pPr algn="l"/>
            <a:endParaRPr lang="en-GB" dirty="0"/>
          </a:p>
          <a:p>
            <a:pPr algn="l"/>
            <a:r>
              <a:rPr lang="en-GB" sz="4400" dirty="0"/>
              <a:t>I have been discussing Operation Encompass with colleagues and also information sharing with health colleagues. A common concern raised by DSLs and Heads is that you are not kept informed of what is happening with a child or young person. However, systems in Children’s Services, Health and police are not always updated if your DSL or Head has changed and colleagues then don’t have an email address that works. </a:t>
            </a:r>
          </a:p>
          <a:p>
            <a:pPr algn="l"/>
            <a:r>
              <a:rPr lang="en-GB" sz="4400" b="1" u="sng" dirty="0"/>
              <a:t>A solution to this problem </a:t>
            </a:r>
            <a:r>
              <a:rPr lang="en-GB" sz="4400" dirty="0"/>
              <a:t>would be developing a </a:t>
            </a:r>
            <a:r>
              <a:rPr lang="en-GB" sz="4400" b="1" u="sng" dirty="0"/>
              <a:t>safeguarding@ email address </a:t>
            </a:r>
            <a:r>
              <a:rPr lang="en-GB" sz="4400" dirty="0"/>
              <a:t>that is a shared email account picked up by your DSL and DDSL team. This means that if someone leaves, there is no need to update the address externally, and it also means that if someone is off sick or out of school, messages still get through. I would ask you to consider this and implement as this will hugely support with information sharing. I will put a question on the audit about this to try to gather these email addresses but if there is a consistent format, as in a ‘safeguarding@’ format, this will really help </a:t>
            </a:r>
            <a:r>
              <a:rPr lang="en-GB" sz="4400" dirty="0">
                <a:sym typeface="Wingdings" panose="05000000000000000000" pitchFamily="2" charset="2"/>
              </a:rPr>
              <a:t> - and I appreciate some of you may already have this in another format, but if we have one format, the external agencies will understand this and know how to share information. </a:t>
            </a:r>
            <a:endParaRPr lang="en-GB" sz="4400" dirty="0"/>
          </a:p>
        </p:txBody>
      </p:sp>
      <p:pic>
        <p:nvPicPr>
          <p:cNvPr id="1026" name="Picture 2" descr="Word Action Stock Illustrations – 28,261 Word Action Stock Illustrations,  Vectors &amp; Clipart - Dreamstime">
            <a:extLst>
              <a:ext uri="{FF2B5EF4-FFF2-40B4-BE49-F238E27FC236}">
                <a16:creationId xmlns:a16="http://schemas.microsoft.com/office/drawing/2014/main" id="{A5B1EBBB-4C11-9DED-3F6F-DF10C4CF668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687" t="17334" r="3757" b="13778"/>
          <a:stretch>
            <a:fillRect/>
          </a:stretch>
        </p:blipFill>
        <p:spPr bwMode="auto">
          <a:xfrm>
            <a:off x="19610597" y="76200"/>
            <a:ext cx="4534748" cy="341206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Word Action Stock Illustrations – 28,261 Word Action Stock Illustrations,  Vectors &amp; Clipart - Dreamstime">
            <a:extLst>
              <a:ext uri="{FF2B5EF4-FFF2-40B4-BE49-F238E27FC236}">
                <a16:creationId xmlns:a16="http://schemas.microsoft.com/office/drawing/2014/main" id="{F4203048-7A2B-D2DA-6602-F6B4F794066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687" t="17334" r="3757" b="13778"/>
          <a:stretch>
            <a:fillRect/>
          </a:stretch>
        </p:blipFill>
        <p:spPr bwMode="auto">
          <a:xfrm>
            <a:off x="237069" y="76200"/>
            <a:ext cx="4168644" cy="31366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221409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F4A833-B97B-1FC3-A9B2-E699A106F448}"/>
            </a:ext>
          </a:extLst>
        </p:cNvPr>
        <p:cNvGrpSpPr/>
        <p:nvPr/>
      </p:nvGrpSpPr>
      <p:grpSpPr>
        <a:xfrm>
          <a:off x="0" y="0"/>
          <a:ext cx="0" cy="0"/>
          <a:chOff x="0" y="0"/>
          <a:chExt cx="0" cy="0"/>
        </a:xfrm>
      </p:grpSpPr>
      <p:sp>
        <p:nvSpPr>
          <p:cNvPr id="7" name="Content Placeholder 6">
            <a:extLst>
              <a:ext uri="{FF2B5EF4-FFF2-40B4-BE49-F238E27FC236}">
                <a16:creationId xmlns:a16="http://schemas.microsoft.com/office/drawing/2014/main" id="{1A274564-FCE7-C62D-8AE5-D206CFB275E0}"/>
              </a:ext>
            </a:extLst>
          </p:cNvPr>
          <p:cNvSpPr>
            <a:spLocks noGrp="1"/>
          </p:cNvSpPr>
          <p:nvPr>
            <p:ph idx="1"/>
          </p:nvPr>
        </p:nvSpPr>
        <p:spPr/>
        <p:txBody>
          <a:bodyPr/>
          <a:lstStyle/>
          <a:p>
            <a:pPr marL="0" indent="0">
              <a:buNone/>
            </a:pPr>
            <a:r>
              <a:rPr lang="en-GB" dirty="0"/>
              <a:t>Contents</a:t>
            </a:r>
          </a:p>
        </p:txBody>
      </p:sp>
      <p:sp>
        <p:nvSpPr>
          <p:cNvPr id="2" name="TextBox 1">
            <a:extLst>
              <a:ext uri="{FF2B5EF4-FFF2-40B4-BE49-F238E27FC236}">
                <a16:creationId xmlns:a16="http://schemas.microsoft.com/office/drawing/2014/main" id="{DA966805-4464-2C2D-91A5-4710BA02888D}"/>
              </a:ext>
            </a:extLst>
          </p:cNvPr>
          <p:cNvSpPr txBox="1"/>
          <p:nvPr/>
        </p:nvSpPr>
        <p:spPr>
          <a:xfrm>
            <a:off x="369321" y="820162"/>
            <a:ext cx="23643770" cy="12403395"/>
          </a:xfrm>
          <a:prstGeom prst="rect">
            <a:avLst/>
          </a:prstGeom>
          <a:solidFill>
            <a:srgbClr val="FFFFF3"/>
          </a:solidFill>
          <a:ln>
            <a:solidFill>
              <a:schemeClr val="tx2"/>
            </a:solidFill>
          </a:ln>
        </p:spPr>
        <p:txBody>
          <a:bodyPr wrap="square" rtlCol="0">
            <a:spAutoFit/>
          </a:bodyPr>
          <a:lstStyle/>
          <a:p>
            <a:r>
              <a:rPr lang="en-GB" sz="3200" b="1" u="sng" dirty="0">
                <a:latin typeface="Comic Sans MS" panose="030F0702030302020204" pitchFamily="66" charset="0"/>
              </a:rPr>
              <a:t>Training &amp; Resources:</a:t>
            </a:r>
          </a:p>
          <a:p>
            <a:r>
              <a:rPr lang="en-GB" sz="3200" dirty="0">
                <a:latin typeface="Comic Sans MS" panose="030F0702030302020204" pitchFamily="66" charset="0"/>
              </a:rPr>
              <a:t>Slide 9: HSCP training (All)</a:t>
            </a:r>
          </a:p>
          <a:p>
            <a:r>
              <a:rPr lang="en-GB" sz="3200" dirty="0">
                <a:latin typeface="Comic Sans MS" panose="030F0702030302020204" pitchFamily="66" charset="0"/>
              </a:rPr>
              <a:t>Slide 10: Anaphylaxis training and resources (All)</a:t>
            </a:r>
          </a:p>
          <a:p>
            <a:r>
              <a:rPr lang="en-GB" sz="3200" dirty="0">
                <a:latin typeface="Comic Sans MS" panose="030F0702030302020204" pitchFamily="66" charset="0"/>
              </a:rPr>
              <a:t>Slide 11: HSCP Prevention of Online Harm Toolkit (All)</a:t>
            </a:r>
          </a:p>
          <a:p>
            <a:r>
              <a:rPr lang="en-GB" sz="3200" dirty="0">
                <a:latin typeface="Comic Sans MS" panose="030F0702030302020204" pitchFamily="66" charset="0"/>
              </a:rPr>
              <a:t>Slide 12: EMTAS resources including parent information on physical chastisement (in different languages) (All)</a:t>
            </a:r>
          </a:p>
          <a:p>
            <a:r>
              <a:rPr lang="en-GB" sz="3200" dirty="0">
                <a:latin typeface="Comic Sans MS" panose="030F0702030302020204" pitchFamily="66" charset="0"/>
              </a:rPr>
              <a:t>Slide 13: LGfL training on lots: behaviour and transitions, social media, neurodivergent burnout, neurodivergent staff (All)</a:t>
            </a:r>
          </a:p>
          <a:p>
            <a:r>
              <a:rPr lang="en-GB" sz="3200" dirty="0">
                <a:latin typeface="Comic Sans MS" panose="030F0702030302020204" pitchFamily="66" charset="0"/>
              </a:rPr>
              <a:t>Slide 14: LGfL resources on online safety and training on navigating gender identity guidance (All)</a:t>
            </a:r>
          </a:p>
          <a:p>
            <a:r>
              <a:rPr lang="en-GB" sz="3200" dirty="0">
                <a:latin typeface="Comic Sans MS" panose="030F0702030302020204" pitchFamily="66" charset="0"/>
              </a:rPr>
              <a:t>Slide 15: LGfL training on filtering and expectations of DSLs (All)</a:t>
            </a:r>
          </a:p>
          <a:p>
            <a:r>
              <a:rPr lang="en-GB" sz="3200" dirty="0">
                <a:latin typeface="Comic Sans MS" panose="030F0702030302020204" pitchFamily="66" charset="0"/>
              </a:rPr>
              <a:t>Slide 16: Gov.Uk training on the new requirements of the EYFS framework (EYFS)</a:t>
            </a:r>
          </a:p>
          <a:p>
            <a:r>
              <a:rPr lang="en-GB" sz="3200" dirty="0">
                <a:latin typeface="Comic Sans MS" panose="030F0702030302020204" pitchFamily="66" charset="0"/>
              </a:rPr>
              <a:t>Slide 17: Lucy Faithfull Foundation – info on Shore Helpline for YP showing harmful sexual behaviours (Sec/College)</a:t>
            </a:r>
          </a:p>
          <a:p>
            <a:r>
              <a:rPr lang="en-GB" sz="3200" dirty="0">
                <a:latin typeface="Comic Sans MS" panose="030F0702030302020204" pitchFamily="66" charset="0"/>
              </a:rPr>
              <a:t>Slide 18: North Yorkshire ‘Voice of the Child’ resources. </a:t>
            </a:r>
          </a:p>
          <a:p>
            <a:r>
              <a:rPr lang="en-GB" sz="3200" b="1" u="sng" dirty="0">
                <a:latin typeface="Comic Sans MS" panose="030F0702030302020204" pitchFamily="66" charset="0"/>
              </a:rPr>
              <a:t>Prevent </a:t>
            </a:r>
          </a:p>
          <a:p>
            <a:r>
              <a:rPr lang="en-GB" sz="3200" dirty="0">
                <a:latin typeface="Comic Sans MS" panose="030F0702030302020204" pitchFamily="66" charset="0"/>
              </a:rPr>
              <a:t>Slide 19: Counter Terror Police local profile (CTLP) – please get in touch if you want a copy (All)</a:t>
            </a:r>
          </a:p>
          <a:p>
            <a:r>
              <a:rPr lang="en-GB" sz="3200" dirty="0">
                <a:latin typeface="Comic Sans MS" panose="030F0702030302020204" pitchFamily="66" charset="0"/>
              </a:rPr>
              <a:t>Slide 20: Guardian article on Com Groups (All)</a:t>
            </a:r>
          </a:p>
          <a:p>
            <a:r>
              <a:rPr lang="en-GB" sz="3200" dirty="0">
                <a:latin typeface="Comic Sans MS" panose="030F0702030302020204" pitchFamily="66" charset="0"/>
              </a:rPr>
              <a:t>Slide 21: Children’s Commissioner Report on Prevent and violence fixated children (All)</a:t>
            </a:r>
          </a:p>
          <a:p>
            <a:r>
              <a:rPr lang="en-GB" sz="3200" b="1" u="sng" dirty="0">
                <a:latin typeface="Comic Sans MS" panose="030F0702030302020204" pitchFamily="66" charset="0"/>
              </a:rPr>
              <a:t>AI and online: </a:t>
            </a:r>
          </a:p>
          <a:p>
            <a:r>
              <a:rPr lang="en-GB" sz="3200" dirty="0">
                <a:latin typeface="Comic Sans MS" panose="030F0702030302020204" pitchFamily="66" charset="0"/>
              </a:rPr>
              <a:t>Slide 22:Clean Browsing: parent advice on stopping children and YP bypassing filters (All)</a:t>
            </a:r>
          </a:p>
          <a:p>
            <a:r>
              <a:rPr lang="en-GB" sz="3200" dirty="0">
                <a:latin typeface="Comic Sans MS" panose="030F0702030302020204" pitchFamily="66" charset="0"/>
              </a:rPr>
              <a:t>Slide 23: Internet Watch Foundation report on AI and production of sexual abuse imagery (All)</a:t>
            </a:r>
          </a:p>
          <a:p>
            <a:r>
              <a:rPr lang="en-GB" sz="3200" dirty="0">
                <a:latin typeface="Comic Sans MS" panose="030F0702030302020204" pitchFamily="66" charset="0"/>
              </a:rPr>
              <a:t>Slide 24: Gov.UK articles on social media curfews &amp; children’s (</a:t>
            </a:r>
            <a:r>
              <a:rPr lang="en-GB" sz="3200" u="sng" dirty="0">
                <a:latin typeface="Comic Sans MS" panose="030F0702030302020204" pitchFamily="66" charset="0"/>
              </a:rPr>
              <a:t>Sec/College</a:t>
            </a:r>
            <a:r>
              <a:rPr lang="en-GB" sz="3200" dirty="0">
                <a:latin typeface="Comic Sans MS" panose="030F0702030302020204" pitchFamily="66" charset="0"/>
              </a:rPr>
              <a:t>) &amp; circumvention behaviours online (</a:t>
            </a:r>
            <a:r>
              <a:rPr lang="en-GB" sz="3200" u="sng" dirty="0">
                <a:latin typeface="Comic Sans MS" panose="030F0702030302020204" pitchFamily="66" charset="0"/>
              </a:rPr>
              <a:t>All)</a:t>
            </a:r>
          </a:p>
          <a:p>
            <a:r>
              <a:rPr lang="en-GB" sz="3200" dirty="0">
                <a:latin typeface="Comic Sans MS" panose="030F0702030302020204" pitchFamily="66" charset="0"/>
              </a:rPr>
              <a:t>Slide 25: OfCom article on age verification checks (Primary &amp; Secondary)</a:t>
            </a:r>
          </a:p>
          <a:p>
            <a:r>
              <a:rPr lang="en-GB" sz="3200" dirty="0">
                <a:latin typeface="Comic Sans MS" panose="030F0702030302020204" pitchFamily="66" charset="0"/>
              </a:rPr>
              <a:t>Slide 26: CCDH report on YouTube recommending eating disorder content to children (All)</a:t>
            </a:r>
          </a:p>
          <a:p>
            <a:r>
              <a:rPr lang="en-GB" sz="3200" dirty="0">
                <a:latin typeface="Comic Sans MS" panose="030F0702030302020204" pitchFamily="66" charset="0"/>
              </a:rPr>
              <a:t>Slide 27: The Survivor’s Trust – new film on AI generated  CSAM (Secondary and college)</a:t>
            </a:r>
          </a:p>
          <a:p>
            <a:r>
              <a:rPr lang="en-GB" sz="3200" b="1" u="sng" dirty="0">
                <a:latin typeface="Comic Sans MS" panose="030F0702030302020204" pitchFamily="66" charset="0"/>
              </a:rPr>
              <a:t>Mental health and wellbeing: </a:t>
            </a:r>
          </a:p>
          <a:p>
            <a:r>
              <a:rPr lang="en-GB" sz="3200" dirty="0">
                <a:latin typeface="Comic Sans MS" panose="030F0702030302020204" pitchFamily="66" charset="0"/>
              </a:rPr>
              <a:t>Slide 28: Child Safer Practice Review Panel: report on adolescent suicide (Secondary and college)</a:t>
            </a:r>
          </a:p>
          <a:p>
            <a:r>
              <a:rPr lang="en-GB" sz="3200" dirty="0">
                <a:latin typeface="Comic Sans MS" panose="030F0702030302020204" pitchFamily="66" charset="0"/>
              </a:rPr>
              <a:t>Slide 29: ACAMHS article on ‘Mentalising and Emotional Regulation (All – also a good read for SENDCos). </a:t>
            </a:r>
          </a:p>
        </p:txBody>
      </p:sp>
    </p:spTree>
    <p:extLst>
      <p:ext uri="{BB962C8B-B14F-4D97-AF65-F5344CB8AC3E}">
        <p14:creationId xmlns:p14="http://schemas.microsoft.com/office/powerpoint/2010/main" val="39222367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2C3CFCC0-E80D-EBFB-009C-02BB750BE29F}"/>
              </a:ext>
            </a:extLst>
          </p:cNvPr>
          <p:cNvSpPr>
            <a:spLocks noGrp="1"/>
          </p:cNvSpPr>
          <p:nvPr>
            <p:ph idx="1"/>
          </p:nvPr>
        </p:nvSpPr>
        <p:spPr/>
        <p:txBody>
          <a:bodyPr/>
          <a:lstStyle/>
          <a:p>
            <a:pPr marL="0" indent="0">
              <a:buNone/>
            </a:pPr>
            <a:r>
              <a:rPr lang="en-GB" dirty="0"/>
              <a:t>Contents continued: </a:t>
            </a:r>
          </a:p>
        </p:txBody>
      </p:sp>
      <p:sp>
        <p:nvSpPr>
          <p:cNvPr id="3" name="TextBox 2">
            <a:extLst>
              <a:ext uri="{FF2B5EF4-FFF2-40B4-BE49-F238E27FC236}">
                <a16:creationId xmlns:a16="http://schemas.microsoft.com/office/drawing/2014/main" id="{F6659FAD-F1BE-15B8-6C93-B6ACC5A5FD2F}"/>
              </a:ext>
            </a:extLst>
          </p:cNvPr>
          <p:cNvSpPr txBox="1"/>
          <p:nvPr/>
        </p:nvSpPr>
        <p:spPr>
          <a:xfrm>
            <a:off x="228600" y="807958"/>
            <a:ext cx="23807057" cy="6186309"/>
          </a:xfrm>
          <a:prstGeom prst="rect">
            <a:avLst/>
          </a:prstGeom>
          <a:solidFill>
            <a:srgbClr val="FFFFF3"/>
          </a:solidFill>
          <a:ln>
            <a:solidFill>
              <a:schemeClr val="tx2"/>
            </a:solidFill>
          </a:ln>
        </p:spPr>
        <p:txBody>
          <a:bodyPr wrap="square" rtlCol="0">
            <a:spAutoFit/>
          </a:bodyPr>
          <a:lstStyle/>
          <a:p>
            <a:r>
              <a:rPr lang="en-GB" sz="3600" b="1" u="sng" dirty="0">
                <a:latin typeface="Comic Sans MS" panose="030F0702030302020204" pitchFamily="66" charset="0"/>
              </a:rPr>
              <a:t>Child Sexual Abuse </a:t>
            </a:r>
          </a:p>
          <a:p>
            <a:r>
              <a:rPr lang="en-GB" sz="3600" dirty="0">
                <a:latin typeface="Comic Sans MS" panose="030F0702030302020204" pitchFamily="66" charset="0"/>
              </a:rPr>
              <a:t>Slide 30: NSPCC Child Sexual Abuse statistics briefing and CSA Centre report on scale and nature of CSA (All)</a:t>
            </a:r>
          </a:p>
          <a:p>
            <a:r>
              <a:rPr lang="en-GB" sz="3600" b="1" u="sng" dirty="0">
                <a:latin typeface="Comic Sans MS" panose="030F0702030302020204" pitchFamily="66" charset="0"/>
              </a:rPr>
              <a:t>CCE/CSE:</a:t>
            </a:r>
          </a:p>
          <a:p>
            <a:r>
              <a:rPr lang="en-GB" sz="3600" dirty="0">
                <a:latin typeface="Comic Sans MS" panose="030F0702030302020204" pitchFamily="66" charset="0"/>
              </a:rPr>
              <a:t>Slide 31: Criminal Cases review commission news story on quashing of grooming gang victim’s conviction. (All)</a:t>
            </a:r>
          </a:p>
          <a:p>
            <a:r>
              <a:rPr lang="en-GB" sz="3600" b="1" u="sng" dirty="0">
                <a:latin typeface="Comic Sans MS" panose="030F0702030302020204" pitchFamily="66" charset="0"/>
              </a:rPr>
              <a:t>Serious Violence: </a:t>
            </a:r>
          </a:p>
          <a:p>
            <a:r>
              <a:rPr lang="en-GB" sz="3600" dirty="0">
                <a:latin typeface="Comic Sans MS" panose="030F0702030302020204" pitchFamily="66" charset="0"/>
              </a:rPr>
              <a:t>Slide 32: Youth Endowment Fund article on youth violence (Secondary and college)</a:t>
            </a:r>
          </a:p>
          <a:p>
            <a:r>
              <a:rPr lang="en-GB" sz="3600" b="1" u="sng" dirty="0">
                <a:latin typeface="Comic Sans MS" panose="030F0702030302020204" pitchFamily="66" charset="0"/>
              </a:rPr>
              <a:t>Miscellaneous: </a:t>
            </a:r>
          </a:p>
          <a:p>
            <a:r>
              <a:rPr lang="en-GB" sz="3600" dirty="0">
                <a:latin typeface="Comic Sans MS" panose="030F0702030302020204" pitchFamily="66" charset="0"/>
              </a:rPr>
              <a:t>Slide 33: Gov.Uk article on changes to definition of regulated activity (All)</a:t>
            </a:r>
          </a:p>
          <a:p>
            <a:r>
              <a:rPr lang="en-GB" sz="3600" dirty="0">
                <a:latin typeface="Comic Sans MS" panose="030F0702030302020204" pitchFamily="66" charset="0"/>
              </a:rPr>
              <a:t>Slide 34: NSPCC summary of EYFS framework requirements (EYFS). </a:t>
            </a:r>
          </a:p>
          <a:p>
            <a:endParaRPr lang="en-GB" sz="3600" dirty="0">
              <a:latin typeface="Comic Sans MS" panose="030F0702030302020204" pitchFamily="66" charset="0"/>
            </a:endParaRPr>
          </a:p>
        </p:txBody>
      </p:sp>
      <p:pic>
        <p:nvPicPr>
          <p:cNvPr id="6" name="Picture 5">
            <a:extLst>
              <a:ext uri="{FF2B5EF4-FFF2-40B4-BE49-F238E27FC236}">
                <a16:creationId xmlns:a16="http://schemas.microsoft.com/office/drawing/2014/main" id="{B141E436-EAB0-FFC6-E375-777A76BA4759}"/>
              </a:ext>
            </a:extLst>
          </p:cNvPr>
          <p:cNvPicPr>
            <a:picLocks noChangeAspect="1"/>
          </p:cNvPicPr>
          <p:nvPr/>
        </p:nvPicPr>
        <p:blipFill>
          <a:blip r:embed="rId3"/>
          <a:stretch>
            <a:fillRect/>
          </a:stretch>
        </p:blipFill>
        <p:spPr>
          <a:xfrm>
            <a:off x="6970980" y="7471203"/>
            <a:ext cx="9847449" cy="5436839"/>
          </a:xfrm>
          <a:prstGeom prst="rect">
            <a:avLst/>
          </a:prstGeom>
        </p:spPr>
      </p:pic>
    </p:spTree>
    <p:extLst>
      <p:ext uri="{BB962C8B-B14F-4D97-AF65-F5344CB8AC3E}">
        <p14:creationId xmlns:p14="http://schemas.microsoft.com/office/powerpoint/2010/main" val="9975017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3A2D48-C83C-377C-DE58-E99C28A0B46D}"/>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32ED593A-7EA8-1540-9542-322A75B24D01}"/>
              </a:ext>
            </a:extLst>
          </p:cNvPr>
          <p:cNvSpPr txBox="1"/>
          <p:nvPr/>
        </p:nvSpPr>
        <p:spPr>
          <a:xfrm>
            <a:off x="10001222" y="104041"/>
            <a:ext cx="5926404" cy="1015663"/>
          </a:xfrm>
          <a:prstGeom prst="rect">
            <a:avLst/>
          </a:prstGeom>
          <a:noFill/>
        </p:spPr>
        <p:txBody>
          <a:bodyPr wrap="square" rtlCol="0">
            <a:spAutoFit/>
          </a:bodyPr>
          <a:lstStyle/>
          <a:p>
            <a:r>
              <a:rPr lang="en-GB" sz="6000" dirty="0"/>
              <a:t>HSCP</a:t>
            </a:r>
            <a:r>
              <a:rPr lang="en-GB" sz="4000" dirty="0"/>
              <a:t> training: </a:t>
            </a:r>
          </a:p>
        </p:txBody>
      </p:sp>
      <p:sp>
        <p:nvSpPr>
          <p:cNvPr id="27" name="TextBox 26">
            <a:extLst>
              <a:ext uri="{FF2B5EF4-FFF2-40B4-BE49-F238E27FC236}">
                <a16:creationId xmlns:a16="http://schemas.microsoft.com/office/drawing/2014/main" id="{A3943CB3-75BD-3E99-85F2-BA20EBD12FE2}"/>
              </a:ext>
            </a:extLst>
          </p:cNvPr>
          <p:cNvSpPr txBox="1"/>
          <p:nvPr/>
        </p:nvSpPr>
        <p:spPr>
          <a:xfrm>
            <a:off x="14786928" y="76791"/>
            <a:ext cx="15659100" cy="1015663"/>
          </a:xfrm>
          <a:prstGeom prst="rect">
            <a:avLst/>
          </a:prstGeom>
          <a:noFill/>
        </p:spPr>
        <p:txBody>
          <a:bodyPr wrap="square">
            <a:spAutoFit/>
          </a:bodyPr>
          <a:lstStyle/>
          <a:p>
            <a:r>
              <a:rPr lang="en-GB" sz="6000" dirty="0">
                <a:hlinkClick r:id="rId3"/>
              </a:rPr>
              <a:t>Events List</a:t>
            </a:r>
            <a:endParaRPr lang="en-GB" sz="6000" dirty="0"/>
          </a:p>
        </p:txBody>
      </p:sp>
      <p:sp>
        <p:nvSpPr>
          <p:cNvPr id="26" name="TextBox 25">
            <a:extLst>
              <a:ext uri="{FF2B5EF4-FFF2-40B4-BE49-F238E27FC236}">
                <a16:creationId xmlns:a16="http://schemas.microsoft.com/office/drawing/2014/main" id="{D19CFDDA-B756-93CC-D02D-703FFAFE17EA}"/>
              </a:ext>
            </a:extLst>
          </p:cNvPr>
          <p:cNvSpPr txBox="1"/>
          <p:nvPr/>
        </p:nvSpPr>
        <p:spPr>
          <a:xfrm>
            <a:off x="5343557" y="12931323"/>
            <a:ext cx="19072601" cy="707886"/>
          </a:xfrm>
          <a:prstGeom prst="rect">
            <a:avLst/>
          </a:prstGeom>
          <a:noFill/>
        </p:spPr>
        <p:txBody>
          <a:bodyPr wrap="square">
            <a:spAutoFit/>
          </a:bodyPr>
          <a:lstStyle/>
          <a:p>
            <a:r>
              <a:rPr lang="en-GB" sz="4000" b="0" i="0" dirty="0">
                <a:solidFill>
                  <a:srgbClr val="242424"/>
                </a:solidFill>
                <a:effectLst/>
                <a:latin typeface="Aptos" panose="020B0004020202020204" pitchFamily="34" charset="0"/>
              </a:rPr>
              <a:t> </a:t>
            </a:r>
            <a:r>
              <a:rPr lang="en-GB" sz="3600" b="0" i="0" u="sng" dirty="0">
                <a:solidFill>
                  <a:srgbClr val="467886"/>
                </a:solidFill>
                <a:effectLst/>
                <a:latin typeface="Aptos" panose="020B0004020202020204" pitchFamily="34" charset="0"/>
                <a:hlinkClick r:id="rId4" tooltip="https://www.hampshirescp.org.uk/documents/multi-agency-safeguarding-practice-development-brochure-2026-27/"/>
              </a:rPr>
              <a:t>HSCP Multi-Agency Safeguarding Practice Development Brochure for 2026 to 2027</a:t>
            </a:r>
            <a:r>
              <a:rPr lang="en-GB" sz="3600" b="0" i="0" dirty="0">
                <a:solidFill>
                  <a:srgbClr val="242424"/>
                </a:solidFill>
                <a:effectLst/>
                <a:latin typeface="Aptos" panose="020B0004020202020204" pitchFamily="34" charset="0"/>
              </a:rPr>
              <a:t>.</a:t>
            </a:r>
            <a:endParaRPr lang="en-GB" sz="4000" dirty="0"/>
          </a:p>
        </p:txBody>
      </p:sp>
      <p:pic>
        <p:nvPicPr>
          <p:cNvPr id="28" name="Picture 2" descr="Capacity Building Training Courses for Belfast based groups - Volunteer Now">
            <a:extLst>
              <a:ext uri="{FF2B5EF4-FFF2-40B4-BE49-F238E27FC236}">
                <a16:creationId xmlns:a16="http://schemas.microsoft.com/office/drawing/2014/main" id="{BB9F956C-1880-6A27-9E31-DF9196CF717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697408" y="409702"/>
            <a:ext cx="2961820" cy="294623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a:extLst>
              <a:ext uri="{FF2B5EF4-FFF2-40B4-BE49-F238E27FC236}">
                <a16:creationId xmlns:a16="http://schemas.microsoft.com/office/drawing/2014/main" id="{FA248300-8149-642F-DB03-9D41525BE4BB}"/>
              </a:ext>
            </a:extLst>
          </p:cNvPr>
          <p:cNvPicPr>
            <a:picLocks noChangeAspect="1"/>
          </p:cNvPicPr>
          <p:nvPr/>
        </p:nvPicPr>
        <p:blipFill>
          <a:blip r:embed="rId6"/>
          <a:srcRect t="92239" r="3425"/>
          <a:stretch>
            <a:fillRect/>
          </a:stretch>
        </p:blipFill>
        <p:spPr>
          <a:xfrm>
            <a:off x="113420" y="1715489"/>
            <a:ext cx="9298794" cy="1160873"/>
          </a:xfrm>
          <a:prstGeom prst="rect">
            <a:avLst/>
          </a:prstGeom>
        </p:spPr>
      </p:pic>
      <p:pic>
        <p:nvPicPr>
          <p:cNvPr id="18" name="Picture 17">
            <a:extLst>
              <a:ext uri="{FF2B5EF4-FFF2-40B4-BE49-F238E27FC236}">
                <a16:creationId xmlns:a16="http://schemas.microsoft.com/office/drawing/2014/main" id="{D9B4B733-7F0A-7374-A5A1-99EE51C67455}"/>
              </a:ext>
            </a:extLst>
          </p:cNvPr>
          <p:cNvPicPr>
            <a:picLocks noChangeAspect="1"/>
          </p:cNvPicPr>
          <p:nvPr/>
        </p:nvPicPr>
        <p:blipFill>
          <a:blip r:embed="rId6"/>
          <a:srcRect t="66011" b="24534"/>
          <a:stretch>
            <a:fillRect/>
          </a:stretch>
        </p:blipFill>
        <p:spPr>
          <a:xfrm>
            <a:off x="113421" y="349728"/>
            <a:ext cx="9298793" cy="1365761"/>
          </a:xfrm>
          <a:prstGeom prst="rect">
            <a:avLst/>
          </a:prstGeom>
        </p:spPr>
      </p:pic>
      <p:pic>
        <p:nvPicPr>
          <p:cNvPr id="20" name="Picture 19">
            <a:extLst>
              <a:ext uri="{FF2B5EF4-FFF2-40B4-BE49-F238E27FC236}">
                <a16:creationId xmlns:a16="http://schemas.microsoft.com/office/drawing/2014/main" id="{BDC5BCBA-8E30-A420-67CC-5D90B9347C96}"/>
              </a:ext>
            </a:extLst>
          </p:cNvPr>
          <p:cNvPicPr>
            <a:picLocks noChangeAspect="1"/>
          </p:cNvPicPr>
          <p:nvPr/>
        </p:nvPicPr>
        <p:blipFill>
          <a:blip r:embed="rId7"/>
          <a:srcRect t="1922" b="90015"/>
          <a:stretch>
            <a:fillRect/>
          </a:stretch>
        </p:blipFill>
        <p:spPr>
          <a:xfrm>
            <a:off x="6826" y="2781737"/>
            <a:ext cx="8424884" cy="1044273"/>
          </a:xfrm>
          <a:prstGeom prst="rect">
            <a:avLst/>
          </a:prstGeom>
        </p:spPr>
      </p:pic>
      <p:pic>
        <p:nvPicPr>
          <p:cNvPr id="22" name="Picture 21">
            <a:extLst>
              <a:ext uri="{FF2B5EF4-FFF2-40B4-BE49-F238E27FC236}">
                <a16:creationId xmlns:a16="http://schemas.microsoft.com/office/drawing/2014/main" id="{DAE20CBF-8E27-E25B-92B9-D5D41084F0C1}"/>
              </a:ext>
            </a:extLst>
          </p:cNvPr>
          <p:cNvPicPr>
            <a:picLocks noChangeAspect="1"/>
          </p:cNvPicPr>
          <p:nvPr/>
        </p:nvPicPr>
        <p:blipFill>
          <a:blip r:embed="rId7"/>
          <a:srcRect t="19915" b="71572"/>
          <a:stretch>
            <a:fillRect/>
          </a:stretch>
        </p:blipFill>
        <p:spPr>
          <a:xfrm>
            <a:off x="6826" y="3684588"/>
            <a:ext cx="8870772" cy="1160873"/>
          </a:xfrm>
          <a:prstGeom prst="rect">
            <a:avLst/>
          </a:prstGeom>
        </p:spPr>
      </p:pic>
      <p:pic>
        <p:nvPicPr>
          <p:cNvPr id="24" name="Picture 23">
            <a:extLst>
              <a:ext uri="{FF2B5EF4-FFF2-40B4-BE49-F238E27FC236}">
                <a16:creationId xmlns:a16="http://schemas.microsoft.com/office/drawing/2014/main" id="{DC02A48F-B00E-5E51-554D-E17306A60068}"/>
              </a:ext>
            </a:extLst>
          </p:cNvPr>
          <p:cNvPicPr>
            <a:picLocks noChangeAspect="1"/>
          </p:cNvPicPr>
          <p:nvPr/>
        </p:nvPicPr>
        <p:blipFill>
          <a:blip r:embed="rId7"/>
          <a:srcRect l="-588" t="90500" r="588" b="-589"/>
          <a:stretch>
            <a:fillRect/>
          </a:stretch>
        </p:blipFill>
        <p:spPr>
          <a:xfrm>
            <a:off x="81180" y="7190297"/>
            <a:ext cx="9637480" cy="1494726"/>
          </a:xfrm>
          <a:prstGeom prst="rect">
            <a:avLst/>
          </a:prstGeom>
        </p:spPr>
      </p:pic>
      <p:pic>
        <p:nvPicPr>
          <p:cNvPr id="32" name="Picture 31">
            <a:extLst>
              <a:ext uri="{FF2B5EF4-FFF2-40B4-BE49-F238E27FC236}">
                <a16:creationId xmlns:a16="http://schemas.microsoft.com/office/drawing/2014/main" id="{20802CBE-0C13-ABEF-06A2-91B312E13B54}"/>
              </a:ext>
            </a:extLst>
          </p:cNvPr>
          <p:cNvPicPr>
            <a:picLocks noChangeAspect="1"/>
          </p:cNvPicPr>
          <p:nvPr/>
        </p:nvPicPr>
        <p:blipFill>
          <a:blip r:embed="rId7"/>
          <a:srcRect t="68994" b="22943"/>
          <a:stretch>
            <a:fillRect/>
          </a:stretch>
        </p:blipFill>
        <p:spPr>
          <a:xfrm>
            <a:off x="113419" y="6120298"/>
            <a:ext cx="8424883" cy="1044273"/>
          </a:xfrm>
          <a:prstGeom prst="rect">
            <a:avLst/>
          </a:prstGeom>
        </p:spPr>
      </p:pic>
      <p:pic>
        <p:nvPicPr>
          <p:cNvPr id="35" name="Picture 34">
            <a:extLst>
              <a:ext uri="{FF2B5EF4-FFF2-40B4-BE49-F238E27FC236}">
                <a16:creationId xmlns:a16="http://schemas.microsoft.com/office/drawing/2014/main" id="{710B3EAC-632D-A831-9C6F-6A79B3CACDB9}"/>
              </a:ext>
            </a:extLst>
          </p:cNvPr>
          <p:cNvPicPr>
            <a:picLocks noChangeAspect="1"/>
          </p:cNvPicPr>
          <p:nvPr/>
        </p:nvPicPr>
        <p:blipFill>
          <a:blip r:embed="rId7"/>
          <a:srcRect t="44981" b="46158"/>
          <a:stretch>
            <a:fillRect/>
          </a:stretch>
        </p:blipFill>
        <p:spPr>
          <a:xfrm>
            <a:off x="113419" y="4891013"/>
            <a:ext cx="8522371" cy="1160873"/>
          </a:xfrm>
          <a:prstGeom prst="rect">
            <a:avLst/>
          </a:prstGeom>
        </p:spPr>
      </p:pic>
      <p:pic>
        <p:nvPicPr>
          <p:cNvPr id="37" name="Picture 36">
            <a:extLst>
              <a:ext uri="{FF2B5EF4-FFF2-40B4-BE49-F238E27FC236}">
                <a16:creationId xmlns:a16="http://schemas.microsoft.com/office/drawing/2014/main" id="{8E8C8423-92A9-E6DE-D16D-932538B4B52D}"/>
              </a:ext>
            </a:extLst>
          </p:cNvPr>
          <p:cNvPicPr>
            <a:picLocks noChangeAspect="1"/>
          </p:cNvPicPr>
          <p:nvPr/>
        </p:nvPicPr>
        <p:blipFill>
          <a:blip r:embed="rId8"/>
          <a:srcRect t="1635" b="89979"/>
          <a:stretch>
            <a:fillRect/>
          </a:stretch>
        </p:blipFill>
        <p:spPr>
          <a:xfrm>
            <a:off x="326029" y="8513298"/>
            <a:ext cx="8873575" cy="1043040"/>
          </a:xfrm>
          <a:prstGeom prst="rect">
            <a:avLst/>
          </a:prstGeom>
        </p:spPr>
      </p:pic>
      <p:pic>
        <p:nvPicPr>
          <p:cNvPr id="39" name="Picture 38">
            <a:extLst>
              <a:ext uri="{FF2B5EF4-FFF2-40B4-BE49-F238E27FC236}">
                <a16:creationId xmlns:a16="http://schemas.microsoft.com/office/drawing/2014/main" id="{110315D9-046C-4CA9-7038-888CD6213215}"/>
              </a:ext>
            </a:extLst>
          </p:cNvPr>
          <p:cNvPicPr>
            <a:picLocks noChangeAspect="1"/>
          </p:cNvPicPr>
          <p:nvPr/>
        </p:nvPicPr>
        <p:blipFill>
          <a:blip r:embed="rId8"/>
          <a:srcRect t="28156" b="63404"/>
          <a:stretch>
            <a:fillRect/>
          </a:stretch>
        </p:blipFill>
        <p:spPr>
          <a:xfrm>
            <a:off x="370628" y="9576728"/>
            <a:ext cx="9766103" cy="1155421"/>
          </a:xfrm>
          <a:prstGeom prst="rect">
            <a:avLst/>
          </a:prstGeom>
        </p:spPr>
      </p:pic>
      <p:pic>
        <p:nvPicPr>
          <p:cNvPr id="4" name="Picture 3">
            <a:extLst>
              <a:ext uri="{FF2B5EF4-FFF2-40B4-BE49-F238E27FC236}">
                <a16:creationId xmlns:a16="http://schemas.microsoft.com/office/drawing/2014/main" id="{90060609-E261-768E-BD65-DE06A8BAB4EE}"/>
              </a:ext>
            </a:extLst>
          </p:cNvPr>
          <p:cNvPicPr>
            <a:picLocks noChangeAspect="1"/>
          </p:cNvPicPr>
          <p:nvPr/>
        </p:nvPicPr>
        <p:blipFill>
          <a:blip r:embed="rId9"/>
          <a:srcRect t="1838" b="87996"/>
          <a:stretch>
            <a:fillRect/>
          </a:stretch>
        </p:blipFill>
        <p:spPr>
          <a:xfrm>
            <a:off x="326028" y="10934263"/>
            <a:ext cx="8715357" cy="1049966"/>
          </a:xfrm>
          <a:prstGeom prst="rect">
            <a:avLst/>
          </a:prstGeom>
        </p:spPr>
      </p:pic>
      <p:pic>
        <p:nvPicPr>
          <p:cNvPr id="6" name="Picture 5">
            <a:extLst>
              <a:ext uri="{FF2B5EF4-FFF2-40B4-BE49-F238E27FC236}">
                <a16:creationId xmlns:a16="http://schemas.microsoft.com/office/drawing/2014/main" id="{8704AE45-55B1-05E2-FCE8-E7C767A17329}"/>
              </a:ext>
            </a:extLst>
          </p:cNvPr>
          <p:cNvPicPr>
            <a:picLocks noChangeAspect="1"/>
          </p:cNvPicPr>
          <p:nvPr/>
        </p:nvPicPr>
        <p:blipFill>
          <a:blip r:embed="rId9"/>
          <a:srcRect t="29169" b="60038"/>
          <a:stretch>
            <a:fillRect/>
          </a:stretch>
        </p:blipFill>
        <p:spPr>
          <a:xfrm>
            <a:off x="370628" y="11944777"/>
            <a:ext cx="9380271" cy="1160873"/>
          </a:xfrm>
          <a:prstGeom prst="rect">
            <a:avLst/>
          </a:prstGeom>
        </p:spPr>
      </p:pic>
      <p:pic>
        <p:nvPicPr>
          <p:cNvPr id="8" name="Picture 7">
            <a:extLst>
              <a:ext uri="{FF2B5EF4-FFF2-40B4-BE49-F238E27FC236}">
                <a16:creationId xmlns:a16="http://schemas.microsoft.com/office/drawing/2014/main" id="{D8B4E628-4B56-53C0-612A-830BE310C891}"/>
              </a:ext>
            </a:extLst>
          </p:cNvPr>
          <p:cNvPicPr>
            <a:picLocks noChangeAspect="1"/>
          </p:cNvPicPr>
          <p:nvPr/>
        </p:nvPicPr>
        <p:blipFill>
          <a:blip r:embed="rId9"/>
          <a:srcRect t="86802" b="2386"/>
          <a:stretch>
            <a:fillRect/>
          </a:stretch>
        </p:blipFill>
        <p:spPr>
          <a:xfrm>
            <a:off x="8742492" y="2305313"/>
            <a:ext cx="9047344" cy="1159227"/>
          </a:xfrm>
          <a:prstGeom prst="rect">
            <a:avLst/>
          </a:prstGeom>
        </p:spPr>
      </p:pic>
      <p:pic>
        <p:nvPicPr>
          <p:cNvPr id="10" name="Picture 9">
            <a:extLst>
              <a:ext uri="{FF2B5EF4-FFF2-40B4-BE49-F238E27FC236}">
                <a16:creationId xmlns:a16="http://schemas.microsoft.com/office/drawing/2014/main" id="{EC18995C-767C-D138-A262-CABED9AFB994}"/>
              </a:ext>
            </a:extLst>
          </p:cNvPr>
          <p:cNvPicPr>
            <a:picLocks noChangeAspect="1"/>
          </p:cNvPicPr>
          <p:nvPr/>
        </p:nvPicPr>
        <p:blipFill>
          <a:blip r:embed="rId9"/>
          <a:srcRect t="58236" b="31639"/>
          <a:stretch>
            <a:fillRect/>
          </a:stretch>
        </p:blipFill>
        <p:spPr>
          <a:xfrm>
            <a:off x="8742492" y="1231635"/>
            <a:ext cx="9047344" cy="1085554"/>
          </a:xfrm>
          <a:prstGeom prst="rect">
            <a:avLst/>
          </a:prstGeom>
        </p:spPr>
      </p:pic>
      <p:pic>
        <p:nvPicPr>
          <p:cNvPr id="12" name="Picture 11">
            <a:extLst>
              <a:ext uri="{FF2B5EF4-FFF2-40B4-BE49-F238E27FC236}">
                <a16:creationId xmlns:a16="http://schemas.microsoft.com/office/drawing/2014/main" id="{60B794E3-083F-6819-1D0B-EA7626B8B57F}"/>
              </a:ext>
            </a:extLst>
          </p:cNvPr>
          <p:cNvPicPr>
            <a:picLocks noChangeAspect="1"/>
          </p:cNvPicPr>
          <p:nvPr/>
        </p:nvPicPr>
        <p:blipFill>
          <a:blip r:embed="rId10"/>
          <a:srcRect b="85877"/>
          <a:stretch>
            <a:fillRect/>
          </a:stretch>
        </p:blipFill>
        <p:spPr>
          <a:xfrm>
            <a:off x="8742492" y="3367209"/>
            <a:ext cx="8719027" cy="1044273"/>
          </a:xfrm>
          <a:prstGeom prst="rect">
            <a:avLst/>
          </a:prstGeom>
        </p:spPr>
      </p:pic>
      <p:pic>
        <p:nvPicPr>
          <p:cNvPr id="14" name="Picture 13">
            <a:extLst>
              <a:ext uri="{FF2B5EF4-FFF2-40B4-BE49-F238E27FC236}">
                <a16:creationId xmlns:a16="http://schemas.microsoft.com/office/drawing/2014/main" id="{214F94BA-CEA8-882B-1A5C-38279CF53F95}"/>
              </a:ext>
            </a:extLst>
          </p:cNvPr>
          <p:cNvPicPr>
            <a:picLocks noChangeAspect="1"/>
          </p:cNvPicPr>
          <p:nvPr/>
        </p:nvPicPr>
        <p:blipFill>
          <a:blip r:embed="rId10"/>
          <a:srcRect t="84448"/>
          <a:stretch>
            <a:fillRect/>
          </a:stretch>
        </p:blipFill>
        <p:spPr>
          <a:xfrm>
            <a:off x="8645004" y="5646366"/>
            <a:ext cx="9441979" cy="1245251"/>
          </a:xfrm>
          <a:prstGeom prst="rect">
            <a:avLst/>
          </a:prstGeom>
        </p:spPr>
      </p:pic>
      <p:pic>
        <p:nvPicPr>
          <p:cNvPr id="17" name="Picture 16">
            <a:extLst>
              <a:ext uri="{FF2B5EF4-FFF2-40B4-BE49-F238E27FC236}">
                <a16:creationId xmlns:a16="http://schemas.microsoft.com/office/drawing/2014/main" id="{B50157F2-C8E2-D38E-5F11-13259427C0D6}"/>
              </a:ext>
            </a:extLst>
          </p:cNvPr>
          <p:cNvPicPr>
            <a:picLocks noChangeAspect="1"/>
          </p:cNvPicPr>
          <p:nvPr/>
        </p:nvPicPr>
        <p:blipFill>
          <a:blip r:embed="rId10"/>
          <a:srcRect t="43506" b="41300"/>
          <a:stretch>
            <a:fillRect/>
          </a:stretch>
        </p:blipFill>
        <p:spPr>
          <a:xfrm>
            <a:off x="8742492" y="4459041"/>
            <a:ext cx="9401784" cy="1211438"/>
          </a:xfrm>
          <a:prstGeom prst="rect">
            <a:avLst/>
          </a:prstGeom>
        </p:spPr>
      </p:pic>
      <p:pic>
        <p:nvPicPr>
          <p:cNvPr id="21" name="Picture 20">
            <a:extLst>
              <a:ext uri="{FF2B5EF4-FFF2-40B4-BE49-F238E27FC236}">
                <a16:creationId xmlns:a16="http://schemas.microsoft.com/office/drawing/2014/main" id="{A31A7FAA-1D76-D4E7-A553-B6BF80F41ED4}"/>
              </a:ext>
            </a:extLst>
          </p:cNvPr>
          <p:cNvPicPr>
            <a:picLocks noChangeAspect="1"/>
          </p:cNvPicPr>
          <p:nvPr/>
        </p:nvPicPr>
        <p:blipFill>
          <a:blip r:embed="rId11"/>
          <a:srcRect t="32347" b="55182"/>
          <a:stretch>
            <a:fillRect/>
          </a:stretch>
        </p:blipFill>
        <p:spPr>
          <a:xfrm>
            <a:off x="9506320" y="7712984"/>
            <a:ext cx="8377361" cy="1192904"/>
          </a:xfrm>
          <a:prstGeom prst="rect">
            <a:avLst/>
          </a:prstGeom>
        </p:spPr>
      </p:pic>
      <p:pic>
        <p:nvPicPr>
          <p:cNvPr id="25" name="Picture 24">
            <a:extLst>
              <a:ext uri="{FF2B5EF4-FFF2-40B4-BE49-F238E27FC236}">
                <a16:creationId xmlns:a16="http://schemas.microsoft.com/office/drawing/2014/main" id="{275EB7CC-E9EE-360D-133C-DAE96FD9CE33}"/>
              </a:ext>
            </a:extLst>
          </p:cNvPr>
          <p:cNvPicPr>
            <a:picLocks noChangeAspect="1"/>
          </p:cNvPicPr>
          <p:nvPr/>
        </p:nvPicPr>
        <p:blipFill>
          <a:blip r:embed="rId11"/>
          <a:srcRect t="63323" b="25324"/>
          <a:stretch>
            <a:fillRect/>
          </a:stretch>
        </p:blipFill>
        <p:spPr>
          <a:xfrm>
            <a:off x="9506320" y="8803674"/>
            <a:ext cx="8519431" cy="1104377"/>
          </a:xfrm>
          <a:prstGeom prst="rect">
            <a:avLst/>
          </a:prstGeom>
        </p:spPr>
      </p:pic>
      <p:pic>
        <p:nvPicPr>
          <p:cNvPr id="30" name="Picture 29">
            <a:extLst>
              <a:ext uri="{FF2B5EF4-FFF2-40B4-BE49-F238E27FC236}">
                <a16:creationId xmlns:a16="http://schemas.microsoft.com/office/drawing/2014/main" id="{B11D9250-3A3B-4AA4-6FD3-46CFEA8E9E3F}"/>
              </a:ext>
            </a:extLst>
          </p:cNvPr>
          <p:cNvPicPr>
            <a:picLocks noChangeAspect="1"/>
          </p:cNvPicPr>
          <p:nvPr/>
        </p:nvPicPr>
        <p:blipFill>
          <a:blip r:embed="rId11"/>
          <a:srcRect t="88857"/>
          <a:stretch>
            <a:fillRect/>
          </a:stretch>
        </p:blipFill>
        <p:spPr>
          <a:xfrm>
            <a:off x="9506320" y="9733154"/>
            <a:ext cx="8189672" cy="1041952"/>
          </a:xfrm>
          <a:prstGeom prst="rect">
            <a:avLst/>
          </a:prstGeom>
        </p:spPr>
      </p:pic>
      <p:pic>
        <p:nvPicPr>
          <p:cNvPr id="33" name="Picture 32">
            <a:extLst>
              <a:ext uri="{FF2B5EF4-FFF2-40B4-BE49-F238E27FC236}">
                <a16:creationId xmlns:a16="http://schemas.microsoft.com/office/drawing/2014/main" id="{75D846CE-8B81-AB2E-9D0D-7F4216C6690B}"/>
              </a:ext>
            </a:extLst>
          </p:cNvPr>
          <p:cNvPicPr>
            <a:picLocks noChangeAspect="1"/>
          </p:cNvPicPr>
          <p:nvPr/>
        </p:nvPicPr>
        <p:blipFill>
          <a:blip r:embed="rId11"/>
          <a:srcRect b="88758"/>
          <a:stretch>
            <a:fillRect/>
          </a:stretch>
        </p:blipFill>
        <p:spPr>
          <a:xfrm>
            <a:off x="9171307" y="6739169"/>
            <a:ext cx="8544153" cy="1096720"/>
          </a:xfrm>
          <a:prstGeom prst="rect">
            <a:avLst/>
          </a:prstGeom>
        </p:spPr>
      </p:pic>
      <p:pic>
        <p:nvPicPr>
          <p:cNvPr id="36" name="Picture 35">
            <a:extLst>
              <a:ext uri="{FF2B5EF4-FFF2-40B4-BE49-F238E27FC236}">
                <a16:creationId xmlns:a16="http://schemas.microsoft.com/office/drawing/2014/main" id="{D0C0B57B-DC68-B959-3EF5-BE90CFA9E28A}"/>
              </a:ext>
            </a:extLst>
          </p:cNvPr>
          <p:cNvPicPr>
            <a:picLocks noChangeAspect="1"/>
          </p:cNvPicPr>
          <p:nvPr/>
        </p:nvPicPr>
        <p:blipFill>
          <a:blip r:embed="rId12"/>
          <a:srcRect t="39227" b="45000"/>
          <a:stretch>
            <a:fillRect/>
          </a:stretch>
        </p:blipFill>
        <p:spPr>
          <a:xfrm>
            <a:off x="9506319" y="11745756"/>
            <a:ext cx="8377361" cy="1096721"/>
          </a:xfrm>
          <a:prstGeom prst="rect">
            <a:avLst/>
          </a:prstGeom>
        </p:spPr>
      </p:pic>
      <p:pic>
        <p:nvPicPr>
          <p:cNvPr id="40" name="Picture 39">
            <a:extLst>
              <a:ext uri="{FF2B5EF4-FFF2-40B4-BE49-F238E27FC236}">
                <a16:creationId xmlns:a16="http://schemas.microsoft.com/office/drawing/2014/main" id="{5BEDFF2C-E48A-F988-3C21-C4FCAA7DCC7D}"/>
              </a:ext>
            </a:extLst>
          </p:cNvPr>
          <p:cNvPicPr>
            <a:picLocks noChangeAspect="1"/>
          </p:cNvPicPr>
          <p:nvPr/>
        </p:nvPicPr>
        <p:blipFill>
          <a:blip r:embed="rId12"/>
          <a:srcRect t="80647"/>
          <a:stretch>
            <a:fillRect/>
          </a:stretch>
        </p:blipFill>
        <p:spPr>
          <a:xfrm>
            <a:off x="16205668" y="3797724"/>
            <a:ext cx="8063326" cy="1295156"/>
          </a:xfrm>
          <a:prstGeom prst="rect">
            <a:avLst/>
          </a:prstGeom>
        </p:spPr>
      </p:pic>
      <p:pic>
        <p:nvPicPr>
          <p:cNvPr id="42" name="Picture 41">
            <a:extLst>
              <a:ext uri="{FF2B5EF4-FFF2-40B4-BE49-F238E27FC236}">
                <a16:creationId xmlns:a16="http://schemas.microsoft.com/office/drawing/2014/main" id="{4A960CBB-8DAB-5752-47C7-FA1D03DCF587}"/>
              </a:ext>
            </a:extLst>
          </p:cNvPr>
          <p:cNvPicPr>
            <a:picLocks noChangeAspect="1"/>
          </p:cNvPicPr>
          <p:nvPr/>
        </p:nvPicPr>
        <p:blipFill>
          <a:blip r:embed="rId12"/>
          <a:srcRect b="84604"/>
          <a:stretch>
            <a:fillRect/>
          </a:stretch>
        </p:blipFill>
        <p:spPr>
          <a:xfrm>
            <a:off x="9506320" y="10788845"/>
            <a:ext cx="7800408" cy="996775"/>
          </a:xfrm>
          <a:prstGeom prst="rect">
            <a:avLst/>
          </a:prstGeom>
        </p:spPr>
      </p:pic>
      <p:pic>
        <p:nvPicPr>
          <p:cNvPr id="44" name="Picture 43">
            <a:extLst>
              <a:ext uri="{FF2B5EF4-FFF2-40B4-BE49-F238E27FC236}">
                <a16:creationId xmlns:a16="http://schemas.microsoft.com/office/drawing/2014/main" id="{64FAA2B9-7C12-3DA5-18C2-5157EAEB416A}"/>
              </a:ext>
            </a:extLst>
          </p:cNvPr>
          <p:cNvPicPr>
            <a:picLocks noChangeAspect="1"/>
          </p:cNvPicPr>
          <p:nvPr/>
        </p:nvPicPr>
        <p:blipFill>
          <a:blip r:embed="rId13"/>
          <a:srcRect t="75848" r="6673"/>
          <a:stretch>
            <a:fillRect/>
          </a:stretch>
        </p:blipFill>
        <p:spPr>
          <a:xfrm>
            <a:off x="16286848" y="10387566"/>
            <a:ext cx="8095565" cy="1071680"/>
          </a:xfrm>
          <a:prstGeom prst="rect">
            <a:avLst/>
          </a:prstGeom>
        </p:spPr>
      </p:pic>
      <p:pic>
        <p:nvPicPr>
          <p:cNvPr id="46" name="Picture 45">
            <a:extLst>
              <a:ext uri="{FF2B5EF4-FFF2-40B4-BE49-F238E27FC236}">
                <a16:creationId xmlns:a16="http://schemas.microsoft.com/office/drawing/2014/main" id="{56F57F31-6940-CAA5-892D-960ED2A8B4F9}"/>
              </a:ext>
            </a:extLst>
          </p:cNvPr>
          <p:cNvPicPr>
            <a:picLocks noChangeAspect="1"/>
          </p:cNvPicPr>
          <p:nvPr/>
        </p:nvPicPr>
        <p:blipFill>
          <a:blip r:embed="rId13"/>
          <a:srcRect r="11763" b="74107"/>
          <a:stretch>
            <a:fillRect/>
          </a:stretch>
        </p:blipFill>
        <p:spPr>
          <a:xfrm>
            <a:off x="15927626" y="8226870"/>
            <a:ext cx="8295828" cy="1245251"/>
          </a:xfrm>
          <a:prstGeom prst="rect">
            <a:avLst/>
          </a:prstGeom>
        </p:spPr>
      </p:pic>
    </p:spTree>
    <p:extLst>
      <p:ext uri="{BB962C8B-B14F-4D97-AF65-F5344CB8AC3E}">
        <p14:creationId xmlns:p14="http://schemas.microsoft.com/office/powerpoint/2010/main" val="35927946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5EE659-24C6-048F-63AC-D322346C367D}"/>
            </a:ext>
          </a:extLst>
        </p:cNvPr>
        <p:cNvGrpSpPr/>
        <p:nvPr/>
      </p:nvGrpSpPr>
      <p:grpSpPr>
        <a:xfrm>
          <a:off x="0" y="0"/>
          <a:ext cx="0" cy="0"/>
          <a:chOff x="0" y="0"/>
          <a:chExt cx="0" cy="0"/>
        </a:xfrm>
      </p:grpSpPr>
      <p:pic>
        <p:nvPicPr>
          <p:cNvPr id="4" name="Picture 2" descr="Free Resources">
            <a:extLst>
              <a:ext uri="{FF2B5EF4-FFF2-40B4-BE49-F238E27FC236}">
                <a16:creationId xmlns:a16="http://schemas.microsoft.com/office/drawing/2014/main" id="{2354A958-236B-2780-1D30-7B89CDF60F7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75906" y="999368"/>
            <a:ext cx="6046834" cy="321974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Capacity Building Training Courses for Belfast based groups - Volunteer Now">
            <a:extLst>
              <a:ext uri="{FF2B5EF4-FFF2-40B4-BE49-F238E27FC236}">
                <a16:creationId xmlns:a16="http://schemas.microsoft.com/office/drawing/2014/main" id="{37583E84-91C8-909E-A92D-3D9150A81A1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25674" y="7768663"/>
            <a:ext cx="5681066" cy="5651166"/>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E77BCF0D-7B76-A536-2517-7008AA7555FE}"/>
              </a:ext>
            </a:extLst>
          </p:cNvPr>
          <p:cNvPicPr>
            <a:picLocks noChangeAspect="1"/>
          </p:cNvPicPr>
          <p:nvPr/>
        </p:nvPicPr>
        <p:blipFill>
          <a:blip r:embed="rId5"/>
          <a:stretch>
            <a:fillRect/>
          </a:stretch>
        </p:blipFill>
        <p:spPr>
          <a:xfrm>
            <a:off x="477298" y="609478"/>
            <a:ext cx="13342499" cy="5819258"/>
          </a:xfrm>
          <a:prstGeom prst="rect">
            <a:avLst/>
          </a:prstGeom>
        </p:spPr>
      </p:pic>
      <p:sp>
        <p:nvSpPr>
          <p:cNvPr id="6" name="TextBox 5">
            <a:extLst>
              <a:ext uri="{FF2B5EF4-FFF2-40B4-BE49-F238E27FC236}">
                <a16:creationId xmlns:a16="http://schemas.microsoft.com/office/drawing/2014/main" id="{98B7B90E-EC30-8D59-92DA-A3A60C6AB42A}"/>
              </a:ext>
            </a:extLst>
          </p:cNvPr>
          <p:cNvSpPr txBox="1"/>
          <p:nvPr/>
        </p:nvSpPr>
        <p:spPr>
          <a:xfrm>
            <a:off x="680085" y="6800589"/>
            <a:ext cx="12195810" cy="707886"/>
          </a:xfrm>
          <a:prstGeom prst="rect">
            <a:avLst/>
          </a:prstGeom>
          <a:noFill/>
        </p:spPr>
        <p:txBody>
          <a:bodyPr wrap="square">
            <a:spAutoFit/>
          </a:bodyPr>
          <a:lstStyle/>
          <a:p>
            <a:r>
              <a:rPr lang="en-GB" sz="4000" dirty="0">
                <a:hlinkClick r:id="rId6"/>
              </a:rPr>
              <a:t>Natasha's Foundation</a:t>
            </a:r>
            <a:endParaRPr lang="en-GB" sz="4000" dirty="0"/>
          </a:p>
        </p:txBody>
      </p:sp>
      <p:pic>
        <p:nvPicPr>
          <p:cNvPr id="9" name="Picture 8">
            <a:extLst>
              <a:ext uri="{FF2B5EF4-FFF2-40B4-BE49-F238E27FC236}">
                <a16:creationId xmlns:a16="http://schemas.microsoft.com/office/drawing/2014/main" id="{32FF8DC2-17BE-A3C3-41DA-DA1CFA8D57E3}"/>
              </a:ext>
            </a:extLst>
          </p:cNvPr>
          <p:cNvPicPr>
            <a:picLocks noChangeAspect="1"/>
          </p:cNvPicPr>
          <p:nvPr/>
        </p:nvPicPr>
        <p:blipFill>
          <a:blip r:embed="rId7"/>
          <a:stretch>
            <a:fillRect/>
          </a:stretch>
        </p:blipFill>
        <p:spPr>
          <a:xfrm>
            <a:off x="9278173" y="6086083"/>
            <a:ext cx="14626942" cy="6630549"/>
          </a:xfrm>
          <a:prstGeom prst="rect">
            <a:avLst/>
          </a:prstGeom>
        </p:spPr>
      </p:pic>
      <p:sp>
        <p:nvSpPr>
          <p:cNvPr id="11" name="TextBox 10">
            <a:extLst>
              <a:ext uri="{FF2B5EF4-FFF2-40B4-BE49-F238E27FC236}">
                <a16:creationId xmlns:a16="http://schemas.microsoft.com/office/drawing/2014/main" id="{BC04AF7D-E45C-215D-24B5-659980BEF6D5}"/>
              </a:ext>
            </a:extLst>
          </p:cNvPr>
          <p:cNvSpPr txBox="1"/>
          <p:nvPr/>
        </p:nvSpPr>
        <p:spPr>
          <a:xfrm>
            <a:off x="13906261" y="5150327"/>
            <a:ext cx="12195810" cy="584775"/>
          </a:xfrm>
          <a:prstGeom prst="rect">
            <a:avLst/>
          </a:prstGeom>
          <a:noFill/>
        </p:spPr>
        <p:txBody>
          <a:bodyPr wrap="square">
            <a:spAutoFit/>
          </a:bodyPr>
          <a:lstStyle/>
          <a:p>
            <a:r>
              <a:rPr lang="en-GB" sz="3200" dirty="0">
                <a:hlinkClick r:id="rId8"/>
              </a:rPr>
              <a:t>Free Allergy Training For Schools | City &amp; Guilds Assured</a:t>
            </a:r>
            <a:endParaRPr lang="en-GB" sz="3200" dirty="0"/>
          </a:p>
        </p:txBody>
      </p:sp>
    </p:spTree>
    <p:extLst>
      <p:ext uri="{BB962C8B-B14F-4D97-AF65-F5344CB8AC3E}">
        <p14:creationId xmlns:p14="http://schemas.microsoft.com/office/powerpoint/2010/main" val="3796785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Free Resources">
            <a:extLst>
              <a:ext uri="{FF2B5EF4-FFF2-40B4-BE49-F238E27FC236}">
                <a16:creationId xmlns:a16="http://schemas.microsoft.com/office/drawing/2014/main" id="{4A992AB4-DBA8-3BE4-6003-9D659D732D3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58164" y="421039"/>
            <a:ext cx="5379549" cy="286443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43D50E7B-19B3-B548-C615-A47F361EAF40}"/>
              </a:ext>
            </a:extLst>
          </p:cNvPr>
          <p:cNvSpPr txBox="1"/>
          <p:nvPr/>
        </p:nvSpPr>
        <p:spPr>
          <a:xfrm>
            <a:off x="9161145" y="846698"/>
            <a:ext cx="12195810" cy="11295400"/>
          </a:xfrm>
          <a:prstGeom prst="rect">
            <a:avLst/>
          </a:prstGeom>
          <a:noFill/>
        </p:spPr>
        <p:txBody>
          <a:bodyPr wrap="square">
            <a:spAutoFit/>
          </a:bodyPr>
          <a:lstStyle/>
          <a:p>
            <a:pPr indent="0" algn="l">
              <a:buNone/>
            </a:pPr>
            <a:r>
              <a:rPr lang="en-GB" sz="2800" b="0" i="0" dirty="0">
                <a:solidFill>
                  <a:srgbClr val="242424"/>
                </a:solidFill>
                <a:effectLst/>
                <a:latin typeface="Aptos" panose="020B0004020202020204" pitchFamily="34" charset="0"/>
              </a:rPr>
              <a:t>The Hampshire and Isle of Wight Safeguarding Children Partnerships are pleased to announce the launch of a new professional resource, the </a:t>
            </a:r>
            <a:r>
              <a:rPr lang="en-GB" sz="2800" b="0" i="0" u="sng" dirty="0">
                <a:solidFill>
                  <a:srgbClr val="467886"/>
                </a:solidFill>
                <a:effectLst/>
                <a:latin typeface="Aptos" panose="020B0004020202020204" pitchFamily="34" charset="0"/>
                <a:hlinkClick r:id="rId4" tooltip="https://www.hampshirescp.org.uk/professionals/toolkits/online-harm/"/>
              </a:rPr>
              <a:t>Prevention of Online Harm Toolkit</a:t>
            </a:r>
            <a:r>
              <a:rPr lang="en-GB" sz="2800" b="0" i="0" dirty="0">
                <a:solidFill>
                  <a:srgbClr val="242424"/>
                </a:solidFill>
                <a:effectLst/>
                <a:latin typeface="Aptos" panose="020B0004020202020204" pitchFamily="34" charset="0"/>
              </a:rPr>
              <a:t>.</a:t>
            </a:r>
          </a:p>
          <a:p>
            <a:pPr indent="0" algn="l">
              <a:buNone/>
            </a:pPr>
            <a:r>
              <a:rPr lang="en-GB" sz="2800" b="0" i="0" dirty="0">
                <a:solidFill>
                  <a:srgbClr val="242424"/>
                </a:solidFill>
                <a:effectLst/>
                <a:latin typeface="Aptos" panose="020B0004020202020204" pitchFamily="34" charset="0"/>
              </a:rPr>
              <a:t> </a:t>
            </a:r>
          </a:p>
          <a:p>
            <a:pPr indent="0" algn="l">
              <a:buNone/>
            </a:pPr>
            <a:r>
              <a:rPr lang="en-GB" sz="2800" b="0" i="0" dirty="0">
                <a:solidFill>
                  <a:srgbClr val="242424"/>
                </a:solidFill>
                <a:effectLst/>
                <a:latin typeface="Aptos" panose="020B0004020202020204" pitchFamily="34" charset="0"/>
              </a:rPr>
              <a:t>Developed for practitioners working with children, young people and families, the toolkit provides practical information, guidance and resources to help prevent, identify and respond to online harms.</a:t>
            </a:r>
          </a:p>
          <a:p>
            <a:pPr indent="0" algn="l">
              <a:buNone/>
            </a:pPr>
            <a:r>
              <a:rPr lang="en-GB" sz="2800" b="0" i="0" dirty="0">
                <a:solidFill>
                  <a:srgbClr val="242424"/>
                </a:solidFill>
                <a:effectLst/>
                <a:latin typeface="Aptos" panose="020B0004020202020204" pitchFamily="34" charset="0"/>
              </a:rPr>
              <a:t> </a:t>
            </a:r>
          </a:p>
          <a:p>
            <a:pPr indent="0" algn="l">
              <a:buNone/>
            </a:pPr>
            <a:r>
              <a:rPr lang="en-GB" sz="2800" b="0" i="0" dirty="0">
                <a:solidFill>
                  <a:srgbClr val="242424"/>
                </a:solidFill>
                <a:effectLst/>
                <a:latin typeface="Aptos" panose="020B0004020202020204" pitchFamily="34" charset="0"/>
              </a:rPr>
              <a:t>The toolkit aims to:</a:t>
            </a:r>
          </a:p>
          <a:p>
            <a:pPr indent="0" algn="l">
              <a:buFont typeface="Arial" panose="020B0604020202020204" pitchFamily="34" charset="0"/>
              <a:buChar char="•"/>
            </a:pPr>
            <a:r>
              <a:rPr lang="en-GB" sz="2800" b="0" i="0" dirty="0">
                <a:solidFill>
                  <a:srgbClr val="242424"/>
                </a:solidFill>
                <a:effectLst/>
                <a:latin typeface="Aptos" panose="020B0004020202020204" pitchFamily="34" charset="0"/>
              </a:rPr>
              <a:t>Increase awareness and understanding of online harms and associated risks.</a:t>
            </a:r>
          </a:p>
          <a:p>
            <a:pPr indent="0" algn="l">
              <a:buFont typeface="Arial" panose="020B0604020202020204" pitchFamily="34" charset="0"/>
              <a:buChar char="•"/>
            </a:pPr>
            <a:r>
              <a:rPr lang="en-GB" sz="2800" b="0" i="0" dirty="0">
                <a:solidFill>
                  <a:srgbClr val="242424"/>
                </a:solidFill>
                <a:effectLst/>
                <a:latin typeface="Aptos" panose="020B0004020202020204" pitchFamily="34" charset="0"/>
              </a:rPr>
              <a:t>Provide practical tools and guidance to support work with children, young people and families.</a:t>
            </a:r>
          </a:p>
          <a:p>
            <a:pPr indent="0" algn="l">
              <a:buFont typeface="Arial" panose="020B0604020202020204" pitchFamily="34" charset="0"/>
              <a:buChar char="•"/>
            </a:pPr>
            <a:r>
              <a:rPr lang="en-GB" sz="2800" b="0" i="0" dirty="0">
                <a:solidFill>
                  <a:srgbClr val="242424"/>
                </a:solidFill>
                <a:effectLst/>
                <a:latin typeface="Aptos" panose="020B0004020202020204" pitchFamily="34" charset="0"/>
              </a:rPr>
              <a:t>Clarify organisational responsibilities and promote good practice.</a:t>
            </a:r>
          </a:p>
          <a:p>
            <a:pPr indent="0" algn="l">
              <a:buFont typeface="Arial" panose="020B0604020202020204" pitchFamily="34" charset="0"/>
              <a:buChar char="•"/>
            </a:pPr>
            <a:r>
              <a:rPr lang="en-GB" sz="2800" b="0" i="0" dirty="0">
                <a:solidFill>
                  <a:srgbClr val="242424"/>
                </a:solidFill>
                <a:effectLst/>
                <a:latin typeface="Aptos" panose="020B0004020202020204" pitchFamily="34" charset="0"/>
              </a:rPr>
              <a:t>Support consistent and effective safeguarding responses across agencies.</a:t>
            </a:r>
          </a:p>
          <a:p>
            <a:pPr indent="0" algn="l">
              <a:buFont typeface="Arial" panose="020B0604020202020204" pitchFamily="34" charset="0"/>
              <a:buChar char="•"/>
            </a:pPr>
            <a:r>
              <a:rPr lang="en-GB" sz="2800" b="0" i="0" dirty="0">
                <a:solidFill>
                  <a:srgbClr val="242424"/>
                </a:solidFill>
                <a:effectLst/>
                <a:latin typeface="Aptos" panose="020B0004020202020204" pitchFamily="34" charset="0"/>
              </a:rPr>
              <a:t> </a:t>
            </a:r>
          </a:p>
          <a:p>
            <a:pPr indent="0" algn="l">
              <a:buNone/>
            </a:pPr>
            <a:r>
              <a:rPr lang="en-GB" sz="2800" b="0" i="0" dirty="0">
                <a:solidFill>
                  <a:srgbClr val="242424"/>
                </a:solidFill>
                <a:effectLst/>
                <a:latin typeface="Aptos" panose="020B0004020202020204" pitchFamily="34" charset="0"/>
              </a:rPr>
              <a:t>Alongside the toolkit, a range of </a:t>
            </a:r>
            <a:r>
              <a:rPr lang="en-GB" sz="2800" b="0" i="0" u="sng" dirty="0">
                <a:solidFill>
                  <a:srgbClr val="467886"/>
                </a:solidFill>
                <a:effectLst/>
                <a:latin typeface="Aptos" panose="020B0004020202020204" pitchFamily="34" charset="0"/>
                <a:hlinkClick r:id="rId5" tooltip="https://hampshirescp.event-booking.org.uk/search-results?eventSearch%5Bkeyword%5D=&amp;eventSearch%5Blocation%5D=0&amp;eventSearch%5Bonline%5D=0&amp;categories%5B%5D=666&amp;eventSearch%5Bdate%5D=0&amp;eventSearch%5Bdate_from%5D=&amp;eventSearch%5Bdate_to%5D="/>
              </a:rPr>
              <a:t>online harm training and eLearning resources</a:t>
            </a:r>
            <a:r>
              <a:rPr lang="en-GB" sz="2800" b="0" i="0" dirty="0">
                <a:solidFill>
                  <a:srgbClr val="242424"/>
                </a:solidFill>
                <a:effectLst/>
                <a:latin typeface="Aptos" panose="020B0004020202020204" pitchFamily="34" charset="0"/>
              </a:rPr>
              <a:t> are available to support practitioners' ongoing professional development and enhance confidence in recognising, preventing and responding to online safeguarding concerns.</a:t>
            </a:r>
          </a:p>
          <a:p>
            <a:pPr indent="0" algn="l">
              <a:buNone/>
            </a:pPr>
            <a:r>
              <a:rPr lang="en-GB" sz="2800" b="0" i="0" dirty="0">
                <a:solidFill>
                  <a:srgbClr val="242424"/>
                </a:solidFill>
                <a:effectLst/>
                <a:latin typeface="Aptos" panose="020B0004020202020204" pitchFamily="34" charset="0"/>
              </a:rPr>
              <a:t> </a:t>
            </a:r>
          </a:p>
          <a:p>
            <a:pPr indent="0" algn="l">
              <a:buNone/>
            </a:pPr>
            <a:r>
              <a:rPr lang="en-GB" sz="2800" b="0" i="0" dirty="0">
                <a:solidFill>
                  <a:srgbClr val="242424"/>
                </a:solidFill>
                <a:effectLst/>
                <a:latin typeface="Aptos" panose="020B0004020202020204" pitchFamily="34" charset="0"/>
              </a:rPr>
              <a:t>We encourage all professionals working with children and young people to access the toolkit and training resources to strengthen their knowledge and support safe online experiences for children and young people.</a:t>
            </a:r>
          </a:p>
          <a:p>
            <a:pPr indent="0" algn="l">
              <a:buNone/>
            </a:pPr>
            <a:r>
              <a:rPr lang="en-GB" sz="2800" b="0" i="0" dirty="0">
                <a:solidFill>
                  <a:srgbClr val="242424"/>
                </a:solidFill>
                <a:effectLst/>
                <a:latin typeface="Aptos" panose="020B0004020202020204" pitchFamily="34" charset="0"/>
              </a:rPr>
              <a:t> </a:t>
            </a:r>
          </a:p>
          <a:p>
            <a:pPr indent="0" algn="l">
              <a:buNone/>
            </a:pPr>
            <a:r>
              <a:rPr lang="en-GB" sz="2800" b="0" i="0" dirty="0">
                <a:solidFill>
                  <a:srgbClr val="242424"/>
                </a:solidFill>
                <a:effectLst/>
                <a:latin typeface="Aptos" panose="020B0004020202020204" pitchFamily="34" charset="0"/>
              </a:rPr>
              <a:t>Access the Prevention of Online Harm Toolkit here: </a:t>
            </a:r>
            <a:r>
              <a:rPr lang="en-GB" sz="2800" b="0" i="0" u="sng" dirty="0">
                <a:solidFill>
                  <a:srgbClr val="467886"/>
                </a:solidFill>
                <a:effectLst/>
                <a:latin typeface="Aptos" panose="020B0004020202020204" pitchFamily="34" charset="0"/>
                <a:hlinkClick r:id="rId4" tooltip="https://www.hampshirescp.org.uk/professionals/toolkits/online-harm/"/>
              </a:rPr>
              <a:t>Prevention of Online Harm Toolkit</a:t>
            </a:r>
            <a:r>
              <a:rPr lang="en-GB" sz="2800" b="0" i="0" dirty="0">
                <a:solidFill>
                  <a:srgbClr val="242424"/>
                </a:solidFill>
                <a:effectLst/>
                <a:latin typeface="Aptos" panose="020B0004020202020204" pitchFamily="34" charset="0"/>
              </a:rPr>
              <a:t>.</a:t>
            </a:r>
          </a:p>
        </p:txBody>
      </p:sp>
      <p:pic>
        <p:nvPicPr>
          <p:cNvPr id="9" name="Picture 8">
            <a:extLst>
              <a:ext uri="{FF2B5EF4-FFF2-40B4-BE49-F238E27FC236}">
                <a16:creationId xmlns:a16="http://schemas.microsoft.com/office/drawing/2014/main" id="{1CA7A76E-BCA8-DB7B-3593-1DA66600C49E}"/>
              </a:ext>
            </a:extLst>
          </p:cNvPr>
          <p:cNvPicPr>
            <a:picLocks noChangeAspect="1"/>
          </p:cNvPicPr>
          <p:nvPr/>
        </p:nvPicPr>
        <p:blipFill>
          <a:blip r:embed="rId6"/>
          <a:stretch>
            <a:fillRect/>
          </a:stretch>
        </p:blipFill>
        <p:spPr>
          <a:xfrm>
            <a:off x="1001778" y="4192137"/>
            <a:ext cx="7570721" cy="5480398"/>
          </a:xfrm>
          <a:prstGeom prst="rect">
            <a:avLst/>
          </a:prstGeom>
        </p:spPr>
      </p:pic>
    </p:spTree>
    <p:extLst>
      <p:ext uri="{BB962C8B-B14F-4D97-AF65-F5344CB8AC3E}">
        <p14:creationId xmlns:p14="http://schemas.microsoft.com/office/powerpoint/2010/main" val="28095980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D6D812-479C-0048-F3D6-BC960A9766F7}"/>
            </a:ext>
          </a:extLst>
        </p:cNvPr>
        <p:cNvGrpSpPr/>
        <p:nvPr/>
      </p:nvGrpSpPr>
      <p:grpSpPr>
        <a:xfrm>
          <a:off x="0" y="0"/>
          <a:ext cx="0" cy="0"/>
          <a:chOff x="0" y="0"/>
          <a:chExt cx="0" cy="0"/>
        </a:xfrm>
      </p:grpSpPr>
      <p:pic>
        <p:nvPicPr>
          <p:cNvPr id="6" name="Picture 2" descr="Free Resources">
            <a:extLst>
              <a:ext uri="{FF2B5EF4-FFF2-40B4-BE49-F238E27FC236}">
                <a16:creationId xmlns:a16="http://schemas.microsoft.com/office/drawing/2014/main" id="{0203253F-58A6-6E1C-AF94-D3C4422BF87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89813" y="663973"/>
            <a:ext cx="6384586" cy="339958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287287B3-427E-CCD3-1279-8F3AF1DE152C}"/>
              </a:ext>
            </a:extLst>
          </p:cNvPr>
          <p:cNvPicPr>
            <a:picLocks noChangeAspect="1"/>
          </p:cNvPicPr>
          <p:nvPr/>
        </p:nvPicPr>
        <p:blipFill>
          <a:blip r:embed="rId4"/>
          <a:stretch>
            <a:fillRect/>
          </a:stretch>
        </p:blipFill>
        <p:spPr>
          <a:xfrm>
            <a:off x="171089" y="869713"/>
            <a:ext cx="16532924" cy="7230649"/>
          </a:xfrm>
          <a:prstGeom prst="rect">
            <a:avLst/>
          </a:prstGeom>
        </p:spPr>
      </p:pic>
      <p:sp>
        <p:nvSpPr>
          <p:cNvPr id="4" name="TextBox 3">
            <a:extLst>
              <a:ext uri="{FF2B5EF4-FFF2-40B4-BE49-F238E27FC236}">
                <a16:creationId xmlns:a16="http://schemas.microsoft.com/office/drawing/2014/main" id="{501A3D2C-BF4E-87EE-AB68-6E10F57D4375}"/>
              </a:ext>
            </a:extLst>
          </p:cNvPr>
          <p:cNvSpPr txBox="1"/>
          <p:nvPr/>
        </p:nvSpPr>
        <p:spPr>
          <a:xfrm>
            <a:off x="548640" y="8321040"/>
            <a:ext cx="22334220" cy="4524315"/>
          </a:xfrm>
          <a:prstGeom prst="rect">
            <a:avLst/>
          </a:prstGeom>
          <a:noFill/>
        </p:spPr>
        <p:txBody>
          <a:bodyPr wrap="square" rtlCol="0">
            <a:spAutoFit/>
          </a:bodyPr>
          <a:lstStyle/>
          <a:p>
            <a:r>
              <a:rPr lang="en-GB" sz="3600" dirty="0"/>
              <a:t>There have been a number of concerns raised last year with regard to families moving to the UK who have culturally different approaches to physical chastisement – which then leads to IARFs etc. I wanted to highlight the amazing resources that EMTAS produce and are on their webpage – available in multiple languages. Within the ‘First Aid’ kits (for example) information is provided on the English education system (including attendance, how the system works, exams etc) and this also makes reference to smacking not being acceptable in England. There’s information on how to manage behaviour, the SEND system etc – please check this out if you have families who are new to the UK and who may need information on how things work here </a:t>
            </a:r>
            <a:r>
              <a:rPr lang="en-GB" sz="3600" dirty="0">
                <a:sym typeface="Wingdings" panose="05000000000000000000" pitchFamily="2" charset="2"/>
              </a:rPr>
              <a:t> (it’s on the open EMTAS page – you do not need the SLA to access). </a:t>
            </a:r>
            <a:endParaRPr lang="en-GB" sz="3600" dirty="0"/>
          </a:p>
        </p:txBody>
      </p:sp>
      <p:sp>
        <p:nvSpPr>
          <p:cNvPr id="8" name="TextBox 7">
            <a:extLst>
              <a:ext uri="{FF2B5EF4-FFF2-40B4-BE49-F238E27FC236}">
                <a16:creationId xmlns:a16="http://schemas.microsoft.com/office/drawing/2014/main" id="{570055F7-4DE6-113E-9EAE-F0B4CC8120B2}"/>
              </a:ext>
            </a:extLst>
          </p:cNvPr>
          <p:cNvSpPr txBox="1"/>
          <p:nvPr/>
        </p:nvSpPr>
        <p:spPr>
          <a:xfrm>
            <a:off x="18019395" y="4668805"/>
            <a:ext cx="4863465" cy="3046988"/>
          </a:xfrm>
          <a:prstGeom prst="rect">
            <a:avLst/>
          </a:prstGeom>
          <a:noFill/>
        </p:spPr>
        <p:txBody>
          <a:bodyPr wrap="square">
            <a:spAutoFit/>
          </a:bodyPr>
          <a:lstStyle/>
          <a:p>
            <a:r>
              <a:rPr lang="en-GB" sz="3200" dirty="0">
                <a:hlinkClick r:id="rId5"/>
              </a:rPr>
              <a:t>Parents/carers who speak English as an Additional Language | Education and learning | Hampshire County Council</a:t>
            </a:r>
            <a:endParaRPr lang="en-GB" sz="3200" dirty="0"/>
          </a:p>
        </p:txBody>
      </p:sp>
    </p:spTree>
    <p:extLst>
      <p:ext uri="{BB962C8B-B14F-4D97-AF65-F5344CB8AC3E}">
        <p14:creationId xmlns:p14="http://schemas.microsoft.com/office/powerpoint/2010/main" val="6697246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3CDFAB-866E-BC3C-FFB2-49ADBF8BCA7F}"/>
            </a:ext>
          </a:extLst>
        </p:cNvPr>
        <p:cNvGrpSpPr/>
        <p:nvPr/>
      </p:nvGrpSpPr>
      <p:grpSpPr>
        <a:xfrm>
          <a:off x="0" y="0"/>
          <a:ext cx="0" cy="0"/>
          <a:chOff x="0" y="0"/>
          <a:chExt cx="0" cy="0"/>
        </a:xfrm>
      </p:grpSpPr>
      <p:pic>
        <p:nvPicPr>
          <p:cNvPr id="5" name="Picture 2" descr="Capacity Building Training Courses for Belfast based groups - Volunteer Now">
            <a:extLst>
              <a:ext uri="{FF2B5EF4-FFF2-40B4-BE49-F238E27FC236}">
                <a16:creationId xmlns:a16="http://schemas.microsoft.com/office/drawing/2014/main" id="{627386F4-2CF0-6B90-2026-04AE3F6B63C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51808" y="384636"/>
            <a:ext cx="5002791" cy="4976461"/>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360FE96D-97C6-FA4F-9983-8AECEA68F959}"/>
              </a:ext>
            </a:extLst>
          </p:cNvPr>
          <p:cNvPicPr>
            <a:picLocks noChangeAspect="1"/>
          </p:cNvPicPr>
          <p:nvPr/>
        </p:nvPicPr>
        <p:blipFill>
          <a:blip r:embed="rId4"/>
          <a:stretch>
            <a:fillRect/>
          </a:stretch>
        </p:blipFill>
        <p:spPr>
          <a:xfrm>
            <a:off x="912158" y="0"/>
            <a:ext cx="12056883" cy="6139055"/>
          </a:xfrm>
          <a:prstGeom prst="rect">
            <a:avLst/>
          </a:prstGeom>
        </p:spPr>
      </p:pic>
      <p:pic>
        <p:nvPicPr>
          <p:cNvPr id="6" name="Picture 5">
            <a:extLst>
              <a:ext uri="{FF2B5EF4-FFF2-40B4-BE49-F238E27FC236}">
                <a16:creationId xmlns:a16="http://schemas.microsoft.com/office/drawing/2014/main" id="{47AB70DF-7F99-9869-0C72-B92B6F16B73D}"/>
              </a:ext>
            </a:extLst>
          </p:cNvPr>
          <p:cNvPicPr>
            <a:picLocks noChangeAspect="1"/>
          </p:cNvPicPr>
          <p:nvPr/>
        </p:nvPicPr>
        <p:blipFill>
          <a:blip r:embed="rId5"/>
          <a:stretch>
            <a:fillRect/>
          </a:stretch>
        </p:blipFill>
        <p:spPr>
          <a:xfrm>
            <a:off x="1220596" y="6139055"/>
            <a:ext cx="11757652" cy="6139055"/>
          </a:xfrm>
          <a:prstGeom prst="rect">
            <a:avLst/>
          </a:prstGeom>
        </p:spPr>
      </p:pic>
      <p:sp>
        <p:nvSpPr>
          <p:cNvPr id="7" name="TextBox 6">
            <a:extLst>
              <a:ext uri="{FF2B5EF4-FFF2-40B4-BE49-F238E27FC236}">
                <a16:creationId xmlns:a16="http://schemas.microsoft.com/office/drawing/2014/main" id="{C13BEB90-6ED6-BF07-0EFF-1131A36892A8}"/>
              </a:ext>
            </a:extLst>
          </p:cNvPr>
          <p:cNvSpPr txBox="1"/>
          <p:nvPr/>
        </p:nvSpPr>
        <p:spPr>
          <a:xfrm>
            <a:off x="14036040" y="5361097"/>
            <a:ext cx="9134984" cy="4524315"/>
          </a:xfrm>
          <a:prstGeom prst="rect">
            <a:avLst/>
          </a:prstGeom>
          <a:solidFill>
            <a:schemeClr val="accent1">
              <a:lumMod val="20000"/>
              <a:lumOff val="80000"/>
            </a:schemeClr>
          </a:solidFill>
        </p:spPr>
        <p:txBody>
          <a:bodyPr wrap="square" rtlCol="0">
            <a:spAutoFit/>
          </a:bodyPr>
          <a:lstStyle/>
          <a:p>
            <a:r>
              <a:rPr lang="en-GB" sz="3600" dirty="0"/>
              <a:t>A whole series of free training through LGfL on a range of topics – behaviour and transitions, social media, supporting neurodivergent staff, supporting students with neurodivergent burnout, EBSA, etc etc – have a look, it’s free and LGfL courses are usually very good </a:t>
            </a:r>
            <a:r>
              <a:rPr lang="en-GB" sz="3600" dirty="0">
                <a:sym typeface="Wingdings" panose="05000000000000000000" pitchFamily="2" charset="2"/>
              </a:rPr>
              <a:t> .There are dates this term and in the spring and summer terms. </a:t>
            </a:r>
            <a:endParaRPr lang="en-GB" sz="3600" dirty="0"/>
          </a:p>
        </p:txBody>
      </p:sp>
      <p:sp>
        <p:nvSpPr>
          <p:cNvPr id="9" name="TextBox 8">
            <a:extLst>
              <a:ext uri="{FF2B5EF4-FFF2-40B4-BE49-F238E27FC236}">
                <a16:creationId xmlns:a16="http://schemas.microsoft.com/office/drawing/2014/main" id="{05E62A65-7A88-B8C2-AD7E-A3604CD260F5}"/>
              </a:ext>
            </a:extLst>
          </p:cNvPr>
          <p:cNvSpPr txBox="1"/>
          <p:nvPr/>
        </p:nvSpPr>
        <p:spPr>
          <a:xfrm>
            <a:off x="13465747" y="11660172"/>
            <a:ext cx="12195810" cy="830997"/>
          </a:xfrm>
          <a:prstGeom prst="rect">
            <a:avLst/>
          </a:prstGeom>
          <a:noFill/>
        </p:spPr>
        <p:txBody>
          <a:bodyPr wrap="square">
            <a:spAutoFit/>
          </a:bodyPr>
          <a:lstStyle/>
          <a:p>
            <a:r>
              <a:rPr lang="en-GB" sz="4800" dirty="0">
                <a:hlinkClick r:id="rId6"/>
              </a:rPr>
              <a:t>Training and events from LGfL | LGFL</a:t>
            </a:r>
            <a:endParaRPr lang="en-GB" sz="4800" dirty="0"/>
          </a:p>
        </p:txBody>
      </p:sp>
    </p:spTree>
    <p:extLst>
      <p:ext uri="{BB962C8B-B14F-4D97-AF65-F5344CB8AC3E}">
        <p14:creationId xmlns:p14="http://schemas.microsoft.com/office/powerpoint/2010/main" val="26177672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Free Resources">
            <a:extLst>
              <a:ext uri="{FF2B5EF4-FFF2-40B4-BE49-F238E27FC236}">
                <a16:creationId xmlns:a16="http://schemas.microsoft.com/office/drawing/2014/main" id="{FFCEA0C3-3DBC-0990-F9BA-BBBA1537505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4295" y="783052"/>
            <a:ext cx="4368169" cy="232590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54FF7184-A869-5690-96C7-69C26BD6AAC8}"/>
              </a:ext>
            </a:extLst>
          </p:cNvPr>
          <p:cNvPicPr>
            <a:picLocks noChangeAspect="1"/>
          </p:cNvPicPr>
          <p:nvPr/>
        </p:nvPicPr>
        <p:blipFill>
          <a:blip r:embed="rId4"/>
          <a:srcRect r="2898"/>
          <a:stretch>
            <a:fillRect/>
          </a:stretch>
        </p:blipFill>
        <p:spPr>
          <a:xfrm>
            <a:off x="1" y="3131820"/>
            <a:ext cx="8503920" cy="7679140"/>
          </a:xfrm>
          <a:prstGeom prst="rect">
            <a:avLst/>
          </a:prstGeom>
        </p:spPr>
      </p:pic>
      <p:pic>
        <p:nvPicPr>
          <p:cNvPr id="9" name="Picture 8">
            <a:extLst>
              <a:ext uri="{FF2B5EF4-FFF2-40B4-BE49-F238E27FC236}">
                <a16:creationId xmlns:a16="http://schemas.microsoft.com/office/drawing/2014/main" id="{2E7D5380-F755-CDDD-E4C3-BFCF1E6E4E18}"/>
              </a:ext>
            </a:extLst>
          </p:cNvPr>
          <p:cNvPicPr>
            <a:picLocks noChangeAspect="1"/>
          </p:cNvPicPr>
          <p:nvPr/>
        </p:nvPicPr>
        <p:blipFill>
          <a:blip r:embed="rId5"/>
          <a:stretch>
            <a:fillRect/>
          </a:stretch>
        </p:blipFill>
        <p:spPr>
          <a:xfrm>
            <a:off x="8503921" y="6263640"/>
            <a:ext cx="6999215" cy="6311201"/>
          </a:xfrm>
          <a:prstGeom prst="rect">
            <a:avLst/>
          </a:prstGeom>
        </p:spPr>
      </p:pic>
      <p:pic>
        <p:nvPicPr>
          <p:cNvPr id="11" name="Picture 10">
            <a:extLst>
              <a:ext uri="{FF2B5EF4-FFF2-40B4-BE49-F238E27FC236}">
                <a16:creationId xmlns:a16="http://schemas.microsoft.com/office/drawing/2014/main" id="{94F662ED-0967-3543-F4F4-30B6EF6B4D31}"/>
              </a:ext>
            </a:extLst>
          </p:cNvPr>
          <p:cNvPicPr>
            <a:picLocks noChangeAspect="1"/>
          </p:cNvPicPr>
          <p:nvPr/>
        </p:nvPicPr>
        <p:blipFill>
          <a:blip r:embed="rId6"/>
          <a:stretch>
            <a:fillRect/>
          </a:stretch>
        </p:blipFill>
        <p:spPr>
          <a:xfrm>
            <a:off x="7450815" y="560070"/>
            <a:ext cx="10053867" cy="5680710"/>
          </a:xfrm>
          <a:prstGeom prst="rect">
            <a:avLst/>
          </a:prstGeom>
        </p:spPr>
      </p:pic>
      <p:sp>
        <p:nvSpPr>
          <p:cNvPr id="13" name="TextBox 12">
            <a:extLst>
              <a:ext uri="{FF2B5EF4-FFF2-40B4-BE49-F238E27FC236}">
                <a16:creationId xmlns:a16="http://schemas.microsoft.com/office/drawing/2014/main" id="{8D6A8114-E3CB-E2B7-F417-E60671809372}"/>
              </a:ext>
            </a:extLst>
          </p:cNvPr>
          <p:cNvSpPr txBox="1"/>
          <p:nvPr/>
        </p:nvSpPr>
        <p:spPr>
          <a:xfrm>
            <a:off x="588645" y="12101951"/>
            <a:ext cx="12195810" cy="830997"/>
          </a:xfrm>
          <a:prstGeom prst="rect">
            <a:avLst/>
          </a:prstGeom>
          <a:noFill/>
        </p:spPr>
        <p:txBody>
          <a:bodyPr wrap="square">
            <a:spAutoFit/>
          </a:bodyPr>
          <a:lstStyle/>
          <a:p>
            <a:r>
              <a:rPr lang="en-GB" sz="4800" dirty="0">
                <a:hlinkClick r:id="rId7"/>
              </a:rPr>
              <a:t>Training and events from LGfL | LGFL</a:t>
            </a:r>
            <a:endParaRPr lang="en-GB" sz="4800" dirty="0"/>
          </a:p>
        </p:txBody>
      </p:sp>
      <p:sp>
        <p:nvSpPr>
          <p:cNvPr id="15" name="TextBox 14">
            <a:extLst>
              <a:ext uri="{FF2B5EF4-FFF2-40B4-BE49-F238E27FC236}">
                <a16:creationId xmlns:a16="http://schemas.microsoft.com/office/drawing/2014/main" id="{9F873042-58C4-636F-5CAC-864BDBAD7DBC}"/>
              </a:ext>
            </a:extLst>
          </p:cNvPr>
          <p:cNvSpPr txBox="1"/>
          <p:nvPr/>
        </p:nvSpPr>
        <p:spPr>
          <a:xfrm>
            <a:off x="17280213" y="981194"/>
            <a:ext cx="5099727" cy="2800767"/>
          </a:xfrm>
          <a:prstGeom prst="rect">
            <a:avLst/>
          </a:prstGeom>
          <a:noFill/>
        </p:spPr>
        <p:txBody>
          <a:bodyPr wrap="square">
            <a:spAutoFit/>
          </a:bodyPr>
          <a:lstStyle/>
          <a:p>
            <a:r>
              <a:rPr lang="en-GB" sz="4400" dirty="0">
                <a:hlinkClick r:id="rId8"/>
              </a:rPr>
              <a:t>Search LGfL safeguarding and online safety resources | LGFL</a:t>
            </a:r>
            <a:endParaRPr lang="en-GB" sz="4400" dirty="0"/>
          </a:p>
        </p:txBody>
      </p:sp>
      <p:sp>
        <p:nvSpPr>
          <p:cNvPr id="16" name="TextBox 15">
            <a:extLst>
              <a:ext uri="{FF2B5EF4-FFF2-40B4-BE49-F238E27FC236}">
                <a16:creationId xmlns:a16="http://schemas.microsoft.com/office/drawing/2014/main" id="{F15A34F3-D2AC-FE25-A09E-C726BA976C0E}"/>
              </a:ext>
            </a:extLst>
          </p:cNvPr>
          <p:cNvSpPr txBox="1"/>
          <p:nvPr/>
        </p:nvSpPr>
        <p:spPr>
          <a:xfrm>
            <a:off x="16367760" y="6697980"/>
            <a:ext cx="7050652" cy="3785652"/>
          </a:xfrm>
          <a:prstGeom prst="rect">
            <a:avLst/>
          </a:prstGeom>
          <a:solidFill>
            <a:srgbClr val="FFFFF3"/>
          </a:solidFill>
        </p:spPr>
        <p:txBody>
          <a:bodyPr wrap="square" rtlCol="0">
            <a:spAutoFit/>
          </a:bodyPr>
          <a:lstStyle/>
          <a:p>
            <a:r>
              <a:rPr lang="en-GB" sz="4000" dirty="0"/>
              <a:t>I feel like I’m always promoting LGfL </a:t>
            </a:r>
            <a:r>
              <a:rPr lang="en-GB" sz="4000" dirty="0">
                <a:sym typeface="Wingdings" panose="05000000000000000000" pitchFamily="2" charset="2"/>
              </a:rPr>
              <a:t> </a:t>
            </a:r>
            <a:r>
              <a:rPr lang="en-GB" sz="4000" dirty="0"/>
              <a:t>– but to be fair, they have a lot of good stuff on their website and lots of free training. So worth a look. </a:t>
            </a:r>
          </a:p>
        </p:txBody>
      </p:sp>
    </p:spTree>
    <p:extLst>
      <p:ext uri="{BB962C8B-B14F-4D97-AF65-F5344CB8AC3E}">
        <p14:creationId xmlns:p14="http://schemas.microsoft.com/office/powerpoint/2010/main" val="8969734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apacity Building Training Courses for Belfast based groups - Volunteer Now">
            <a:extLst>
              <a:ext uri="{FF2B5EF4-FFF2-40B4-BE49-F238E27FC236}">
                <a16:creationId xmlns:a16="http://schemas.microsoft.com/office/drawing/2014/main" id="{B37FFC3F-6301-7FFF-DB7A-FBBB866CD52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653760" y="502879"/>
            <a:ext cx="3929785" cy="390910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A6F42F34-6DE4-BA1B-3834-EA35446284B0}"/>
              </a:ext>
            </a:extLst>
          </p:cNvPr>
          <p:cNvPicPr>
            <a:picLocks noChangeAspect="1"/>
          </p:cNvPicPr>
          <p:nvPr/>
        </p:nvPicPr>
        <p:blipFill>
          <a:blip r:embed="rId3"/>
          <a:stretch>
            <a:fillRect/>
          </a:stretch>
        </p:blipFill>
        <p:spPr>
          <a:xfrm>
            <a:off x="418634" y="153564"/>
            <a:ext cx="13520126" cy="7257661"/>
          </a:xfrm>
          <a:prstGeom prst="rect">
            <a:avLst/>
          </a:prstGeom>
        </p:spPr>
      </p:pic>
      <p:pic>
        <p:nvPicPr>
          <p:cNvPr id="9" name="Picture 8">
            <a:extLst>
              <a:ext uri="{FF2B5EF4-FFF2-40B4-BE49-F238E27FC236}">
                <a16:creationId xmlns:a16="http://schemas.microsoft.com/office/drawing/2014/main" id="{1B02623B-F533-40FB-C901-0EAE5A3C1010}"/>
              </a:ext>
            </a:extLst>
          </p:cNvPr>
          <p:cNvPicPr>
            <a:picLocks noChangeAspect="1"/>
          </p:cNvPicPr>
          <p:nvPr/>
        </p:nvPicPr>
        <p:blipFill>
          <a:blip r:embed="rId4"/>
          <a:stretch>
            <a:fillRect/>
          </a:stretch>
        </p:blipFill>
        <p:spPr>
          <a:xfrm>
            <a:off x="11041381" y="5973645"/>
            <a:ext cx="12922398" cy="6405857"/>
          </a:xfrm>
          <a:prstGeom prst="rect">
            <a:avLst/>
          </a:prstGeom>
        </p:spPr>
      </p:pic>
      <p:sp>
        <p:nvSpPr>
          <p:cNvPr id="12" name="TextBox 11">
            <a:extLst>
              <a:ext uri="{FF2B5EF4-FFF2-40B4-BE49-F238E27FC236}">
                <a16:creationId xmlns:a16="http://schemas.microsoft.com/office/drawing/2014/main" id="{C7C2B6C6-F0AA-D1B0-6F6E-413596C37DF4}"/>
              </a:ext>
            </a:extLst>
          </p:cNvPr>
          <p:cNvSpPr txBox="1"/>
          <p:nvPr/>
        </p:nvSpPr>
        <p:spPr>
          <a:xfrm>
            <a:off x="669337" y="7960976"/>
            <a:ext cx="12195810" cy="830997"/>
          </a:xfrm>
          <a:prstGeom prst="rect">
            <a:avLst/>
          </a:prstGeom>
          <a:noFill/>
        </p:spPr>
        <p:txBody>
          <a:bodyPr wrap="square">
            <a:spAutoFit/>
          </a:bodyPr>
          <a:lstStyle/>
          <a:p>
            <a:r>
              <a:rPr lang="en-GB" sz="4800" dirty="0">
                <a:hlinkClick r:id="rId5"/>
              </a:rPr>
              <a:t>Filtering for DSLs</a:t>
            </a:r>
            <a:endParaRPr lang="en-GB" sz="4800" dirty="0"/>
          </a:p>
        </p:txBody>
      </p:sp>
    </p:spTree>
    <p:extLst>
      <p:ext uri="{BB962C8B-B14F-4D97-AF65-F5344CB8AC3E}">
        <p14:creationId xmlns:p14="http://schemas.microsoft.com/office/powerpoint/2010/main" val="37075413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5FEFB6-2EE1-9044-BE76-A8EE3BD85A2C}"/>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DFC1A7F4-DED6-10A2-B12D-5828F39F833B}"/>
              </a:ext>
            </a:extLst>
          </p:cNvPr>
          <p:cNvPicPr>
            <a:picLocks noChangeAspect="1"/>
          </p:cNvPicPr>
          <p:nvPr/>
        </p:nvPicPr>
        <p:blipFill>
          <a:blip r:embed="rId3"/>
          <a:stretch>
            <a:fillRect/>
          </a:stretch>
        </p:blipFill>
        <p:spPr>
          <a:xfrm>
            <a:off x="1176988" y="887115"/>
            <a:ext cx="18119262" cy="5970885"/>
          </a:xfrm>
          <a:prstGeom prst="rect">
            <a:avLst/>
          </a:prstGeom>
        </p:spPr>
      </p:pic>
      <p:pic>
        <p:nvPicPr>
          <p:cNvPr id="5" name="Picture 4" descr="Capacity Building Training Courses for Belfast based groups - Volunteer Now">
            <a:extLst>
              <a:ext uri="{FF2B5EF4-FFF2-40B4-BE49-F238E27FC236}">
                <a16:creationId xmlns:a16="http://schemas.microsoft.com/office/drawing/2014/main" id="{47AF67E8-576C-2BF6-7003-CE662FC6437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882360" y="887115"/>
            <a:ext cx="3929785" cy="3909102"/>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D08B1BB4-FDBB-E771-3CC4-A5A8C0686A68}"/>
              </a:ext>
            </a:extLst>
          </p:cNvPr>
          <p:cNvSpPr txBox="1"/>
          <p:nvPr/>
        </p:nvSpPr>
        <p:spPr>
          <a:xfrm>
            <a:off x="1176988" y="7061954"/>
            <a:ext cx="16608092" cy="584775"/>
          </a:xfrm>
          <a:prstGeom prst="rect">
            <a:avLst/>
          </a:prstGeom>
          <a:noFill/>
        </p:spPr>
        <p:txBody>
          <a:bodyPr wrap="square">
            <a:spAutoFit/>
          </a:bodyPr>
          <a:lstStyle/>
          <a:p>
            <a:r>
              <a:rPr lang="en-GB" sz="3200" dirty="0">
                <a:hlinkClick r:id="rId5"/>
              </a:rPr>
              <a:t>Early years foundation stage (EYFS) statutory framework - GOV.UK</a:t>
            </a:r>
            <a:endParaRPr lang="en-GB" sz="3200" dirty="0"/>
          </a:p>
        </p:txBody>
      </p:sp>
    </p:spTree>
    <p:extLst>
      <p:ext uri="{BB962C8B-B14F-4D97-AF65-F5344CB8AC3E}">
        <p14:creationId xmlns:p14="http://schemas.microsoft.com/office/powerpoint/2010/main" val="853641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29D90C7-B3F9-E6E2-9360-8D78B5FA6F08}"/>
              </a:ext>
            </a:extLst>
          </p:cNvPr>
          <p:cNvPicPr>
            <a:picLocks noChangeAspect="1"/>
          </p:cNvPicPr>
          <p:nvPr/>
        </p:nvPicPr>
        <p:blipFill>
          <a:blip r:embed="rId3"/>
          <a:stretch>
            <a:fillRect/>
          </a:stretch>
        </p:blipFill>
        <p:spPr>
          <a:xfrm>
            <a:off x="898435" y="10029404"/>
            <a:ext cx="7885057" cy="2945756"/>
          </a:xfrm>
          <a:prstGeom prst="rect">
            <a:avLst/>
          </a:prstGeom>
        </p:spPr>
      </p:pic>
      <p:pic>
        <p:nvPicPr>
          <p:cNvPr id="7" name="Picture 2" descr="Free Resources">
            <a:extLst>
              <a:ext uri="{FF2B5EF4-FFF2-40B4-BE49-F238E27FC236}">
                <a16:creationId xmlns:a16="http://schemas.microsoft.com/office/drawing/2014/main" id="{E0E9C33D-2FEF-E9BF-8C95-F38D32867C8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266" y="7805057"/>
            <a:ext cx="4368169" cy="2325908"/>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09BAC1B8-5423-0D4B-CB6D-0E1B94EAF683}"/>
              </a:ext>
            </a:extLst>
          </p:cNvPr>
          <p:cNvSpPr txBox="1"/>
          <p:nvPr/>
        </p:nvSpPr>
        <p:spPr>
          <a:xfrm>
            <a:off x="9046029" y="11502282"/>
            <a:ext cx="15336384" cy="1200329"/>
          </a:xfrm>
          <a:prstGeom prst="rect">
            <a:avLst/>
          </a:prstGeom>
          <a:noFill/>
        </p:spPr>
        <p:txBody>
          <a:bodyPr wrap="square">
            <a:spAutoFit/>
          </a:bodyPr>
          <a:lstStyle/>
          <a:p>
            <a:r>
              <a:rPr lang="en-GB" sz="3600" dirty="0">
                <a:hlinkClick r:id="rId5"/>
              </a:rPr>
              <a:t>“This is giving me the opportunity to turn my life around”: why Shore matters to prevent harmful sexual behaviour  - Lucy Faithfull Foundation</a:t>
            </a:r>
            <a:endParaRPr lang="en-GB" sz="3600" dirty="0"/>
          </a:p>
        </p:txBody>
      </p:sp>
      <p:pic>
        <p:nvPicPr>
          <p:cNvPr id="13" name="Picture 12">
            <a:extLst>
              <a:ext uri="{FF2B5EF4-FFF2-40B4-BE49-F238E27FC236}">
                <a16:creationId xmlns:a16="http://schemas.microsoft.com/office/drawing/2014/main" id="{65786872-0391-77D4-5FEC-D7E7BCA8B262}"/>
              </a:ext>
            </a:extLst>
          </p:cNvPr>
          <p:cNvPicPr>
            <a:picLocks noChangeAspect="1"/>
          </p:cNvPicPr>
          <p:nvPr/>
        </p:nvPicPr>
        <p:blipFill>
          <a:blip r:embed="rId6"/>
          <a:stretch>
            <a:fillRect/>
          </a:stretch>
        </p:blipFill>
        <p:spPr>
          <a:xfrm>
            <a:off x="898435" y="623159"/>
            <a:ext cx="19962897" cy="7022005"/>
          </a:xfrm>
          <a:prstGeom prst="rect">
            <a:avLst/>
          </a:prstGeom>
        </p:spPr>
      </p:pic>
      <p:sp>
        <p:nvSpPr>
          <p:cNvPr id="15" name="TextBox 14">
            <a:extLst>
              <a:ext uri="{FF2B5EF4-FFF2-40B4-BE49-F238E27FC236}">
                <a16:creationId xmlns:a16="http://schemas.microsoft.com/office/drawing/2014/main" id="{5EFBECD6-F0F4-ED9B-1468-2192A2983FB8}"/>
              </a:ext>
            </a:extLst>
          </p:cNvPr>
          <p:cNvSpPr txBox="1"/>
          <p:nvPr/>
        </p:nvSpPr>
        <p:spPr>
          <a:xfrm>
            <a:off x="9881322" y="8101220"/>
            <a:ext cx="14037517" cy="1107996"/>
          </a:xfrm>
          <a:prstGeom prst="rect">
            <a:avLst/>
          </a:prstGeom>
          <a:noFill/>
        </p:spPr>
        <p:txBody>
          <a:bodyPr wrap="square">
            <a:spAutoFit/>
          </a:bodyPr>
          <a:lstStyle/>
          <a:p>
            <a:r>
              <a:rPr lang="en-GB" sz="6600" dirty="0">
                <a:hlinkClick r:id="rId7"/>
              </a:rPr>
              <a:t>Shore - Lucy Faithfull Foundation</a:t>
            </a:r>
            <a:endParaRPr lang="en-GB" sz="6600" dirty="0"/>
          </a:p>
        </p:txBody>
      </p:sp>
      <p:sp>
        <p:nvSpPr>
          <p:cNvPr id="16" name="TextBox 15">
            <a:extLst>
              <a:ext uri="{FF2B5EF4-FFF2-40B4-BE49-F238E27FC236}">
                <a16:creationId xmlns:a16="http://schemas.microsoft.com/office/drawing/2014/main" id="{3F3697B3-FFBF-55A8-9A3D-C61E160C690B}"/>
              </a:ext>
            </a:extLst>
          </p:cNvPr>
          <p:cNvSpPr txBox="1"/>
          <p:nvPr/>
        </p:nvSpPr>
        <p:spPr>
          <a:xfrm>
            <a:off x="9307286" y="9665174"/>
            <a:ext cx="14611553" cy="1323439"/>
          </a:xfrm>
          <a:prstGeom prst="rect">
            <a:avLst/>
          </a:prstGeom>
          <a:noFill/>
        </p:spPr>
        <p:txBody>
          <a:bodyPr wrap="square" rtlCol="0">
            <a:spAutoFit/>
          </a:bodyPr>
          <a:lstStyle/>
          <a:p>
            <a:r>
              <a:rPr lang="en-GB" sz="4000" b="1" dirty="0"/>
              <a:t>A resource and safe space for young people who are engaging in harmful sexual behaviours. </a:t>
            </a:r>
          </a:p>
        </p:txBody>
      </p:sp>
      <p:sp>
        <p:nvSpPr>
          <p:cNvPr id="18" name="TextBox 17">
            <a:extLst>
              <a:ext uri="{FF2B5EF4-FFF2-40B4-BE49-F238E27FC236}">
                <a16:creationId xmlns:a16="http://schemas.microsoft.com/office/drawing/2014/main" id="{85B7925C-9E68-8F2B-8C50-655F96771503}"/>
              </a:ext>
            </a:extLst>
          </p:cNvPr>
          <p:cNvSpPr txBox="1"/>
          <p:nvPr/>
        </p:nvSpPr>
        <p:spPr>
          <a:xfrm>
            <a:off x="10879883" y="242792"/>
            <a:ext cx="12197442" cy="707886"/>
          </a:xfrm>
          <a:prstGeom prst="rect">
            <a:avLst/>
          </a:prstGeom>
          <a:noFill/>
        </p:spPr>
        <p:txBody>
          <a:bodyPr wrap="square">
            <a:spAutoFit/>
          </a:bodyPr>
          <a:lstStyle/>
          <a:p>
            <a:r>
              <a:rPr lang="en-GB" sz="4000" dirty="0">
                <a:hlinkClick r:id="rId8"/>
              </a:rPr>
              <a:t>Home - Shore</a:t>
            </a:r>
            <a:endParaRPr lang="en-GB" sz="4000" dirty="0"/>
          </a:p>
        </p:txBody>
      </p:sp>
    </p:spTree>
    <p:extLst>
      <p:ext uri="{BB962C8B-B14F-4D97-AF65-F5344CB8AC3E}">
        <p14:creationId xmlns:p14="http://schemas.microsoft.com/office/powerpoint/2010/main" val="34856667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55D438D-BBAD-F852-BC46-62A482EFDF1F}"/>
              </a:ext>
            </a:extLst>
          </p:cNvPr>
          <p:cNvPicPr>
            <a:picLocks noChangeAspect="1"/>
          </p:cNvPicPr>
          <p:nvPr/>
        </p:nvPicPr>
        <p:blipFill>
          <a:blip r:embed="rId3"/>
          <a:stretch>
            <a:fillRect/>
          </a:stretch>
        </p:blipFill>
        <p:spPr>
          <a:xfrm>
            <a:off x="1377006" y="878751"/>
            <a:ext cx="12499014" cy="7374690"/>
          </a:xfrm>
          <a:prstGeom prst="rect">
            <a:avLst/>
          </a:prstGeom>
        </p:spPr>
      </p:pic>
      <p:sp>
        <p:nvSpPr>
          <p:cNvPr id="9" name="TextBox 8">
            <a:extLst>
              <a:ext uri="{FF2B5EF4-FFF2-40B4-BE49-F238E27FC236}">
                <a16:creationId xmlns:a16="http://schemas.microsoft.com/office/drawing/2014/main" id="{3DB319F6-75DF-81E9-040F-94234AA1041F}"/>
              </a:ext>
            </a:extLst>
          </p:cNvPr>
          <p:cNvSpPr txBox="1"/>
          <p:nvPr/>
        </p:nvSpPr>
        <p:spPr>
          <a:xfrm>
            <a:off x="14218920" y="868680"/>
            <a:ext cx="9212580" cy="7478970"/>
          </a:xfrm>
          <a:prstGeom prst="rect">
            <a:avLst/>
          </a:prstGeom>
          <a:noFill/>
        </p:spPr>
        <p:txBody>
          <a:bodyPr wrap="square" rtlCol="0">
            <a:spAutoFit/>
          </a:bodyPr>
          <a:lstStyle/>
          <a:p>
            <a:r>
              <a:rPr lang="en-GB" sz="3200" dirty="0"/>
              <a:t>This resource has been developed by the North Yorkshire Safeguarding Children Partnership in response to local and national multi-agency thematic audits and serious case reviews, identifying, in some cases, an absence of the voice of the child, particularly those children who are not able to communicate verbally. It is recommended that this document be read alongside the accompanying toolkit:</a:t>
            </a:r>
          </a:p>
          <a:p>
            <a:r>
              <a:rPr lang="en-GB" sz="3200" dirty="0"/>
              <a:t>Capturing and listening to the voice of the child is a fundamental practice linked with strong professional curiosity, and we recommend that the NYSCP </a:t>
            </a:r>
            <a:r>
              <a:rPr lang="en-GB" sz="3200" dirty="0">
                <a:hlinkClick r:id="rId4"/>
              </a:rPr>
              <a:t>Professional Curiosity</a:t>
            </a:r>
            <a:r>
              <a:rPr lang="en-GB" sz="3200" dirty="0"/>
              <a:t> practice guidance be read alongside this document.</a:t>
            </a:r>
          </a:p>
          <a:p>
            <a:endParaRPr lang="en-GB" sz="3200" dirty="0"/>
          </a:p>
        </p:txBody>
      </p:sp>
      <p:pic>
        <p:nvPicPr>
          <p:cNvPr id="3" name="Picture 2" descr="Free Resources">
            <a:extLst>
              <a:ext uri="{FF2B5EF4-FFF2-40B4-BE49-F238E27FC236}">
                <a16:creationId xmlns:a16="http://schemas.microsoft.com/office/drawing/2014/main" id="{98797FB8-A794-48B6-4E95-EBFB4267F99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457041" y="8719457"/>
            <a:ext cx="4368169" cy="2325908"/>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276EA2F6-1430-42DF-44D8-252C5F16212E}"/>
              </a:ext>
            </a:extLst>
          </p:cNvPr>
          <p:cNvSpPr txBox="1"/>
          <p:nvPr/>
        </p:nvSpPr>
        <p:spPr>
          <a:xfrm>
            <a:off x="1678578" y="9513079"/>
            <a:ext cx="12197442" cy="830997"/>
          </a:xfrm>
          <a:prstGeom prst="rect">
            <a:avLst/>
          </a:prstGeom>
          <a:noFill/>
        </p:spPr>
        <p:txBody>
          <a:bodyPr wrap="square">
            <a:spAutoFit/>
          </a:bodyPr>
          <a:lstStyle/>
          <a:p>
            <a:r>
              <a:rPr lang="en-GB" sz="4800" dirty="0">
                <a:hlinkClick r:id="rId4"/>
              </a:rPr>
              <a:t>NYSCP</a:t>
            </a:r>
            <a:endParaRPr lang="en-GB" sz="4800" dirty="0"/>
          </a:p>
        </p:txBody>
      </p:sp>
    </p:spTree>
    <p:extLst>
      <p:ext uri="{BB962C8B-B14F-4D97-AF65-F5344CB8AC3E}">
        <p14:creationId xmlns:p14="http://schemas.microsoft.com/office/powerpoint/2010/main" val="14949480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23B3DB2-1255-58E0-70CF-AAAF4D7AA958}"/>
              </a:ext>
            </a:extLst>
          </p:cNvPr>
          <p:cNvPicPr>
            <a:picLocks noChangeAspect="1"/>
          </p:cNvPicPr>
          <p:nvPr/>
        </p:nvPicPr>
        <p:blipFill>
          <a:blip r:embed="rId2"/>
          <a:stretch>
            <a:fillRect/>
          </a:stretch>
        </p:blipFill>
        <p:spPr>
          <a:xfrm>
            <a:off x="1178268" y="899727"/>
            <a:ext cx="14983752" cy="7592499"/>
          </a:xfrm>
          <a:prstGeom prst="rect">
            <a:avLst/>
          </a:prstGeom>
        </p:spPr>
      </p:pic>
      <p:sp>
        <p:nvSpPr>
          <p:cNvPr id="4" name="TextBox 3">
            <a:extLst>
              <a:ext uri="{FF2B5EF4-FFF2-40B4-BE49-F238E27FC236}">
                <a16:creationId xmlns:a16="http://schemas.microsoft.com/office/drawing/2014/main" id="{20610C5D-6BC4-04E0-DAA0-99B56CD8EA80}"/>
              </a:ext>
            </a:extLst>
          </p:cNvPr>
          <p:cNvSpPr txBox="1"/>
          <p:nvPr/>
        </p:nvSpPr>
        <p:spPr>
          <a:xfrm>
            <a:off x="16482060" y="914400"/>
            <a:ext cx="7063740" cy="5016758"/>
          </a:xfrm>
          <a:prstGeom prst="rect">
            <a:avLst/>
          </a:prstGeom>
          <a:noFill/>
        </p:spPr>
        <p:txBody>
          <a:bodyPr wrap="square" rtlCol="0">
            <a:spAutoFit/>
          </a:bodyPr>
          <a:lstStyle/>
          <a:p>
            <a:r>
              <a:rPr lang="en-GB" sz="4000" dirty="0"/>
              <a:t>The 2025 CTLP has been issued. If you would like a copy, please email me on </a:t>
            </a:r>
            <a:r>
              <a:rPr lang="en-GB" sz="4000" dirty="0">
                <a:hlinkClick r:id="rId3"/>
              </a:rPr>
              <a:t>cindy.pritchard@hants.gov.uk</a:t>
            </a:r>
            <a:endParaRPr lang="en-GB" sz="4000" dirty="0"/>
          </a:p>
          <a:p>
            <a:r>
              <a:rPr lang="en-GB" sz="4000" dirty="0"/>
              <a:t>and I will forward it on with handling instructions for confidentiality. </a:t>
            </a:r>
          </a:p>
          <a:p>
            <a:endParaRPr lang="en-GB" sz="4000" dirty="0"/>
          </a:p>
        </p:txBody>
      </p:sp>
    </p:spTree>
    <p:extLst>
      <p:ext uri="{BB962C8B-B14F-4D97-AF65-F5344CB8AC3E}">
        <p14:creationId xmlns:p14="http://schemas.microsoft.com/office/powerpoint/2010/main" val="13295858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173F8C8-B290-7EB4-A95D-8F3C1F48690C}"/>
              </a:ext>
            </a:extLst>
          </p:cNvPr>
          <p:cNvSpPr txBox="1"/>
          <p:nvPr/>
        </p:nvSpPr>
        <p:spPr>
          <a:xfrm>
            <a:off x="16067314" y="836751"/>
            <a:ext cx="7127422" cy="9325630"/>
          </a:xfrm>
          <a:prstGeom prst="rect">
            <a:avLst/>
          </a:prstGeom>
          <a:noFill/>
        </p:spPr>
        <p:txBody>
          <a:bodyPr wrap="square">
            <a:spAutoFit/>
          </a:bodyPr>
          <a:lstStyle/>
          <a:p>
            <a:r>
              <a:rPr lang="en-GB" sz="4000" dirty="0">
                <a:solidFill>
                  <a:srgbClr val="000000"/>
                </a:solidFill>
                <a:effectLst/>
              </a:rPr>
              <a:t>The Guardian has published a news story on cases of ‘sadistic online exploitation’ of children. This type of abuse involves coercing victims into producing child sexual abuse material (CSAM), harming themselves and others, or attempting suicide. Featuring experts from child safety organisations, the news story looks at how children are targeted and the increase in activity of these online networks.</a:t>
            </a:r>
            <a:endParaRPr lang="en-GB" sz="4000" dirty="0"/>
          </a:p>
        </p:txBody>
      </p:sp>
      <p:sp>
        <p:nvSpPr>
          <p:cNvPr id="4" name="TextBox 3">
            <a:extLst>
              <a:ext uri="{FF2B5EF4-FFF2-40B4-BE49-F238E27FC236}">
                <a16:creationId xmlns:a16="http://schemas.microsoft.com/office/drawing/2014/main" id="{612F8D20-0097-FB48-6D3D-26B41D5347C4}"/>
              </a:ext>
            </a:extLst>
          </p:cNvPr>
          <p:cNvSpPr txBox="1"/>
          <p:nvPr/>
        </p:nvSpPr>
        <p:spPr>
          <a:xfrm>
            <a:off x="16099971" y="10417629"/>
            <a:ext cx="7151915" cy="830997"/>
          </a:xfrm>
          <a:prstGeom prst="rect">
            <a:avLst/>
          </a:prstGeom>
          <a:noFill/>
        </p:spPr>
        <p:txBody>
          <a:bodyPr wrap="square" rtlCol="0">
            <a:spAutoFit/>
          </a:bodyPr>
          <a:lstStyle/>
          <a:p>
            <a:r>
              <a:rPr lang="en-GB" sz="4800" dirty="0"/>
              <a:t>COM GROUPS…</a:t>
            </a:r>
          </a:p>
        </p:txBody>
      </p:sp>
      <p:pic>
        <p:nvPicPr>
          <p:cNvPr id="6" name="Picture 5">
            <a:extLst>
              <a:ext uri="{FF2B5EF4-FFF2-40B4-BE49-F238E27FC236}">
                <a16:creationId xmlns:a16="http://schemas.microsoft.com/office/drawing/2014/main" id="{DAC42271-1449-D248-17DA-4FBBD5A19FAB}"/>
              </a:ext>
            </a:extLst>
          </p:cNvPr>
          <p:cNvPicPr>
            <a:picLocks noChangeAspect="1"/>
          </p:cNvPicPr>
          <p:nvPr/>
        </p:nvPicPr>
        <p:blipFill>
          <a:blip r:embed="rId3"/>
          <a:stretch>
            <a:fillRect/>
          </a:stretch>
        </p:blipFill>
        <p:spPr>
          <a:xfrm>
            <a:off x="846931" y="315723"/>
            <a:ext cx="13573352" cy="10101906"/>
          </a:xfrm>
          <a:prstGeom prst="rect">
            <a:avLst/>
          </a:prstGeom>
        </p:spPr>
      </p:pic>
      <p:sp>
        <p:nvSpPr>
          <p:cNvPr id="8" name="TextBox 7">
            <a:extLst>
              <a:ext uri="{FF2B5EF4-FFF2-40B4-BE49-F238E27FC236}">
                <a16:creationId xmlns:a16="http://schemas.microsoft.com/office/drawing/2014/main" id="{A547ECE6-CDC1-7555-AD42-A9DD9DD7221D}"/>
              </a:ext>
            </a:extLst>
          </p:cNvPr>
          <p:cNvSpPr txBox="1"/>
          <p:nvPr/>
        </p:nvSpPr>
        <p:spPr>
          <a:xfrm>
            <a:off x="846931" y="11389472"/>
            <a:ext cx="21717000" cy="1569660"/>
          </a:xfrm>
          <a:prstGeom prst="rect">
            <a:avLst/>
          </a:prstGeom>
          <a:noFill/>
        </p:spPr>
        <p:txBody>
          <a:bodyPr wrap="square">
            <a:spAutoFit/>
          </a:bodyPr>
          <a:lstStyle/>
          <a:p>
            <a:r>
              <a:rPr lang="en-GB" sz="4800" dirty="0">
                <a:hlinkClick r:id="rId4"/>
              </a:rPr>
              <a:t>Experts warn of rise in sadistic online exploitation of vulnerable children | Technology | The Guardian</a:t>
            </a:r>
            <a:endParaRPr lang="en-GB" sz="4800" dirty="0"/>
          </a:p>
        </p:txBody>
      </p:sp>
    </p:spTree>
    <p:extLst>
      <p:ext uri="{BB962C8B-B14F-4D97-AF65-F5344CB8AC3E}">
        <p14:creationId xmlns:p14="http://schemas.microsoft.com/office/powerpoint/2010/main" val="12380109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674391-AB13-0F97-7AFD-6C823BF6F0C9}"/>
              </a:ext>
            </a:extLst>
          </p:cNvPr>
          <p:cNvSpPr txBox="1"/>
          <p:nvPr/>
        </p:nvSpPr>
        <p:spPr>
          <a:xfrm>
            <a:off x="808265" y="1600199"/>
            <a:ext cx="7127421" cy="8710077"/>
          </a:xfrm>
          <a:prstGeom prst="rect">
            <a:avLst/>
          </a:prstGeom>
          <a:noFill/>
        </p:spPr>
        <p:txBody>
          <a:bodyPr wrap="square">
            <a:spAutoFit/>
          </a:bodyPr>
          <a:lstStyle/>
          <a:p>
            <a:r>
              <a:rPr lang="en-GB" sz="2800" dirty="0">
                <a:solidFill>
                  <a:srgbClr val="000000"/>
                </a:solidFill>
                <a:effectLst/>
              </a:rPr>
              <a:t>The Children’s Commissioner for England has published a new report on children referred to Prevent - the government’s counter extremism programme. The report is based on analysis of Home Office data and interviews with professionals. Key findings show: Prevent has seen a substantial rise in referrals for children in England and Wales; professionals are concerned that children are being drawn into radicalisation and violence fascination online; the majority of children referred to Prevent do not progress to an intervention; and many children are referred back to the service that made the referral when their cases are closed. Recommendations focus on tackling online drivers of harm, developing a new pathway for children at risk of committing violence; and improvements in data recording.</a:t>
            </a:r>
            <a:endParaRPr lang="en-GB" sz="2800" dirty="0"/>
          </a:p>
        </p:txBody>
      </p:sp>
      <p:pic>
        <p:nvPicPr>
          <p:cNvPr id="7" name="Picture 6">
            <a:extLst>
              <a:ext uri="{FF2B5EF4-FFF2-40B4-BE49-F238E27FC236}">
                <a16:creationId xmlns:a16="http://schemas.microsoft.com/office/drawing/2014/main" id="{0F7969C7-6FDD-EC16-A402-F1BA6169A533}"/>
              </a:ext>
            </a:extLst>
          </p:cNvPr>
          <p:cNvPicPr>
            <a:picLocks noChangeAspect="1"/>
          </p:cNvPicPr>
          <p:nvPr/>
        </p:nvPicPr>
        <p:blipFill>
          <a:blip r:embed="rId3"/>
          <a:stretch>
            <a:fillRect/>
          </a:stretch>
        </p:blipFill>
        <p:spPr>
          <a:xfrm>
            <a:off x="8694736" y="1600199"/>
            <a:ext cx="14879412" cy="9013371"/>
          </a:xfrm>
          <a:prstGeom prst="rect">
            <a:avLst/>
          </a:prstGeom>
        </p:spPr>
      </p:pic>
      <p:sp>
        <p:nvSpPr>
          <p:cNvPr id="9" name="TextBox 8">
            <a:extLst>
              <a:ext uri="{FF2B5EF4-FFF2-40B4-BE49-F238E27FC236}">
                <a16:creationId xmlns:a16="http://schemas.microsoft.com/office/drawing/2014/main" id="{2CEF651B-0B5B-BA74-A040-9A0830125333}"/>
              </a:ext>
            </a:extLst>
          </p:cNvPr>
          <p:cNvSpPr txBox="1"/>
          <p:nvPr/>
        </p:nvSpPr>
        <p:spPr>
          <a:xfrm>
            <a:off x="808264" y="11469470"/>
            <a:ext cx="22443621" cy="954107"/>
          </a:xfrm>
          <a:prstGeom prst="rect">
            <a:avLst/>
          </a:prstGeom>
          <a:noFill/>
        </p:spPr>
        <p:txBody>
          <a:bodyPr wrap="square">
            <a:spAutoFit/>
          </a:bodyPr>
          <a:lstStyle/>
          <a:p>
            <a:r>
              <a:rPr lang="en-GB" sz="2800" dirty="0">
                <a:hlinkClick r:id="rId4"/>
              </a:rPr>
              <a:t>Press Notice: Violence-fixated children referred to Prevent, and then sent back again – Children's Commissioner demands reform of anti-extremism programme | Children's Commissioner for England</a:t>
            </a:r>
            <a:endParaRPr lang="en-GB" sz="2800" dirty="0"/>
          </a:p>
        </p:txBody>
      </p:sp>
    </p:spTree>
    <p:extLst>
      <p:ext uri="{BB962C8B-B14F-4D97-AF65-F5344CB8AC3E}">
        <p14:creationId xmlns:p14="http://schemas.microsoft.com/office/powerpoint/2010/main" val="26921833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C87F1CD-5701-F517-A8FE-1038E208A874}"/>
              </a:ext>
            </a:extLst>
          </p:cNvPr>
          <p:cNvPicPr>
            <a:picLocks noChangeAspect="1"/>
          </p:cNvPicPr>
          <p:nvPr/>
        </p:nvPicPr>
        <p:blipFill>
          <a:blip r:embed="rId2"/>
          <a:stretch>
            <a:fillRect/>
          </a:stretch>
        </p:blipFill>
        <p:spPr>
          <a:xfrm>
            <a:off x="792370" y="886322"/>
            <a:ext cx="15369650" cy="7226732"/>
          </a:xfrm>
          <a:prstGeom prst="rect">
            <a:avLst/>
          </a:prstGeom>
        </p:spPr>
      </p:pic>
      <p:sp>
        <p:nvSpPr>
          <p:cNvPr id="5" name="TextBox 4">
            <a:extLst>
              <a:ext uri="{FF2B5EF4-FFF2-40B4-BE49-F238E27FC236}">
                <a16:creationId xmlns:a16="http://schemas.microsoft.com/office/drawing/2014/main" id="{D79CF4A7-E4FC-3A45-15BF-C1BDF519CB48}"/>
              </a:ext>
            </a:extLst>
          </p:cNvPr>
          <p:cNvSpPr txBox="1"/>
          <p:nvPr/>
        </p:nvSpPr>
        <p:spPr>
          <a:xfrm>
            <a:off x="16544925" y="1095494"/>
            <a:ext cx="6863715" cy="1200329"/>
          </a:xfrm>
          <a:prstGeom prst="rect">
            <a:avLst/>
          </a:prstGeom>
          <a:noFill/>
        </p:spPr>
        <p:txBody>
          <a:bodyPr wrap="square">
            <a:spAutoFit/>
          </a:bodyPr>
          <a:lstStyle/>
          <a:p>
            <a:r>
              <a:rPr lang="en-GB" sz="3600" dirty="0">
                <a:hlinkClick r:id="rId3"/>
              </a:rPr>
              <a:t>How Kids Bypass Content Filters (And How to Stop Them)</a:t>
            </a:r>
            <a:endParaRPr lang="en-GB" sz="3600" dirty="0"/>
          </a:p>
        </p:txBody>
      </p:sp>
      <p:sp>
        <p:nvSpPr>
          <p:cNvPr id="6" name="TextBox 5">
            <a:extLst>
              <a:ext uri="{FF2B5EF4-FFF2-40B4-BE49-F238E27FC236}">
                <a16:creationId xmlns:a16="http://schemas.microsoft.com/office/drawing/2014/main" id="{48BCAE80-9BEE-7C98-F075-12BE76A72F57}"/>
              </a:ext>
            </a:extLst>
          </p:cNvPr>
          <p:cNvSpPr txBox="1"/>
          <p:nvPr/>
        </p:nvSpPr>
        <p:spPr>
          <a:xfrm>
            <a:off x="16527780" y="2903220"/>
            <a:ext cx="7062263" cy="1323439"/>
          </a:xfrm>
          <a:prstGeom prst="rect">
            <a:avLst/>
          </a:prstGeom>
          <a:noFill/>
        </p:spPr>
        <p:txBody>
          <a:bodyPr wrap="square" rtlCol="0">
            <a:spAutoFit/>
          </a:bodyPr>
          <a:lstStyle/>
          <a:p>
            <a:r>
              <a:rPr lang="en-GB" sz="4000" dirty="0"/>
              <a:t>Guidance for parents. Worth a read. </a:t>
            </a:r>
          </a:p>
        </p:txBody>
      </p:sp>
    </p:spTree>
    <p:extLst>
      <p:ext uri="{BB962C8B-B14F-4D97-AF65-F5344CB8AC3E}">
        <p14:creationId xmlns:p14="http://schemas.microsoft.com/office/powerpoint/2010/main" val="32187292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77FB66B-DEB8-336D-7A56-9592662DBB36}"/>
              </a:ext>
            </a:extLst>
          </p:cNvPr>
          <p:cNvSpPr txBox="1"/>
          <p:nvPr/>
        </p:nvSpPr>
        <p:spPr>
          <a:xfrm>
            <a:off x="1004208" y="9050609"/>
            <a:ext cx="17740992" cy="3108543"/>
          </a:xfrm>
          <a:prstGeom prst="rect">
            <a:avLst/>
          </a:prstGeom>
          <a:noFill/>
        </p:spPr>
        <p:txBody>
          <a:bodyPr wrap="square">
            <a:spAutoFit/>
          </a:bodyPr>
          <a:lstStyle/>
          <a:p>
            <a:r>
              <a:rPr lang="en-GB" sz="2800" dirty="0">
                <a:solidFill>
                  <a:srgbClr val="000000"/>
                </a:solidFill>
                <a:effectLst/>
              </a:rPr>
              <a:t>The Internet Watch Foundation (IWF) has published a news story on rising reports of deepfaked online sexual abuse imagery of children in the UK. New data from the Report Remove helpline, run by the IWF and Childline, shows: in the first six months of 2026 it received 420 reports from children about suspected faked imagery, an increase from 397 reports during the whole of 2025; and by the end of June 2026, 268 actioned reports of confirmed child sexual abuse material involved suspected faked imagery. The IWF is calling on tech companies to evaluate and safeguard AI models before releasing them to prevent criminals from creating child sexual abuse imagery. </a:t>
            </a:r>
            <a:endParaRPr lang="en-GB" sz="2800" dirty="0"/>
          </a:p>
        </p:txBody>
      </p:sp>
      <p:pic>
        <p:nvPicPr>
          <p:cNvPr id="7" name="Picture 6">
            <a:extLst>
              <a:ext uri="{FF2B5EF4-FFF2-40B4-BE49-F238E27FC236}">
                <a16:creationId xmlns:a16="http://schemas.microsoft.com/office/drawing/2014/main" id="{42A09CEE-7651-CEF9-FB17-EB28EA618F35}"/>
              </a:ext>
            </a:extLst>
          </p:cNvPr>
          <p:cNvPicPr>
            <a:picLocks noChangeAspect="1"/>
          </p:cNvPicPr>
          <p:nvPr/>
        </p:nvPicPr>
        <p:blipFill>
          <a:blip r:embed="rId3"/>
          <a:stretch>
            <a:fillRect/>
          </a:stretch>
        </p:blipFill>
        <p:spPr>
          <a:xfrm>
            <a:off x="600575" y="436520"/>
            <a:ext cx="18144625" cy="7083073"/>
          </a:xfrm>
          <a:prstGeom prst="rect">
            <a:avLst/>
          </a:prstGeom>
        </p:spPr>
      </p:pic>
      <p:pic>
        <p:nvPicPr>
          <p:cNvPr id="9" name="Picture 8">
            <a:extLst>
              <a:ext uri="{FF2B5EF4-FFF2-40B4-BE49-F238E27FC236}">
                <a16:creationId xmlns:a16="http://schemas.microsoft.com/office/drawing/2014/main" id="{7F0A43F2-1B89-D61D-3637-5A7976B0C55B}"/>
              </a:ext>
            </a:extLst>
          </p:cNvPr>
          <p:cNvPicPr>
            <a:picLocks noChangeAspect="1"/>
          </p:cNvPicPr>
          <p:nvPr/>
        </p:nvPicPr>
        <p:blipFill>
          <a:blip r:embed="rId4"/>
          <a:stretch>
            <a:fillRect/>
          </a:stretch>
        </p:blipFill>
        <p:spPr>
          <a:xfrm>
            <a:off x="15572391" y="4855925"/>
            <a:ext cx="7410831" cy="3429176"/>
          </a:xfrm>
          <a:prstGeom prst="rect">
            <a:avLst/>
          </a:prstGeom>
        </p:spPr>
      </p:pic>
      <p:sp>
        <p:nvSpPr>
          <p:cNvPr id="11" name="TextBox 10">
            <a:extLst>
              <a:ext uri="{FF2B5EF4-FFF2-40B4-BE49-F238E27FC236}">
                <a16:creationId xmlns:a16="http://schemas.microsoft.com/office/drawing/2014/main" id="{49064EDD-8D35-5C94-CA4D-FA03A7660B2A}"/>
              </a:ext>
            </a:extLst>
          </p:cNvPr>
          <p:cNvSpPr txBox="1"/>
          <p:nvPr/>
        </p:nvSpPr>
        <p:spPr>
          <a:xfrm>
            <a:off x="1399191" y="8012637"/>
            <a:ext cx="12192000" cy="584775"/>
          </a:xfrm>
          <a:prstGeom prst="rect">
            <a:avLst/>
          </a:prstGeom>
          <a:noFill/>
        </p:spPr>
        <p:txBody>
          <a:bodyPr wrap="square">
            <a:spAutoFit/>
          </a:bodyPr>
          <a:lstStyle/>
          <a:p>
            <a:r>
              <a:rPr lang="en-GB" sz="3200" dirty="0">
                <a:hlinkClick r:id="rId5"/>
              </a:rPr>
              <a:t>Hundreds of kids say their images have been turned into AI-abuse</a:t>
            </a:r>
            <a:endParaRPr lang="en-GB" sz="3200" dirty="0"/>
          </a:p>
        </p:txBody>
      </p:sp>
    </p:spTree>
    <p:extLst>
      <p:ext uri="{BB962C8B-B14F-4D97-AF65-F5344CB8AC3E}">
        <p14:creationId xmlns:p14="http://schemas.microsoft.com/office/powerpoint/2010/main" val="35342016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4ACE5F-8B0B-AA2A-78C6-EF98827E7658}"/>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8896D7AF-C385-7DA2-AD2C-323103A4368A}"/>
              </a:ext>
            </a:extLst>
          </p:cNvPr>
          <p:cNvPicPr>
            <a:picLocks noChangeAspect="1"/>
          </p:cNvPicPr>
          <p:nvPr/>
        </p:nvPicPr>
        <p:blipFill>
          <a:blip r:embed="rId3"/>
          <a:stretch>
            <a:fillRect/>
          </a:stretch>
        </p:blipFill>
        <p:spPr>
          <a:xfrm>
            <a:off x="594074" y="0"/>
            <a:ext cx="8811183" cy="6963857"/>
          </a:xfrm>
          <a:prstGeom prst="rect">
            <a:avLst/>
          </a:prstGeom>
        </p:spPr>
      </p:pic>
      <p:sp>
        <p:nvSpPr>
          <p:cNvPr id="4" name="TextBox 3">
            <a:extLst>
              <a:ext uri="{FF2B5EF4-FFF2-40B4-BE49-F238E27FC236}">
                <a16:creationId xmlns:a16="http://schemas.microsoft.com/office/drawing/2014/main" id="{47567327-84A9-3FC4-136C-3617494C8440}"/>
              </a:ext>
            </a:extLst>
          </p:cNvPr>
          <p:cNvSpPr txBox="1"/>
          <p:nvPr/>
        </p:nvSpPr>
        <p:spPr>
          <a:xfrm>
            <a:off x="10105386" y="466018"/>
            <a:ext cx="13599309" cy="6740307"/>
          </a:xfrm>
          <a:prstGeom prst="rect">
            <a:avLst/>
          </a:prstGeom>
          <a:noFill/>
        </p:spPr>
        <p:txBody>
          <a:bodyPr wrap="square" rtlCol="0">
            <a:spAutoFit/>
          </a:bodyPr>
          <a:lstStyle/>
          <a:p>
            <a:r>
              <a:rPr lang="en-GB" sz="3600" dirty="0"/>
              <a:t>The Department for Science, Innovation and Technology (DSIT) has published research examining how children aged 11- to 17 experience age assurance online, common ways children get around age checks and what motivates children to use virtual private networks (VPNs). The research included a survey of over 2,000 children and data was weighted to be representative of UK children aged 11- to 17. Findings show: around a quarter of children use a VPN, and use rises sharply with age; most children have encountered some form of age check; pretending to be older is the most common method of bypassing age checks; and many children are encountering harmful content after bypassing age checks.</a:t>
            </a:r>
          </a:p>
        </p:txBody>
      </p:sp>
      <p:sp>
        <p:nvSpPr>
          <p:cNvPr id="6" name="TextBox 5">
            <a:extLst>
              <a:ext uri="{FF2B5EF4-FFF2-40B4-BE49-F238E27FC236}">
                <a16:creationId xmlns:a16="http://schemas.microsoft.com/office/drawing/2014/main" id="{C862438A-766E-F587-BD49-613E7FC1CF9F}"/>
              </a:ext>
            </a:extLst>
          </p:cNvPr>
          <p:cNvSpPr txBox="1"/>
          <p:nvPr/>
        </p:nvSpPr>
        <p:spPr>
          <a:xfrm>
            <a:off x="11509643" y="7220618"/>
            <a:ext cx="13120374" cy="1200329"/>
          </a:xfrm>
          <a:prstGeom prst="rect">
            <a:avLst/>
          </a:prstGeom>
          <a:noFill/>
        </p:spPr>
        <p:txBody>
          <a:bodyPr wrap="square">
            <a:spAutoFit/>
          </a:bodyPr>
          <a:lstStyle/>
          <a:p>
            <a:r>
              <a:rPr lang="en-GB" sz="3600" dirty="0">
                <a:hlinkClick r:id="rId4"/>
              </a:rPr>
              <a:t>New social media curfews and crackdown on addictive features to better protect 16- and 17-year-olds online - GOV.UK</a:t>
            </a:r>
            <a:endParaRPr lang="en-GB" sz="3600" dirty="0"/>
          </a:p>
        </p:txBody>
      </p:sp>
      <p:pic>
        <p:nvPicPr>
          <p:cNvPr id="8" name="Picture 7">
            <a:extLst>
              <a:ext uri="{FF2B5EF4-FFF2-40B4-BE49-F238E27FC236}">
                <a16:creationId xmlns:a16="http://schemas.microsoft.com/office/drawing/2014/main" id="{AB2C5778-6C24-5A57-4EBD-41834ADE44EB}"/>
              </a:ext>
            </a:extLst>
          </p:cNvPr>
          <p:cNvPicPr>
            <a:picLocks noChangeAspect="1"/>
          </p:cNvPicPr>
          <p:nvPr/>
        </p:nvPicPr>
        <p:blipFill>
          <a:blip r:embed="rId5"/>
          <a:stretch>
            <a:fillRect/>
          </a:stretch>
        </p:blipFill>
        <p:spPr>
          <a:xfrm>
            <a:off x="594074" y="6985611"/>
            <a:ext cx="10151938" cy="5806460"/>
          </a:xfrm>
          <a:prstGeom prst="rect">
            <a:avLst/>
          </a:prstGeom>
        </p:spPr>
      </p:pic>
      <p:sp>
        <p:nvSpPr>
          <p:cNvPr id="10" name="TextBox 9">
            <a:extLst>
              <a:ext uri="{FF2B5EF4-FFF2-40B4-BE49-F238E27FC236}">
                <a16:creationId xmlns:a16="http://schemas.microsoft.com/office/drawing/2014/main" id="{1A7EB582-04EA-2996-8A51-40B0035416A5}"/>
              </a:ext>
            </a:extLst>
          </p:cNvPr>
          <p:cNvSpPr txBox="1"/>
          <p:nvPr/>
        </p:nvSpPr>
        <p:spPr>
          <a:xfrm>
            <a:off x="9134204" y="11227784"/>
            <a:ext cx="12197442" cy="1323439"/>
          </a:xfrm>
          <a:prstGeom prst="rect">
            <a:avLst/>
          </a:prstGeom>
          <a:noFill/>
        </p:spPr>
        <p:txBody>
          <a:bodyPr wrap="square">
            <a:spAutoFit/>
          </a:bodyPr>
          <a:lstStyle/>
          <a:p>
            <a:r>
              <a:rPr lang="en-GB" sz="4000" dirty="0">
                <a:hlinkClick r:id="rId6"/>
              </a:rPr>
              <a:t>Children’s circumvention behaviours online - GOV.UK</a:t>
            </a:r>
            <a:endParaRPr lang="en-GB" sz="4000" dirty="0"/>
          </a:p>
        </p:txBody>
      </p:sp>
    </p:spTree>
    <p:extLst>
      <p:ext uri="{BB962C8B-B14F-4D97-AF65-F5344CB8AC3E}">
        <p14:creationId xmlns:p14="http://schemas.microsoft.com/office/powerpoint/2010/main" val="29278730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5C53107-008E-A756-28BE-7F14465EEEE1}"/>
              </a:ext>
            </a:extLst>
          </p:cNvPr>
          <p:cNvPicPr>
            <a:picLocks noChangeAspect="1"/>
          </p:cNvPicPr>
          <p:nvPr/>
        </p:nvPicPr>
        <p:blipFill>
          <a:blip r:embed="rId3"/>
          <a:stretch>
            <a:fillRect/>
          </a:stretch>
        </p:blipFill>
        <p:spPr>
          <a:xfrm>
            <a:off x="1058979" y="879801"/>
            <a:ext cx="14093935" cy="7901611"/>
          </a:xfrm>
          <a:prstGeom prst="rect">
            <a:avLst/>
          </a:prstGeom>
        </p:spPr>
      </p:pic>
      <p:sp>
        <p:nvSpPr>
          <p:cNvPr id="4" name="TextBox 3">
            <a:extLst>
              <a:ext uri="{FF2B5EF4-FFF2-40B4-BE49-F238E27FC236}">
                <a16:creationId xmlns:a16="http://schemas.microsoft.com/office/drawing/2014/main" id="{55D7A2CD-6D00-9B5C-1AEA-831B0C8A8181}"/>
              </a:ext>
            </a:extLst>
          </p:cNvPr>
          <p:cNvSpPr txBox="1"/>
          <p:nvPr/>
        </p:nvSpPr>
        <p:spPr>
          <a:xfrm>
            <a:off x="15512143" y="1273629"/>
            <a:ext cx="8098971" cy="11172289"/>
          </a:xfrm>
          <a:prstGeom prst="rect">
            <a:avLst/>
          </a:prstGeom>
          <a:noFill/>
        </p:spPr>
        <p:txBody>
          <a:bodyPr wrap="square" rtlCol="0">
            <a:spAutoFit/>
          </a:bodyPr>
          <a:lstStyle/>
          <a:p>
            <a:r>
              <a:rPr lang="en-GB" sz="3600" dirty="0"/>
              <a:t>Ofcom has published a report looking at how sites and apps are using age assurance to help protect children in the UK from online harm. The report examines the impact of age assurance on children’s online experiences; identifies areas where progress has been made; and highlights where further action is needed to strengthen protections for children online, particularly in the context of the proposed social media restrictions for under 16s. Findings include that highly effective age checks work when implemented properly, but social media companies have failed to enforce their minimum age requirements effectively and need to do more to strengthen protections for children and young people online.</a:t>
            </a:r>
          </a:p>
        </p:txBody>
      </p:sp>
      <p:sp>
        <p:nvSpPr>
          <p:cNvPr id="6" name="TextBox 5">
            <a:extLst>
              <a:ext uri="{FF2B5EF4-FFF2-40B4-BE49-F238E27FC236}">
                <a16:creationId xmlns:a16="http://schemas.microsoft.com/office/drawing/2014/main" id="{D570BD3E-E5EA-37F8-FE5F-D73AED774D29}"/>
              </a:ext>
            </a:extLst>
          </p:cNvPr>
          <p:cNvSpPr txBox="1"/>
          <p:nvPr/>
        </p:nvSpPr>
        <p:spPr>
          <a:xfrm>
            <a:off x="1058979" y="9376007"/>
            <a:ext cx="12197442" cy="1754326"/>
          </a:xfrm>
          <a:prstGeom prst="rect">
            <a:avLst/>
          </a:prstGeom>
          <a:noFill/>
        </p:spPr>
        <p:txBody>
          <a:bodyPr wrap="square">
            <a:spAutoFit/>
          </a:bodyPr>
          <a:lstStyle/>
          <a:p>
            <a:r>
              <a:rPr lang="en-GB" sz="3600" dirty="0">
                <a:hlinkClick r:id="rId4"/>
              </a:rPr>
              <a:t>Age checks helping make online experiences safer for UK children, but ‘job not done’ and tech industry must act to strengthen protections</a:t>
            </a:r>
            <a:endParaRPr lang="en-GB" sz="3600" dirty="0"/>
          </a:p>
        </p:txBody>
      </p:sp>
    </p:spTree>
    <p:extLst>
      <p:ext uri="{BB962C8B-B14F-4D97-AF65-F5344CB8AC3E}">
        <p14:creationId xmlns:p14="http://schemas.microsoft.com/office/powerpoint/2010/main" val="17580220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349EA3-E83D-5605-C668-FCB75409DDE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FED31201-9538-0B2A-57E9-5A4F073F61CE}"/>
              </a:ext>
            </a:extLst>
          </p:cNvPr>
          <p:cNvSpPr txBox="1"/>
          <p:nvPr/>
        </p:nvSpPr>
        <p:spPr>
          <a:xfrm>
            <a:off x="1051038" y="9196979"/>
            <a:ext cx="22280335" cy="3170099"/>
          </a:xfrm>
          <a:prstGeom prst="rect">
            <a:avLst/>
          </a:prstGeom>
          <a:noFill/>
        </p:spPr>
        <p:txBody>
          <a:bodyPr wrap="square">
            <a:spAutoFit/>
          </a:bodyPr>
          <a:lstStyle/>
          <a:p>
            <a:r>
              <a:rPr lang="en-GB" sz="4000" dirty="0">
                <a:solidFill>
                  <a:srgbClr val="000000"/>
                </a:solidFill>
                <a:effectLst/>
              </a:rPr>
              <a:t>The Center for Countering Digital Hate has published a new report on harmful eating disorder content on YouTube. Using simulated accounts registered as 13-year-old girls, researchers tested the safety changes made by YouTube since the introduction of the UK’s Online Safety Act. When compared with tests conducted in 2024, findings show YouTube has improved but it still recommends harmful eating disorder content that breach its policies.</a:t>
            </a:r>
            <a:endParaRPr lang="en-GB" sz="4000" dirty="0"/>
          </a:p>
        </p:txBody>
      </p:sp>
      <p:pic>
        <p:nvPicPr>
          <p:cNvPr id="5" name="Picture 4">
            <a:extLst>
              <a:ext uri="{FF2B5EF4-FFF2-40B4-BE49-F238E27FC236}">
                <a16:creationId xmlns:a16="http://schemas.microsoft.com/office/drawing/2014/main" id="{64253A47-F2B4-E71C-2213-FBDD9C683A6E}"/>
              </a:ext>
            </a:extLst>
          </p:cNvPr>
          <p:cNvPicPr>
            <a:picLocks noChangeAspect="1"/>
          </p:cNvPicPr>
          <p:nvPr/>
        </p:nvPicPr>
        <p:blipFill>
          <a:blip r:embed="rId3"/>
          <a:stretch>
            <a:fillRect/>
          </a:stretch>
        </p:blipFill>
        <p:spPr>
          <a:xfrm>
            <a:off x="1469455" y="855765"/>
            <a:ext cx="13814088" cy="7478526"/>
          </a:xfrm>
          <a:prstGeom prst="rect">
            <a:avLst/>
          </a:prstGeom>
        </p:spPr>
      </p:pic>
      <p:sp>
        <p:nvSpPr>
          <p:cNvPr id="7" name="TextBox 6">
            <a:extLst>
              <a:ext uri="{FF2B5EF4-FFF2-40B4-BE49-F238E27FC236}">
                <a16:creationId xmlns:a16="http://schemas.microsoft.com/office/drawing/2014/main" id="{F5A58DBD-CB4B-6B5E-3055-381A3F2C92DD}"/>
              </a:ext>
            </a:extLst>
          </p:cNvPr>
          <p:cNvSpPr txBox="1"/>
          <p:nvPr/>
        </p:nvSpPr>
        <p:spPr>
          <a:xfrm>
            <a:off x="16255093" y="1766892"/>
            <a:ext cx="5527221" cy="4524315"/>
          </a:xfrm>
          <a:prstGeom prst="rect">
            <a:avLst/>
          </a:prstGeom>
          <a:noFill/>
        </p:spPr>
        <p:txBody>
          <a:bodyPr wrap="square">
            <a:spAutoFit/>
          </a:bodyPr>
          <a:lstStyle/>
          <a:p>
            <a:r>
              <a:rPr lang="en-GB" sz="3600" dirty="0">
                <a:hlinkClick r:id="rId4"/>
              </a:rPr>
              <a:t>New report shows YouTube still recommends eating disorder content to children despite safety improvements — Center for Countering Digital Hate | CCDH</a:t>
            </a:r>
            <a:endParaRPr lang="en-GB" sz="3600" dirty="0"/>
          </a:p>
        </p:txBody>
      </p:sp>
    </p:spTree>
    <p:extLst>
      <p:ext uri="{BB962C8B-B14F-4D97-AF65-F5344CB8AC3E}">
        <p14:creationId xmlns:p14="http://schemas.microsoft.com/office/powerpoint/2010/main" val="26183514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40AB6B-23F7-5F6C-CCEE-97365C7F1FF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50F79668-8FE2-591D-5255-5C798529DFA0}"/>
              </a:ext>
            </a:extLst>
          </p:cNvPr>
          <p:cNvPicPr>
            <a:picLocks noChangeAspect="1"/>
          </p:cNvPicPr>
          <p:nvPr/>
        </p:nvPicPr>
        <p:blipFill>
          <a:blip r:embed="rId3"/>
          <a:stretch>
            <a:fillRect/>
          </a:stretch>
        </p:blipFill>
        <p:spPr>
          <a:xfrm>
            <a:off x="866644" y="719704"/>
            <a:ext cx="16693135" cy="7836468"/>
          </a:xfrm>
          <a:prstGeom prst="rect">
            <a:avLst/>
          </a:prstGeom>
        </p:spPr>
      </p:pic>
      <p:sp>
        <p:nvSpPr>
          <p:cNvPr id="5" name="TextBox 4">
            <a:extLst>
              <a:ext uri="{FF2B5EF4-FFF2-40B4-BE49-F238E27FC236}">
                <a16:creationId xmlns:a16="http://schemas.microsoft.com/office/drawing/2014/main" id="{97A68320-03FD-BB04-F9E3-DD536136C38A}"/>
              </a:ext>
            </a:extLst>
          </p:cNvPr>
          <p:cNvSpPr txBox="1"/>
          <p:nvPr/>
        </p:nvSpPr>
        <p:spPr>
          <a:xfrm>
            <a:off x="870540" y="9351219"/>
            <a:ext cx="16078517" cy="830997"/>
          </a:xfrm>
          <a:prstGeom prst="rect">
            <a:avLst/>
          </a:prstGeom>
          <a:noFill/>
        </p:spPr>
        <p:txBody>
          <a:bodyPr wrap="square">
            <a:spAutoFit/>
          </a:bodyPr>
          <a:lstStyle/>
          <a:p>
            <a:r>
              <a:rPr lang="en-GB" sz="4800" dirty="0">
                <a:hlinkClick r:id="rId4"/>
              </a:rPr>
              <a:t>AI-generated abuse: Close to Home - The Survivors Trust</a:t>
            </a:r>
            <a:endParaRPr lang="en-GB" sz="4800" dirty="0"/>
          </a:p>
        </p:txBody>
      </p:sp>
      <p:sp>
        <p:nvSpPr>
          <p:cNvPr id="6" name="TextBox 5">
            <a:extLst>
              <a:ext uri="{FF2B5EF4-FFF2-40B4-BE49-F238E27FC236}">
                <a16:creationId xmlns:a16="http://schemas.microsoft.com/office/drawing/2014/main" id="{328DB9AE-AA65-93D1-48BC-425ACDC3E198}"/>
              </a:ext>
            </a:extLst>
          </p:cNvPr>
          <p:cNvSpPr txBox="1"/>
          <p:nvPr/>
        </p:nvSpPr>
        <p:spPr>
          <a:xfrm>
            <a:off x="18320657" y="687047"/>
            <a:ext cx="5195112" cy="10618291"/>
          </a:xfrm>
          <a:prstGeom prst="rect">
            <a:avLst/>
          </a:prstGeom>
          <a:noFill/>
        </p:spPr>
        <p:txBody>
          <a:bodyPr wrap="square" rtlCol="0">
            <a:spAutoFit/>
          </a:bodyPr>
          <a:lstStyle/>
          <a:p>
            <a:r>
              <a:rPr lang="en-GB" sz="3600" dirty="0"/>
              <a:t>The Survivors Trust has launched a new film on AI-generated child sexual abuse material. It highlights the prevalence of the problem and the impact it has on young people and their families, looking at how online harm can lead to real-world grooming, coercion and abuse. The film is part of a campaign to encourage people to start talking openly about online harms, grooming and child sexual abuse.</a:t>
            </a:r>
          </a:p>
        </p:txBody>
      </p:sp>
    </p:spTree>
    <p:extLst>
      <p:ext uri="{BB962C8B-B14F-4D97-AF65-F5344CB8AC3E}">
        <p14:creationId xmlns:p14="http://schemas.microsoft.com/office/powerpoint/2010/main" val="31424616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A76CF2-69F6-9AB9-BD1A-0D061CF886D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FF35B378-2B41-346A-82BC-160090686CC4}"/>
              </a:ext>
            </a:extLst>
          </p:cNvPr>
          <p:cNvSpPr txBox="1"/>
          <p:nvPr/>
        </p:nvSpPr>
        <p:spPr>
          <a:xfrm>
            <a:off x="708138" y="9050608"/>
            <a:ext cx="22966135" cy="3416320"/>
          </a:xfrm>
          <a:prstGeom prst="rect">
            <a:avLst/>
          </a:prstGeom>
          <a:noFill/>
        </p:spPr>
        <p:txBody>
          <a:bodyPr wrap="square">
            <a:spAutoFit/>
          </a:bodyPr>
          <a:lstStyle/>
          <a:p>
            <a:r>
              <a:rPr lang="en-GB" sz="3600" dirty="0">
                <a:solidFill>
                  <a:srgbClr val="000000"/>
                </a:solidFill>
                <a:effectLst/>
              </a:rPr>
              <a:t>The Child Safeguarding Practice Review Panel has published a briefing paper on adolescent suicide in England. The paper collates learning from serious child safeguarding incidents relating to adolescents who died by suicide. The paper sets out key facts and figures and highlights common issues from the reviews such as: escalating risk over time; ongoing and repeated service involvement; and mental health needs and ongoing distress. This briefing has been published in the Panel’s new learning hub on adolescent suicide which features local reviews, statistics and learning resources including a slide pack for professionals.</a:t>
            </a:r>
            <a:endParaRPr lang="en-GB" sz="3600" dirty="0"/>
          </a:p>
        </p:txBody>
      </p:sp>
      <p:pic>
        <p:nvPicPr>
          <p:cNvPr id="5" name="Picture 4">
            <a:extLst>
              <a:ext uri="{FF2B5EF4-FFF2-40B4-BE49-F238E27FC236}">
                <a16:creationId xmlns:a16="http://schemas.microsoft.com/office/drawing/2014/main" id="{1E901D69-DFF9-E24B-3090-4F6448363BC2}"/>
              </a:ext>
            </a:extLst>
          </p:cNvPr>
          <p:cNvPicPr>
            <a:picLocks noChangeAspect="1"/>
          </p:cNvPicPr>
          <p:nvPr/>
        </p:nvPicPr>
        <p:blipFill>
          <a:blip r:embed="rId3"/>
          <a:stretch>
            <a:fillRect/>
          </a:stretch>
        </p:blipFill>
        <p:spPr>
          <a:xfrm>
            <a:off x="708138" y="761406"/>
            <a:ext cx="13184933" cy="7807972"/>
          </a:xfrm>
          <a:prstGeom prst="rect">
            <a:avLst/>
          </a:prstGeom>
        </p:spPr>
      </p:pic>
      <p:sp>
        <p:nvSpPr>
          <p:cNvPr id="7" name="TextBox 6">
            <a:extLst>
              <a:ext uri="{FF2B5EF4-FFF2-40B4-BE49-F238E27FC236}">
                <a16:creationId xmlns:a16="http://schemas.microsoft.com/office/drawing/2014/main" id="{983950B0-218A-08C5-23BC-16B24D906D95}"/>
              </a:ext>
            </a:extLst>
          </p:cNvPr>
          <p:cNvSpPr txBox="1"/>
          <p:nvPr/>
        </p:nvSpPr>
        <p:spPr>
          <a:xfrm>
            <a:off x="15993836" y="1840076"/>
            <a:ext cx="6441621" cy="2585323"/>
          </a:xfrm>
          <a:prstGeom prst="rect">
            <a:avLst/>
          </a:prstGeom>
          <a:noFill/>
        </p:spPr>
        <p:txBody>
          <a:bodyPr wrap="square">
            <a:spAutoFit/>
          </a:bodyPr>
          <a:lstStyle/>
          <a:p>
            <a:r>
              <a:rPr lang="en-GB" sz="5400" dirty="0">
                <a:hlinkClick r:id="rId4"/>
              </a:rPr>
              <a:t>Adolescent suicide - The child behind the story briefing paper</a:t>
            </a:r>
            <a:endParaRPr lang="en-GB" sz="5400" dirty="0"/>
          </a:p>
        </p:txBody>
      </p:sp>
    </p:spTree>
    <p:extLst>
      <p:ext uri="{BB962C8B-B14F-4D97-AF65-F5344CB8AC3E}">
        <p14:creationId xmlns:p14="http://schemas.microsoft.com/office/powerpoint/2010/main" val="2991977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7BF0E4B-3DA5-92D2-8334-27E7FF798C73}"/>
              </a:ext>
            </a:extLst>
          </p:cNvPr>
          <p:cNvSpPr txBox="1"/>
          <p:nvPr/>
        </p:nvSpPr>
        <p:spPr>
          <a:xfrm>
            <a:off x="1102179" y="9131665"/>
            <a:ext cx="21790478" cy="2862322"/>
          </a:xfrm>
          <a:prstGeom prst="rect">
            <a:avLst/>
          </a:prstGeom>
          <a:noFill/>
        </p:spPr>
        <p:txBody>
          <a:bodyPr wrap="square">
            <a:spAutoFit/>
          </a:bodyPr>
          <a:lstStyle/>
          <a:p>
            <a:r>
              <a:rPr lang="en-GB" sz="3600" dirty="0">
                <a:solidFill>
                  <a:srgbClr val="000000"/>
                </a:solidFill>
                <a:effectLst/>
              </a:rPr>
              <a:t>The Association for Child and Adolescent Mental Health has published an article on emotion regulation in children and families. The article explores Mentalisation-Based Treatment which aims to strengthen children’s and parents’ ability to understand behaviour in relation to thoughts, feelings and intentions. The article looks at how mentalising may support regulation, trauma and the disruption of mentalising and the parent-child relationship.</a:t>
            </a:r>
            <a:endParaRPr lang="en-GB" sz="3600" dirty="0"/>
          </a:p>
        </p:txBody>
      </p:sp>
      <p:pic>
        <p:nvPicPr>
          <p:cNvPr id="7" name="Picture 6">
            <a:extLst>
              <a:ext uri="{FF2B5EF4-FFF2-40B4-BE49-F238E27FC236}">
                <a16:creationId xmlns:a16="http://schemas.microsoft.com/office/drawing/2014/main" id="{7FBE6199-6160-BC99-2CCB-C327AD3B6149}"/>
              </a:ext>
            </a:extLst>
          </p:cNvPr>
          <p:cNvPicPr>
            <a:picLocks noChangeAspect="1"/>
          </p:cNvPicPr>
          <p:nvPr/>
        </p:nvPicPr>
        <p:blipFill>
          <a:blip r:embed="rId3"/>
          <a:stretch>
            <a:fillRect/>
          </a:stretch>
        </p:blipFill>
        <p:spPr>
          <a:xfrm>
            <a:off x="1102179" y="921381"/>
            <a:ext cx="14965135" cy="6274202"/>
          </a:xfrm>
          <a:prstGeom prst="rect">
            <a:avLst/>
          </a:prstGeom>
        </p:spPr>
      </p:pic>
      <p:sp>
        <p:nvSpPr>
          <p:cNvPr id="8" name="TextBox 7">
            <a:extLst>
              <a:ext uri="{FF2B5EF4-FFF2-40B4-BE49-F238E27FC236}">
                <a16:creationId xmlns:a16="http://schemas.microsoft.com/office/drawing/2014/main" id="{03A1DE01-AF2C-842A-18DD-197D55C69B70}"/>
              </a:ext>
            </a:extLst>
          </p:cNvPr>
          <p:cNvSpPr txBox="1"/>
          <p:nvPr/>
        </p:nvSpPr>
        <p:spPr>
          <a:xfrm>
            <a:off x="16687800" y="1722013"/>
            <a:ext cx="6955972" cy="3139321"/>
          </a:xfrm>
          <a:prstGeom prst="rect">
            <a:avLst/>
          </a:prstGeom>
          <a:noFill/>
        </p:spPr>
        <p:txBody>
          <a:bodyPr wrap="square" rtlCol="0">
            <a:spAutoFit/>
          </a:bodyPr>
          <a:lstStyle/>
          <a:p>
            <a:r>
              <a:rPr lang="en-GB" sz="6600" dirty="0"/>
              <a:t>Interesting read for SENCOs too </a:t>
            </a:r>
            <a:r>
              <a:rPr lang="en-GB" sz="6600" dirty="0">
                <a:sym typeface="Wingdings" panose="05000000000000000000" pitchFamily="2" charset="2"/>
              </a:rPr>
              <a:t></a:t>
            </a:r>
            <a:endParaRPr lang="en-GB" sz="6600" dirty="0"/>
          </a:p>
        </p:txBody>
      </p:sp>
      <p:sp>
        <p:nvSpPr>
          <p:cNvPr id="10" name="TextBox 9">
            <a:extLst>
              <a:ext uri="{FF2B5EF4-FFF2-40B4-BE49-F238E27FC236}">
                <a16:creationId xmlns:a16="http://schemas.microsoft.com/office/drawing/2014/main" id="{8F74F714-CFE7-583C-8051-34DBCD72F061}"/>
              </a:ext>
            </a:extLst>
          </p:cNvPr>
          <p:cNvSpPr txBox="1"/>
          <p:nvPr/>
        </p:nvSpPr>
        <p:spPr>
          <a:xfrm>
            <a:off x="1853294" y="7533167"/>
            <a:ext cx="21790478" cy="923330"/>
          </a:xfrm>
          <a:prstGeom prst="rect">
            <a:avLst/>
          </a:prstGeom>
          <a:noFill/>
        </p:spPr>
        <p:txBody>
          <a:bodyPr wrap="square">
            <a:spAutoFit/>
          </a:bodyPr>
          <a:lstStyle/>
          <a:p>
            <a:r>
              <a:rPr lang="en-GB" sz="5400" dirty="0">
                <a:hlinkClick r:id="rId4"/>
              </a:rPr>
              <a:t>Mentalising and Emotion Regulation in Children and Families</a:t>
            </a:r>
            <a:endParaRPr lang="en-GB" sz="5400" dirty="0"/>
          </a:p>
        </p:txBody>
      </p:sp>
    </p:spTree>
    <p:extLst>
      <p:ext uri="{BB962C8B-B14F-4D97-AF65-F5344CB8AC3E}">
        <p14:creationId xmlns:p14="http://schemas.microsoft.com/office/powerpoint/2010/main" val="39540931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283F0C-F1C1-DB00-AFDD-54CFE0485876}"/>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8C400833-4CA1-D84B-8BC0-2A1F057F4223}"/>
              </a:ext>
            </a:extLst>
          </p:cNvPr>
          <p:cNvPicPr>
            <a:picLocks noChangeAspect="1"/>
          </p:cNvPicPr>
          <p:nvPr/>
        </p:nvPicPr>
        <p:blipFill>
          <a:blip r:embed="rId3"/>
          <a:stretch>
            <a:fillRect/>
          </a:stretch>
        </p:blipFill>
        <p:spPr>
          <a:xfrm>
            <a:off x="604515" y="596606"/>
            <a:ext cx="7209334" cy="6100206"/>
          </a:xfrm>
          <a:prstGeom prst="rect">
            <a:avLst/>
          </a:prstGeom>
        </p:spPr>
      </p:pic>
      <p:sp>
        <p:nvSpPr>
          <p:cNvPr id="4" name="TextBox 3">
            <a:extLst>
              <a:ext uri="{FF2B5EF4-FFF2-40B4-BE49-F238E27FC236}">
                <a16:creationId xmlns:a16="http://schemas.microsoft.com/office/drawing/2014/main" id="{58221431-3A6D-2191-96A5-4FFA58019E3D}"/>
              </a:ext>
            </a:extLst>
          </p:cNvPr>
          <p:cNvSpPr txBox="1"/>
          <p:nvPr/>
        </p:nvSpPr>
        <p:spPr>
          <a:xfrm>
            <a:off x="604515" y="7361346"/>
            <a:ext cx="21790478" cy="4031873"/>
          </a:xfrm>
          <a:prstGeom prst="rect">
            <a:avLst/>
          </a:prstGeom>
          <a:noFill/>
        </p:spPr>
        <p:txBody>
          <a:bodyPr wrap="square" rtlCol="0">
            <a:spAutoFit/>
          </a:bodyPr>
          <a:lstStyle/>
          <a:p>
            <a:r>
              <a:rPr lang="en-GB" sz="3200" dirty="0"/>
              <a:t>The Centre of Expertise on Child Sexual Abuse (CSA Centre) has published a report on the scale and nature of child sexual abuse in England and Wales. The report includes an analysis of official data for 2024/25, data from the Crime Survey for England and Wales, and an overview of international developments. The report highlights the need to improve the identification of and response to child sexual abuse to help close the gap between the estimated scale of child sexual abuse, and the number of victims and survivors who receive help and support from professionals. Recommendations call for: improvements in the knowledge, skills and confidence of professionals including the need for high-quality supervision to support reflective practice and to challenge assumptions; and a dedicated survey of older children and young adults to better understand the scale and nature of child sexual abuse.</a:t>
            </a:r>
          </a:p>
        </p:txBody>
      </p:sp>
      <p:sp>
        <p:nvSpPr>
          <p:cNvPr id="6" name="TextBox 5">
            <a:extLst>
              <a:ext uri="{FF2B5EF4-FFF2-40B4-BE49-F238E27FC236}">
                <a16:creationId xmlns:a16="http://schemas.microsoft.com/office/drawing/2014/main" id="{C44E3813-924E-548A-CA89-F5B284004A7F}"/>
              </a:ext>
            </a:extLst>
          </p:cNvPr>
          <p:cNvSpPr txBox="1"/>
          <p:nvPr/>
        </p:nvSpPr>
        <p:spPr>
          <a:xfrm>
            <a:off x="742951" y="11525610"/>
            <a:ext cx="21513606" cy="923330"/>
          </a:xfrm>
          <a:prstGeom prst="rect">
            <a:avLst/>
          </a:prstGeom>
          <a:noFill/>
        </p:spPr>
        <p:txBody>
          <a:bodyPr wrap="square">
            <a:spAutoFit/>
          </a:bodyPr>
          <a:lstStyle/>
          <a:p>
            <a:r>
              <a:rPr lang="en-GB" sz="5400" dirty="0">
                <a:hlinkClick r:id="rId4"/>
              </a:rPr>
              <a:t>Scale and nature of child sexual abuse report | CSA Centre</a:t>
            </a:r>
            <a:endParaRPr lang="en-GB" sz="5400" dirty="0"/>
          </a:p>
        </p:txBody>
      </p:sp>
      <p:pic>
        <p:nvPicPr>
          <p:cNvPr id="8" name="Picture 7">
            <a:extLst>
              <a:ext uri="{FF2B5EF4-FFF2-40B4-BE49-F238E27FC236}">
                <a16:creationId xmlns:a16="http://schemas.microsoft.com/office/drawing/2014/main" id="{B7A99401-A08C-AF6B-2AE5-DAADCCDDF86F}"/>
              </a:ext>
            </a:extLst>
          </p:cNvPr>
          <p:cNvPicPr>
            <a:picLocks noChangeAspect="1"/>
          </p:cNvPicPr>
          <p:nvPr/>
        </p:nvPicPr>
        <p:blipFill>
          <a:blip r:embed="rId5"/>
          <a:stretch>
            <a:fillRect/>
          </a:stretch>
        </p:blipFill>
        <p:spPr>
          <a:xfrm>
            <a:off x="19006457" y="696148"/>
            <a:ext cx="4771441" cy="6754034"/>
          </a:xfrm>
          <a:prstGeom prst="rect">
            <a:avLst/>
          </a:prstGeom>
        </p:spPr>
      </p:pic>
      <p:sp>
        <p:nvSpPr>
          <p:cNvPr id="9" name="TextBox 8">
            <a:extLst>
              <a:ext uri="{FF2B5EF4-FFF2-40B4-BE49-F238E27FC236}">
                <a16:creationId xmlns:a16="http://schemas.microsoft.com/office/drawing/2014/main" id="{89099B82-5CA6-6E0F-FF34-705E7475FCAD}"/>
              </a:ext>
            </a:extLst>
          </p:cNvPr>
          <p:cNvSpPr txBox="1"/>
          <p:nvPr/>
        </p:nvSpPr>
        <p:spPr>
          <a:xfrm>
            <a:off x="8784771" y="696148"/>
            <a:ext cx="9568543" cy="3970318"/>
          </a:xfrm>
          <a:prstGeom prst="rect">
            <a:avLst/>
          </a:prstGeom>
          <a:noFill/>
        </p:spPr>
        <p:txBody>
          <a:bodyPr wrap="square" rtlCol="0">
            <a:spAutoFit/>
          </a:bodyPr>
          <a:lstStyle/>
          <a:p>
            <a:r>
              <a:rPr lang="en-GB" sz="3600" dirty="0"/>
              <a:t>NSPCC Learning has published an updated statistics briefing on child sexual abuse. The briefing looks at data and statistics about child sexual abuse in the UK to help professionals make evidence-based decisions, covering the scale of the issue and what data tells us about children who have been sexually abused.</a:t>
            </a:r>
          </a:p>
        </p:txBody>
      </p:sp>
      <p:sp>
        <p:nvSpPr>
          <p:cNvPr id="11" name="TextBox 10">
            <a:extLst>
              <a:ext uri="{FF2B5EF4-FFF2-40B4-BE49-F238E27FC236}">
                <a16:creationId xmlns:a16="http://schemas.microsoft.com/office/drawing/2014/main" id="{C66414A0-19EB-48D8-CC43-253DA8DFD1D0}"/>
              </a:ext>
            </a:extLst>
          </p:cNvPr>
          <p:cNvSpPr txBox="1"/>
          <p:nvPr/>
        </p:nvSpPr>
        <p:spPr>
          <a:xfrm>
            <a:off x="11126421" y="4798857"/>
            <a:ext cx="8892408" cy="1323439"/>
          </a:xfrm>
          <a:prstGeom prst="rect">
            <a:avLst/>
          </a:prstGeom>
          <a:noFill/>
        </p:spPr>
        <p:txBody>
          <a:bodyPr wrap="square">
            <a:spAutoFit/>
          </a:bodyPr>
          <a:lstStyle/>
          <a:p>
            <a:r>
              <a:rPr lang="en-GB" sz="4000" dirty="0">
                <a:hlinkClick r:id="rId6"/>
              </a:rPr>
              <a:t>Statistics on child sexual abuse | NSPCC Learning</a:t>
            </a:r>
            <a:endParaRPr lang="en-GB" sz="4000" dirty="0"/>
          </a:p>
        </p:txBody>
      </p:sp>
    </p:spTree>
    <p:extLst>
      <p:ext uri="{BB962C8B-B14F-4D97-AF65-F5344CB8AC3E}">
        <p14:creationId xmlns:p14="http://schemas.microsoft.com/office/powerpoint/2010/main" val="387870279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80E3A8-1C72-4C8A-BA09-B77926AEE16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48E6EC5A-C46A-9FBE-6A07-5C03B94A2DDD}"/>
              </a:ext>
            </a:extLst>
          </p:cNvPr>
          <p:cNvPicPr>
            <a:picLocks noChangeAspect="1"/>
          </p:cNvPicPr>
          <p:nvPr/>
        </p:nvPicPr>
        <p:blipFill>
          <a:blip r:embed="rId3"/>
          <a:stretch>
            <a:fillRect/>
          </a:stretch>
        </p:blipFill>
        <p:spPr>
          <a:xfrm>
            <a:off x="1355656" y="1327501"/>
            <a:ext cx="13862573" cy="7817054"/>
          </a:xfrm>
          <a:prstGeom prst="rect">
            <a:avLst/>
          </a:prstGeom>
        </p:spPr>
      </p:pic>
      <p:sp>
        <p:nvSpPr>
          <p:cNvPr id="4" name="TextBox 3">
            <a:extLst>
              <a:ext uri="{FF2B5EF4-FFF2-40B4-BE49-F238E27FC236}">
                <a16:creationId xmlns:a16="http://schemas.microsoft.com/office/drawing/2014/main" id="{FAAA4957-963E-E37E-84BE-01F22EBBEAE5}"/>
              </a:ext>
            </a:extLst>
          </p:cNvPr>
          <p:cNvSpPr txBox="1"/>
          <p:nvPr/>
        </p:nvSpPr>
        <p:spPr>
          <a:xfrm>
            <a:off x="1273629" y="9307286"/>
            <a:ext cx="22272171" cy="3323987"/>
          </a:xfrm>
          <a:prstGeom prst="rect">
            <a:avLst/>
          </a:prstGeom>
          <a:noFill/>
        </p:spPr>
        <p:txBody>
          <a:bodyPr wrap="square" rtlCol="0">
            <a:spAutoFit/>
          </a:bodyPr>
          <a:lstStyle/>
          <a:p>
            <a:r>
              <a:rPr lang="en-GB" sz="3200" dirty="0"/>
              <a:t>The Criminal Cases Review Commission (CCRC) has published a news story on the Crown Court’s decision to quash the convictions of a woman who was groomed and sexually exploited as a child. This was the first case referred by the CCRC in light of the findings in Baroness Casey’s review on group-based child sexual exploitation and abuse in England and Wales, which highlighted institutional failures to protect children from ‘grooming gangs’. The CCRC is actively investigating cases where victims of child sexual exploitation and abuse (CSEA) were treated as offenders instead of being protected as victims.</a:t>
            </a:r>
          </a:p>
          <a:p>
            <a:endParaRPr lang="en-GB" dirty="0"/>
          </a:p>
        </p:txBody>
      </p:sp>
      <p:sp>
        <p:nvSpPr>
          <p:cNvPr id="5" name="TextBox 4">
            <a:extLst>
              <a:ext uri="{FF2B5EF4-FFF2-40B4-BE49-F238E27FC236}">
                <a16:creationId xmlns:a16="http://schemas.microsoft.com/office/drawing/2014/main" id="{19109946-02D5-B177-ED87-9608F72AB109}"/>
              </a:ext>
            </a:extLst>
          </p:cNvPr>
          <p:cNvSpPr txBox="1"/>
          <p:nvPr/>
        </p:nvSpPr>
        <p:spPr>
          <a:xfrm>
            <a:off x="16622486" y="1327501"/>
            <a:ext cx="6404271" cy="3170099"/>
          </a:xfrm>
          <a:prstGeom prst="rect">
            <a:avLst/>
          </a:prstGeom>
          <a:solidFill>
            <a:srgbClr val="FFFFF3"/>
          </a:solidFill>
        </p:spPr>
        <p:txBody>
          <a:bodyPr wrap="square" rtlCol="0">
            <a:spAutoFit/>
          </a:bodyPr>
          <a:lstStyle/>
          <a:p>
            <a:r>
              <a:rPr lang="en-GB" sz="4000" dirty="0"/>
              <a:t>Links to KCSIE this year in demonstrating the need to treat children who are exploited into CCE/CSE as victims, not perpetrators. </a:t>
            </a:r>
          </a:p>
        </p:txBody>
      </p:sp>
      <p:sp>
        <p:nvSpPr>
          <p:cNvPr id="7" name="TextBox 6">
            <a:extLst>
              <a:ext uri="{FF2B5EF4-FFF2-40B4-BE49-F238E27FC236}">
                <a16:creationId xmlns:a16="http://schemas.microsoft.com/office/drawing/2014/main" id="{DF446259-5C2A-02F8-E05F-1553EAEBA556}"/>
              </a:ext>
            </a:extLst>
          </p:cNvPr>
          <p:cNvSpPr txBox="1"/>
          <p:nvPr/>
        </p:nvSpPr>
        <p:spPr>
          <a:xfrm>
            <a:off x="15634608" y="5456521"/>
            <a:ext cx="6637563" cy="2308324"/>
          </a:xfrm>
          <a:prstGeom prst="rect">
            <a:avLst/>
          </a:prstGeom>
          <a:noFill/>
        </p:spPr>
        <p:txBody>
          <a:bodyPr wrap="square">
            <a:spAutoFit/>
          </a:bodyPr>
          <a:lstStyle/>
          <a:p>
            <a:r>
              <a:rPr lang="en-GB" sz="3600" dirty="0">
                <a:hlinkClick r:id="rId4"/>
              </a:rPr>
              <a:t>Grooming gang victim’s convictions quashed following CCRC referral - Criminal Cases Review Commission</a:t>
            </a:r>
            <a:endParaRPr lang="en-GB" sz="3600" dirty="0"/>
          </a:p>
        </p:txBody>
      </p:sp>
    </p:spTree>
    <p:extLst>
      <p:ext uri="{BB962C8B-B14F-4D97-AF65-F5344CB8AC3E}">
        <p14:creationId xmlns:p14="http://schemas.microsoft.com/office/powerpoint/2010/main" val="104219029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BC882A-DB7B-920E-AFD2-680A892DFE17}"/>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4C79B6C0-00BF-596E-8102-662C7A7311C3}"/>
              </a:ext>
            </a:extLst>
          </p:cNvPr>
          <p:cNvPicPr>
            <a:picLocks noChangeAspect="1"/>
          </p:cNvPicPr>
          <p:nvPr/>
        </p:nvPicPr>
        <p:blipFill>
          <a:blip r:embed="rId3"/>
          <a:stretch>
            <a:fillRect/>
          </a:stretch>
        </p:blipFill>
        <p:spPr>
          <a:xfrm>
            <a:off x="1653686" y="931499"/>
            <a:ext cx="10537520" cy="9682500"/>
          </a:xfrm>
          <a:prstGeom prst="rect">
            <a:avLst/>
          </a:prstGeom>
        </p:spPr>
      </p:pic>
      <p:sp>
        <p:nvSpPr>
          <p:cNvPr id="4" name="TextBox 3">
            <a:extLst>
              <a:ext uri="{FF2B5EF4-FFF2-40B4-BE49-F238E27FC236}">
                <a16:creationId xmlns:a16="http://schemas.microsoft.com/office/drawing/2014/main" id="{5F088494-8518-E1CA-A68F-A188C42450F9}"/>
              </a:ext>
            </a:extLst>
          </p:cNvPr>
          <p:cNvSpPr txBox="1"/>
          <p:nvPr/>
        </p:nvSpPr>
        <p:spPr>
          <a:xfrm>
            <a:off x="12932229" y="1109934"/>
            <a:ext cx="10537520" cy="9325630"/>
          </a:xfrm>
          <a:prstGeom prst="rect">
            <a:avLst/>
          </a:prstGeom>
          <a:noFill/>
        </p:spPr>
        <p:txBody>
          <a:bodyPr wrap="square" rtlCol="0">
            <a:spAutoFit/>
          </a:bodyPr>
          <a:lstStyle/>
          <a:p>
            <a:r>
              <a:rPr lang="en-GB" sz="4000" dirty="0"/>
              <a:t>The Youth Endowment Fund has published a report looking at key trends and data on violence affecting children in England and Wales. The report looks at data on homicides, knife crime, justice system involvement and other indicators including a new indicator focused on violence against young women and girls. Findings from data for 2024/25 indicate: serious violence affecting children and young people is falling; more boys are being arrested for sexual offences; tech-facilitated abuse is growing; policing and youth justice showed some improvements; and fewer children were persistently missing school and taken into care.</a:t>
            </a:r>
          </a:p>
        </p:txBody>
      </p:sp>
      <p:sp>
        <p:nvSpPr>
          <p:cNvPr id="6" name="TextBox 5">
            <a:extLst>
              <a:ext uri="{FF2B5EF4-FFF2-40B4-BE49-F238E27FC236}">
                <a16:creationId xmlns:a16="http://schemas.microsoft.com/office/drawing/2014/main" id="{88C4B524-3675-7A4C-DBB6-6544B8E4820F}"/>
              </a:ext>
            </a:extLst>
          </p:cNvPr>
          <p:cNvSpPr txBox="1"/>
          <p:nvPr/>
        </p:nvSpPr>
        <p:spPr>
          <a:xfrm>
            <a:off x="2016578" y="11702534"/>
            <a:ext cx="16042821" cy="707886"/>
          </a:xfrm>
          <a:prstGeom prst="rect">
            <a:avLst/>
          </a:prstGeom>
          <a:noFill/>
        </p:spPr>
        <p:txBody>
          <a:bodyPr wrap="square">
            <a:spAutoFit/>
          </a:bodyPr>
          <a:lstStyle/>
          <a:p>
            <a:r>
              <a:rPr lang="en-GB" sz="4000" dirty="0">
                <a:hlinkClick r:id="rId4"/>
              </a:rPr>
              <a:t>Beyond the Headlines 2026 | Youth Endowment Fund</a:t>
            </a:r>
            <a:endParaRPr lang="en-GB" sz="4000" dirty="0"/>
          </a:p>
        </p:txBody>
      </p:sp>
    </p:spTree>
    <p:extLst>
      <p:ext uri="{BB962C8B-B14F-4D97-AF65-F5344CB8AC3E}">
        <p14:creationId xmlns:p14="http://schemas.microsoft.com/office/powerpoint/2010/main" val="169116995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E6AD1C-A0F3-EAC1-6E75-74A420325480}"/>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529DB7FA-1272-9441-1719-DF242F5747AA}"/>
              </a:ext>
            </a:extLst>
          </p:cNvPr>
          <p:cNvPicPr>
            <a:picLocks noChangeAspect="1"/>
          </p:cNvPicPr>
          <p:nvPr/>
        </p:nvPicPr>
        <p:blipFill>
          <a:blip r:embed="rId3"/>
          <a:stretch>
            <a:fillRect/>
          </a:stretch>
        </p:blipFill>
        <p:spPr>
          <a:xfrm>
            <a:off x="1193322" y="845805"/>
            <a:ext cx="13371763" cy="10318996"/>
          </a:xfrm>
          <a:prstGeom prst="rect">
            <a:avLst/>
          </a:prstGeom>
        </p:spPr>
      </p:pic>
      <p:sp>
        <p:nvSpPr>
          <p:cNvPr id="4" name="TextBox 3">
            <a:extLst>
              <a:ext uri="{FF2B5EF4-FFF2-40B4-BE49-F238E27FC236}">
                <a16:creationId xmlns:a16="http://schemas.microsoft.com/office/drawing/2014/main" id="{0FC88828-6050-1C36-3AF8-B9E06C3E4F6E}"/>
              </a:ext>
            </a:extLst>
          </p:cNvPr>
          <p:cNvSpPr txBox="1"/>
          <p:nvPr/>
        </p:nvSpPr>
        <p:spPr>
          <a:xfrm>
            <a:off x="15185571" y="849086"/>
            <a:ext cx="7674429" cy="9448740"/>
          </a:xfrm>
          <a:prstGeom prst="rect">
            <a:avLst/>
          </a:prstGeom>
          <a:noFill/>
        </p:spPr>
        <p:txBody>
          <a:bodyPr wrap="square" rtlCol="0">
            <a:spAutoFit/>
          </a:bodyPr>
          <a:lstStyle/>
          <a:p>
            <a:r>
              <a:rPr lang="en-GB" sz="3200" dirty="0"/>
              <a:t>The Disclosure and Barring Service has published a news story summarising changes to the legal definition of regulated activity with children and what this means in practice for criminal records checks. Due to changes set out in the Crime and Policing Act 2026, the definition of regulated activity in England, Wales and Northern Ireland is to be expanded to include activity that was previously exempt where people were being supervised by someone in regulated activity.  It is against the law for a barred person to engage in regulated activity or to allow a barred person to do regulated activity. From 1 September 2026, previously-exempt roles will be eligible for a check of the Children’s Barred List. </a:t>
            </a:r>
          </a:p>
        </p:txBody>
      </p:sp>
      <p:sp>
        <p:nvSpPr>
          <p:cNvPr id="6" name="TextBox 5">
            <a:extLst>
              <a:ext uri="{FF2B5EF4-FFF2-40B4-BE49-F238E27FC236}">
                <a16:creationId xmlns:a16="http://schemas.microsoft.com/office/drawing/2014/main" id="{FEFCBC39-6331-3C42-7643-277D8B9C3031}"/>
              </a:ext>
            </a:extLst>
          </p:cNvPr>
          <p:cNvSpPr txBox="1"/>
          <p:nvPr/>
        </p:nvSpPr>
        <p:spPr>
          <a:xfrm>
            <a:off x="2081893" y="11473935"/>
            <a:ext cx="16467363" cy="1200329"/>
          </a:xfrm>
          <a:prstGeom prst="rect">
            <a:avLst/>
          </a:prstGeom>
          <a:noFill/>
        </p:spPr>
        <p:txBody>
          <a:bodyPr wrap="square">
            <a:spAutoFit/>
          </a:bodyPr>
          <a:lstStyle/>
          <a:p>
            <a:r>
              <a:rPr lang="en-GB" sz="3600" dirty="0">
                <a:hlinkClick r:id="rId4"/>
              </a:rPr>
              <a:t>Change to the definition of regulated activity with children from 1 September 2026 - GOV.UK</a:t>
            </a:r>
            <a:endParaRPr lang="en-GB" sz="3600" dirty="0"/>
          </a:p>
        </p:txBody>
      </p:sp>
    </p:spTree>
    <p:extLst>
      <p:ext uri="{BB962C8B-B14F-4D97-AF65-F5344CB8AC3E}">
        <p14:creationId xmlns:p14="http://schemas.microsoft.com/office/powerpoint/2010/main" val="135666706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C4856A-4641-615C-C4A9-B3A9CE186DE7}"/>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F19589F-60F4-33AA-6727-C8528F28E8BA}"/>
              </a:ext>
            </a:extLst>
          </p:cNvPr>
          <p:cNvPicPr>
            <a:picLocks noChangeAspect="1"/>
          </p:cNvPicPr>
          <p:nvPr/>
        </p:nvPicPr>
        <p:blipFill>
          <a:blip r:embed="rId3"/>
          <a:srcRect l="-34109" t="23006" r="34109"/>
          <a:stretch>
            <a:fillRect/>
          </a:stretch>
        </p:blipFill>
        <p:spPr>
          <a:xfrm>
            <a:off x="-5261182" y="864965"/>
            <a:ext cx="16688134" cy="8044021"/>
          </a:xfrm>
          <a:prstGeom prst="rect">
            <a:avLst/>
          </a:prstGeom>
        </p:spPr>
      </p:pic>
      <p:sp>
        <p:nvSpPr>
          <p:cNvPr id="5" name="TextBox 4">
            <a:extLst>
              <a:ext uri="{FF2B5EF4-FFF2-40B4-BE49-F238E27FC236}">
                <a16:creationId xmlns:a16="http://schemas.microsoft.com/office/drawing/2014/main" id="{4B55E39C-9429-E77F-D200-569E1E3956F3}"/>
              </a:ext>
            </a:extLst>
          </p:cNvPr>
          <p:cNvSpPr txBox="1"/>
          <p:nvPr/>
        </p:nvSpPr>
        <p:spPr>
          <a:xfrm>
            <a:off x="12611965" y="3178815"/>
            <a:ext cx="5161326" cy="5016758"/>
          </a:xfrm>
          <a:prstGeom prst="rect">
            <a:avLst/>
          </a:prstGeom>
          <a:noFill/>
        </p:spPr>
        <p:txBody>
          <a:bodyPr wrap="square">
            <a:spAutoFit/>
          </a:bodyPr>
          <a:lstStyle/>
          <a:p>
            <a:r>
              <a:rPr lang="en-GB" sz="4000" dirty="0">
                <a:hlinkClick r:id="rId4"/>
              </a:rPr>
              <a:t>Early years foundation stage (EYFS) statutory framework: summary of the safeguarding and welfare requirements | NSPCC Learning</a:t>
            </a:r>
            <a:endParaRPr lang="en-GB" sz="4000" dirty="0"/>
          </a:p>
        </p:txBody>
      </p:sp>
      <p:pic>
        <p:nvPicPr>
          <p:cNvPr id="7" name="Picture 6">
            <a:extLst>
              <a:ext uri="{FF2B5EF4-FFF2-40B4-BE49-F238E27FC236}">
                <a16:creationId xmlns:a16="http://schemas.microsoft.com/office/drawing/2014/main" id="{93EA71E6-AB88-2EE6-9E31-84E2E390DEFB}"/>
              </a:ext>
            </a:extLst>
          </p:cNvPr>
          <p:cNvPicPr>
            <a:picLocks noChangeAspect="1"/>
          </p:cNvPicPr>
          <p:nvPr/>
        </p:nvPicPr>
        <p:blipFill>
          <a:blip r:embed="rId5"/>
          <a:stretch>
            <a:fillRect/>
          </a:stretch>
        </p:blipFill>
        <p:spPr>
          <a:xfrm>
            <a:off x="1152853" y="8866758"/>
            <a:ext cx="7395583" cy="3815181"/>
          </a:xfrm>
          <a:prstGeom prst="rect">
            <a:avLst/>
          </a:prstGeom>
        </p:spPr>
      </p:pic>
      <p:pic>
        <p:nvPicPr>
          <p:cNvPr id="9" name="Picture 8">
            <a:extLst>
              <a:ext uri="{FF2B5EF4-FFF2-40B4-BE49-F238E27FC236}">
                <a16:creationId xmlns:a16="http://schemas.microsoft.com/office/drawing/2014/main" id="{994E1E55-B5E5-1EDF-79A5-42A0A98C6F42}"/>
              </a:ext>
            </a:extLst>
          </p:cNvPr>
          <p:cNvPicPr>
            <a:picLocks noChangeAspect="1"/>
          </p:cNvPicPr>
          <p:nvPr/>
        </p:nvPicPr>
        <p:blipFill>
          <a:blip r:embed="rId3"/>
          <a:srcRect l="66620" t="40365"/>
          <a:stretch>
            <a:fillRect/>
          </a:stretch>
        </p:blipFill>
        <p:spPr>
          <a:xfrm>
            <a:off x="18191748" y="2484922"/>
            <a:ext cx="5570554" cy="6230461"/>
          </a:xfrm>
          <a:prstGeom prst="rect">
            <a:avLst/>
          </a:prstGeom>
        </p:spPr>
      </p:pic>
      <p:pic>
        <p:nvPicPr>
          <p:cNvPr id="11" name="Picture 10">
            <a:extLst>
              <a:ext uri="{FF2B5EF4-FFF2-40B4-BE49-F238E27FC236}">
                <a16:creationId xmlns:a16="http://schemas.microsoft.com/office/drawing/2014/main" id="{1A0E2305-1849-8DDA-C4D3-6E45C4D89F8C}"/>
              </a:ext>
            </a:extLst>
          </p:cNvPr>
          <p:cNvPicPr>
            <a:picLocks noChangeAspect="1"/>
          </p:cNvPicPr>
          <p:nvPr/>
        </p:nvPicPr>
        <p:blipFill>
          <a:blip r:embed="rId3"/>
          <a:srcRect b="82829"/>
          <a:stretch>
            <a:fillRect/>
          </a:stretch>
        </p:blipFill>
        <p:spPr>
          <a:xfrm>
            <a:off x="7431497" y="232696"/>
            <a:ext cx="16688134" cy="1793928"/>
          </a:xfrm>
          <a:prstGeom prst="rect">
            <a:avLst/>
          </a:prstGeom>
        </p:spPr>
      </p:pic>
      <p:sp>
        <p:nvSpPr>
          <p:cNvPr id="13" name="TextBox 12">
            <a:extLst>
              <a:ext uri="{FF2B5EF4-FFF2-40B4-BE49-F238E27FC236}">
                <a16:creationId xmlns:a16="http://schemas.microsoft.com/office/drawing/2014/main" id="{C1B5372F-0CE3-76BC-3CFE-9D76C949192A}"/>
              </a:ext>
            </a:extLst>
          </p:cNvPr>
          <p:cNvSpPr txBox="1"/>
          <p:nvPr/>
        </p:nvSpPr>
        <p:spPr>
          <a:xfrm>
            <a:off x="14217576" y="9450909"/>
            <a:ext cx="9544726" cy="1323439"/>
          </a:xfrm>
          <a:prstGeom prst="rect">
            <a:avLst/>
          </a:prstGeom>
          <a:noFill/>
        </p:spPr>
        <p:txBody>
          <a:bodyPr wrap="square">
            <a:spAutoFit/>
          </a:bodyPr>
          <a:lstStyle/>
          <a:p>
            <a:r>
              <a:rPr lang="en-GB" sz="4000" dirty="0">
                <a:hlinkClick r:id="rId6"/>
              </a:rPr>
              <a:t>Summary of the Early years foundation stage (EYFS) statutory framework</a:t>
            </a:r>
            <a:endParaRPr lang="en-GB" sz="4000" dirty="0"/>
          </a:p>
        </p:txBody>
      </p:sp>
    </p:spTree>
    <p:extLst>
      <p:ext uri="{BB962C8B-B14F-4D97-AF65-F5344CB8AC3E}">
        <p14:creationId xmlns:p14="http://schemas.microsoft.com/office/powerpoint/2010/main" val="3482007509"/>
      </p:ext>
    </p:extLst>
  </p:cSld>
  <p:clrMapOvr>
    <a:masterClrMapping/>
  </p:clrMapOvr>
</p:sld>
</file>

<file path=ppt/theme/theme1.xml><?xml version="1.0" encoding="utf-8"?>
<a:theme xmlns:a="http://schemas.openxmlformats.org/drawingml/2006/main" name="Services background">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1">
      <a:majorFont>
        <a:latin typeface="Arial"/>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mprovement-advisory-service-powerpoint-template - JWW" id="{66B04809-AE06-4AEB-BA38-A855E93A0464}" vid="{50C21830-0C6E-47F4-83A2-642FD0D0273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ct:contentTypeSchema xmlns:ct="http://schemas.microsoft.com/office/2006/metadata/contentType" xmlns:ma="http://schemas.microsoft.com/office/2006/metadata/properties/metaAttributes" ct:_="" ma:_="" ma:contentTypeName="Document" ma:contentTypeID="0x010100A40DBD7A0811954987FF7A3EA9983527" ma:contentTypeVersion="11" ma:contentTypeDescription="Create a new document." ma:contentTypeScope="" ma:versionID="223106e8fd2b7d8c3bb21f66b7edcff3">
  <xsd:schema xmlns:xsd="http://www.w3.org/2001/XMLSchema" xmlns:xs="http://www.w3.org/2001/XMLSchema" xmlns:p="http://schemas.microsoft.com/office/2006/metadata/properties" xmlns:ns2="d0393e64-3c0e-487f-804d-ccdf56bf1631" xmlns:ns3="1e1c1808-369b-40d7-9886-afbc5f49b136" xmlns:ns4="c5dbf80e-f509-45f6-9fe5-406e3eefabbb" targetNamespace="http://schemas.microsoft.com/office/2006/metadata/properties" ma:root="true" ma:fieldsID="3d79a92bcedbab59df636a5711186f38" ns2:_="" ns3:_="" ns4:_="">
    <xsd:import namespace="d0393e64-3c0e-487f-804d-ccdf56bf1631"/>
    <xsd:import namespace="1e1c1808-369b-40d7-9886-afbc5f49b136"/>
    <xsd:import namespace="c5dbf80e-f509-45f6-9fe5-406e3eefabbb"/>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SearchProperties" minOccurs="0"/>
                <xsd:element ref="ns3:MediaServiceObjectDetectorVersions" minOccurs="0"/>
                <xsd:element ref="ns3:lcf76f155ced4ddcb4097134ff3c332f" minOccurs="0"/>
                <xsd:element ref="ns4:TaxCatchAll" minOccurs="0"/>
                <xsd:element ref="ns3:MediaServiceDateTaken"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0393e64-3c0e-487f-804d-ccdf56bf1631"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1e1c1808-369b-40d7-9886-afbc5f49b136"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3c5dbf34-c73a-430c-9290-9174ad787734" ma:termSetId="09814cd3-568e-fe90-9814-8d621ff8fb84" ma:anchorId="fba54fb3-c3e1-fe81-a776-ca4b69148c4d" ma:open="true" ma:isKeyword="false">
      <xsd:complexType>
        <xsd:sequence>
          <xsd:element ref="pc:Terms" minOccurs="0" maxOccurs="1"/>
        </xsd:sequence>
      </xsd:complex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5dbf80e-f509-45f6-9fe5-406e3eefabbb"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3001cd6a-e120-4422-8492-e0258bd4b4d8}" ma:internalName="TaxCatchAll" ma:showField="CatchAllData" ma:web="d0393e64-3c0e-487f-804d-ccdf56bf163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TaxCatchAll xmlns="c5dbf80e-f509-45f6-9fe5-406e3eefabbb" xsi:nil="true"/>
    <_dlc_DocId xmlns="d0393e64-3c0e-487f-804d-ccdf56bf1631">NX2CHFJHQK4R-1350286470-25</_dlc_DocId>
    <_dlc_DocIdUrl xmlns="d0393e64-3c0e-487f-804d-ccdf56bf1631">
      <Url>https://hants.sharepoint.com/sites/HIAS8251/_layouts/15/DocIdRedir.aspx?ID=NX2CHFJHQK4R-1350286470-25</Url>
      <Description>NX2CHFJHQK4R-1350286470-25</Description>
    </_dlc_DocIdUrl>
    <lcf76f155ced4ddcb4097134ff3c332f xmlns="1e1c1808-369b-40d7-9886-afbc5f49b136">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026CCDC6-ACD1-43F6-8F4F-21E835B3CA3E}">
  <ds:schemaRefs>
    <ds:schemaRef ds:uri="http://schemas.microsoft.com/sharepoint/v3/contenttype/forms"/>
  </ds:schemaRefs>
</ds:datastoreItem>
</file>

<file path=customXml/itemProps2.xml><?xml version="1.0" encoding="utf-8"?>
<ds:datastoreItem xmlns:ds="http://schemas.openxmlformats.org/officeDocument/2006/customXml" ds:itemID="{481FB3A6-241D-4E8D-B5EE-1C7F61AD8456}">
  <ds:schemaRefs>
    <ds:schemaRef ds:uri="http://schemas.microsoft.com/sharepoint/events"/>
  </ds:schemaRefs>
</ds:datastoreItem>
</file>

<file path=customXml/itemProps3.xml><?xml version="1.0" encoding="utf-8"?>
<ds:datastoreItem xmlns:ds="http://schemas.openxmlformats.org/officeDocument/2006/customXml" ds:itemID="{9FAD1580-27FC-46B9-B435-891B95D4DB5A}">
  <ds:schemaRefs>
    <ds:schemaRef ds:uri="1e1c1808-369b-40d7-9886-afbc5f49b136"/>
    <ds:schemaRef ds:uri="c5dbf80e-f509-45f6-9fe5-406e3eefabbb"/>
    <ds:schemaRef ds:uri="d0393e64-3c0e-487f-804d-ccdf56bf163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4.xml><?xml version="1.0" encoding="utf-8"?>
<ds:datastoreItem xmlns:ds="http://schemas.openxmlformats.org/officeDocument/2006/customXml" ds:itemID="{7EB60EA4-7D52-49C9-B8C9-8A7584A1B65E}">
  <ds:schemaRefs>
    <ds:schemaRef ds:uri="d0393e64-3c0e-487f-804d-ccdf56bf1631"/>
    <ds:schemaRef ds:uri="http://purl.org/dc/terms/"/>
    <ds:schemaRef ds:uri="http://purl.org/dc/elements/1.1/"/>
    <ds:schemaRef ds:uri="http://schemas.openxmlformats.org/package/2006/metadata/core-properties"/>
    <ds:schemaRef ds:uri="http://schemas.microsoft.com/office/2006/metadata/properties"/>
    <ds:schemaRef ds:uri="http://schemas.microsoft.com/office/2006/documentManagement/types"/>
    <ds:schemaRef ds:uri="c5dbf80e-f509-45f6-9fe5-406e3eefabbb"/>
    <ds:schemaRef ds:uri="http://purl.org/dc/dcmitype/"/>
    <ds:schemaRef ds:uri="http://schemas.microsoft.com/office/infopath/2007/PartnerControls"/>
    <ds:schemaRef ds:uri="1e1c1808-369b-40d7-9886-afbc5f49b136"/>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15221</TotalTime>
  <Words>3605</Words>
  <Application>Microsoft Office PowerPoint</Application>
  <PresentationFormat>Custom</PresentationFormat>
  <Paragraphs>181</Paragraphs>
  <Slides>34</Slides>
  <Notes>30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34</vt:i4>
      </vt:variant>
    </vt:vector>
  </HeadingPairs>
  <TitlesOfParts>
    <vt:vector size="40" baseType="lpstr">
      <vt:lpstr>Aptos</vt:lpstr>
      <vt:lpstr>Arial</vt:lpstr>
      <vt:lpstr>Comic Sans MS</vt:lpstr>
      <vt:lpstr>Roboto</vt:lpstr>
      <vt:lpstr>Wingdings</vt:lpstr>
      <vt:lpstr>Services background</vt:lpstr>
      <vt:lpstr>Safeguarding: June update</vt:lpstr>
      <vt:lpstr>  </vt:lpstr>
      <vt:lpstr>PowerPoint Presentation</vt:lpstr>
      <vt:lpstr>Safeguarding Audit</vt:lpstr>
      <vt:lpstr>Two five minute reads for the start of term…</vt:lpstr>
      <vt:lpstr>EMAIL ADDRESSES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HIAS</dc:creator>
  <cp:lastModifiedBy>Pritchard, Cindy</cp:lastModifiedBy>
  <cp:revision>5</cp:revision>
  <dcterms:created xsi:type="dcterms:W3CDTF">2023-04-27T13:13:25Z</dcterms:created>
  <dcterms:modified xsi:type="dcterms:W3CDTF">2026-08-28T12:22:21Z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0x010100A40DBD7A0811954987FF7A3EA9983527</vt:lpwstr>
  </property>
  <property fmtid="{D5CDD505-2E9C-101B-9397-08002B2CF9AE}" pid="3" name="_dlc_DocIdItemGuid">
    <vt:lpwstr>36c27f2d-84a4-4157-9ca6-2a19f87c957a</vt:lpwstr>
  </property>
  <property fmtid="{D5CDD505-2E9C-101B-9397-08002B2CF9AE}" pid="4" name="MediaServiceImageTags">
    <vt:lpwstr/>
  </property>
</Properties>
</file>