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Lst>
  <p:notesMasterIdLst>
    <p:notesMasterId r:id="rId27"/>
  </p:notesMasterIdLst>
  <p:sldIdLst>
    <p:sldId id="256" r:id="rId5"/>
    <p:sldId id="550" r:id="rId6"/>
    <p:sldId id="470" r:id="rId7"/>
    <p:sldId id="510" r:id="rId8"/>
    <p:sldId id="551" r:id="rId9"/>
    <p:sldId id="552" r:id="rId10"/>
    <p:sldId id="553" r:id="rId11"/>
    <p:sldId id="439" r:id="rId12"/>
    <p:sldId id="506" r:id="rId13"/>
    <p:sldId id="559" r:id="rId14"/>
    <p:sldId id="540" r:id="rId15"/>
    <p:sldId id="485" r:id="rId16"/>
    <p:sldId id="513" r:id="rId17"/>
    <p:sldId id="524" r:id="rId18"/>
    <p:sldId id="555" r:id="rId19"/>
    <p:sldId id="575" r:id="rId20"/>
    <p:sldId id="556" r:id="rId21"/>
    <p:sldId id="557" r:id="rId22"/>
    <p:sldId id="564" r:id="rId23"/>
    <p:sldId id="547" r:id="rId24"/>
    <p:sldId id="576" r:id="rId25"/>
    <p:sldId id="268" r:id="rId26"/>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D3A3BB-B961-4029-A08F-767C4E049F4D}" v="479" dt="2026-03-16T13:09:19.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94660"/>
  </p:normalViewPr>
  <p:slideViewPr>
    <p:cSldViewPr snapToGrid="0">
      <p:cViewPr varScale="1">
        <p:scale>
          <a:sx n="59" d="100"/>
          <a:sy n="59" d="100"/>
        </p:scale>
        <p:origin x="5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KER, Sue (HAMPSHIRE AND ISLE OF WIGHT HEALTHCARE NHS FOUNDATION TRUST)" userId="0f4c9050-995d-4ee7-9ed0-020956cd1f5b" providerId="ADAL" clId="{3D4D8ED7-B1FD-48D0-B252-8958C38D1179}"/>
    <pc:docChg chg="undo redo custSel addSld delSld modSld sldOrd">
      <pc:chgData name="PARKER, Sue (HAMPSHIRE AND ISLE OF WIGHT HEALTHCARE NHS FOUNDATION TRUST)" userId="0f4c9050-995d-4ee7-9ed0-020956cd1f5b" providerId="ADAL" clId="{3D4D8ED7-B1FD-48D0-B252-8958C38D1179}" dt="2026-03-16T13:10:28.702" v="4462" actId="47"/>
      <pc:docMkLst>
        <pc:docMk/>
      </pc:docMkLst>
      <pc:sldChg chg="modSp del mod">
        <pc:chgData name="PARKER, Sue (HAMPSHIRE AND ISLE OF WIGHT HEALTHCARE NHS FOUNDATION TRUST)" userId="0f4c9050-995d-4ee7-9ed0-020956cd1f5b" providerId="ADAL" clId="{3D4D8ED7-B1FD-48D0-B252-8958C38D1179}" dt="2026-03-02T11:30:01.958" v="820" actId="2696"/>
        <pc:sldMkLst>
          <pc:docMk/>
          <pc:sldMk cId="2530663099" sldId="257"/>
        </pc:sldMkLst>
      </pc:sldChg>
      <pc:sldChg chg="modSp mod">
        <pc:chgData name="PARKER, Sue (HAMPSHIRE AND ISLE OF WIGHT HEALTHCARE NHS FOUNDATION TRUST)" userId="0f4c9050-995d-4ee7-9ed0-020956cd1f5b" providerId="ADAL" clId="{3D4D8ED7-B1FD-48D0-B252-8958C38D1179}" dt="2026-03-04T16:14:25.001" v="4313" actId="20577"/>
        <pc:sldMkLst>
          <pc:docMk/>
          <pc:sldMk cId="3987175660" sldId="268"/>
        </pc:sldMkLst>
        <pc:spChg chg="mod">
          <ac:chgData name="PARKER, Sue (HAMPSHIRE AND ISLE OF WIGHT HEALTHCARE NHS FOUNDATION TRUST)" userId="0f4c9050-995d-4ee7-9ed0-020956cd1f5b" providerId="ADAL" clId="{3D4D8ED7-B1FD-48D0-B252-8958C38D1179}" dt="2026-03-04T16:14:25.001" v="4313" actId="20577"/>
          <ac:spMkLst>
            <pc:docMk/>
            <pc:sldMk cId="3987175660" sldId="268"/>
            <ac:spMk id="3" creationId="{7B5B8695-F15E-C3E4-B14E-B9EBEFB89E52}"/>
          </ac:spMkLst>
        </pc:spChg>
      </pc:sldChg>
      <pc:sldChg chg="del">
        <pc:chgData name="PARKER, Sue (HAMPSHIRE AND ISLE OF WIGHT HEALTHCARE NHS FOUNDATION TRUST)" userId="0f4c9050-995d-4ee7-9ed0-020956cd1f5b" providerId="ADAL" clId="{3D4D8ED7-B1FD-48D0-B252-8958C38D1179}" dt="2026-03-02T11:30:35.557" v="822" actId="2696"/>
        <pc:sldMkLst>
          <pc:docMk/>
          <pc:sldMk cId="1327501527" sldId="327"/>
        </pc:sldMkLst>
      </pc:sldChg>
      <pc:sldChg chg="del">
        <pc:chgData name="PARKER, Sue (HAMPSHIRE AND ISLE OF WIGHT HEALTHCARE NHS FOUNDATION TRUST)" userId="0f4c9050-995d-4ee7-9ed0-020956cd1f5b" providerId="ADAL" clId="{3D4D8ED7-B1FD-48D0-B252-8958C38D1179}" dt="2026-03-02T11:30:45.660" v="823" actId="2696"/>
        <pc:sldMkLst>
          <pc:docMk/>
          <pc:sldMk cId="1093132029" sldId="416"/>
        </pc:sldMkLst>
      </pc:sldChg>
      <pc:sldChg chg="del">
        <pc:chgData name="PARKER, Sue (HAMPSHIRE AND ISLE OF WIGHT HEALTHCARE NHS FOUNDATION TRUST)" userId="0f4c9050-995d-4ee7-9ed0-020956cd1f5b" providerId="ADAL" clId="{3D4D8ED7-B1FD-48D0-B252-8958C38D1179}" dt="2026-03-02T09:41:11.787" v="327" actId="47"/>
        <pc:sldMkLst>
          <pc:docMk/>
          <pc:sldMk cId="2639868861" sldId="505"/>
        </pc:sldMkLst>
      </pc:sldChg>
      <pc:sldChg chg="del">
        <pc:chgData name="PARKER, Sue (HAMPSHIRE AND ISLE OF WIGHT HEALTHCARE NHS FOUNDATION TRUST)" userId="0f4c9050-995d-4ee7-9ed0-020956cd1f5b" providerId="ADAL" clId="{3D4D8ED7-B1FD-48D0-B252-8958C38D1179}" dt="2026-03-02T11:31:06.788" v="825" actId="2696"/>
        <pc:sldMkLst>
          <pc:docMk/>
          <pc:sldMk cId="2521094269" sldId="507"/>
        </pc:sldMkLst>
      </pc:sldChg>
      <pc:sldChg chg="del">
        <pc:chgData name="PARKER, Sue (HAMPSHIRE AND ISLE OF WIGHT HEALTHCARE NHS FOUNDATION TRUST)" userId="0f4c9050-995d-4ee7-9ed0-020956cd1f5b" providerId="ADAL" clId="{3D4D8ED7-B1FD-48D0-B252-8958C38D1179}" dt="2026-03-02T11:30:56.308" v="824" actId="2696"/>
        <pc:sldMkLst>
          <pc:docMk/>
          <pc:sldMk cId="326578407" sldId="508"/>
        </pc:sldMkLst>
      </pc:sldChg>
      <pc:sldChg chg="modSp del mod ord">
        <pc:chgData name="PARKER, Sue (HAMPSHIRE AND ISLE OF WIGHT HEALTHCARE NHS FOUNDATION TRUST)" userId="0f4c9050-995d-4ee7-9ed0-020956cd1f5b" providerId="ADAL" clId="{3D4D8ED7-B1FD-48D0-B252-8958C38D1179}" dt="2026-03-02T16:01:15.757" v="3660" actId="2696"/>
        <pc:sldMkLst>
          <pc:docMk/>
          <pc:sldMk cId="1170810699" sldId="512"/>
        </pc:sldMkLst>
      </pc:sldChg>
      <pc:sldChg chg="addSp delSp modSp mod ord">
        <pc:chgData name="PARKER, Sue (HAMPSHIRE AND ISLE OF WIGHT HEALTHCARE NHS FOUNDATION TRUST)" userId="0f4c9050-995d-4ee7-9ed0-020956cd1f5b" providerId="ADAL" clId="{3D4D8ED7-B1FD-48D0-B252-8958C38D1179}" dt="2026-03-02T13:20:26.668" v="1765" actId="20577"/>
        <pc:sldMkLst>
          <pc:docMk/>
          <pc:sldMk cId="772419652" sldId="513"/>
        </pc:sldMkLst>
        <pc:spChg chg="mod">
          <ac:chgData name="PARKER, Sue (HAMPSHIRE AND ISLE OF WIGHT HEALTHCARE NHS FOUNDATION TRUST)" userId="0f4c9050-995d-4ee7-9ed0-020956cd1f5b" providerId="ADAL" clId="{3D4D8ED7-B1FD-48D0-B252-8958C38D1179}" dt="2026-03-02T10:21:04.286" v="658" actId="26606"/>
          <ac:spMkLst>
            <pc:docMk/>
            <pc:sldMk cId="772419652" sldId="513"/>
            <ac:spMk id="2" creationId="{60D12FA7-E84D-35B7-F47D-5EFB089651C0}"/>
          </ac:spMkLst>
        </pc:spChg>
        <pc:spChg chg="mod">
          <ac:chgData name="PARKER, Sue (HAMPSHIRE AND ISLE OF WIGHT HEALTHCARE NHS FOUNDATION TRUST)" userId="0f4c9050-995d-4ee7-9ed0-020956cd1f5b" providerId="ADAL" clId="{3D4D8ED7-B1FD-48D0-B252-8958C38D1179}" dt="2026-03-02T13:20:26.668" v="1765" actId="20577"/>
          <ac:spMkLst>
            <pc:docMk/>
            <pc:sldMk cId="772419652" sldId="513"/>
            <ac:spMk id="3" creationId="{55977329-0195-543F-1CCB-FC192BE5561C}"/>
          </ac:spMkLst>
        </pc:spChg>
        <pc:spChg chg="add">
          <ac:chgData name="PARKER, Sue (HAMPSHIRE AND ISLE OF WIGHT HEALTHCARE NHS FOUNDATION TRUST)" userId="0f4c9050-995d-4ee7-9ed0-020956cd1f5b" providerId="ADAL" clId="{3D4D8ED7-B1FD-48D0-B252-8958C38D1179}" dt="2026-03-02T10:21:04.286" v="658" actId="26606"/>
          <ac:spMkLst>
            <pc:docMk/>
            <pc:sldMk cId="772419652" sldId="513"/>
            <ac:spMk id="16" creationId="{45D37F4E-DDB4-456B-97E0-9937730A039F}"/>
          </ac:spMkLst>
        </pc:spChg>
        <pc:spChg chg="add">
          <ac:chgData name="PARKER, Sue (HAMPSHIRE AND ISLE OF WIGHT HEALTHCARE NHS FOUNDATION TRUST)" userId="0f4c9050-995d-4ee7-9ed0-020956cd1f5b" providerId="ADAL" clId="{3D4D8ED7-B1FD-48D0-B252-8958C38D1179}" dt="2026-03-02T10:21:04.286" v="658" actId="26606"/>
          <ac:spMkLst>
            <pc:docMk/>
            <pc:sldMk cId="772419652" sldId="513"/>
            <ac:spMk id="18" creationId="{B2DD41CD-8F47-4F56-AD12-4E2FF7696987}"/>
          </ac:spMkLst>
        </pc:spChg>
        <pc:picChg chg="mod ord">
          <ac:chgData name="PARKER, Sue (HAMPSHIRE AND ISLE OF WIGHT HEALTHCARE NHS FOUNDATION TRUST)" userId="0f4c9050-995d-4ee7-9ed0-020956cd1f5b" providerId="ADAL" clId="{3D4D8ED7-B1FD-48D0-B252-8958C38D1179}" dt="2026-03-02T10:21:41.251" v="665" actId="14100"/>
          <ac:picMkLst>
            <pc:docMk/>
            <pc:sldMk cId="772419652" sldId="513"/>
            <ac:picMk id="4" creationId="{9435D522-8A37-CEB7-75A5-EDEA34D43B6B}"/>
          </ac:picMkLst>
        </pc:picChg>
      </pc:sldChg>
      <pc:sldChg chg="del">
        <pc:chgData name="PARKER, Sue (HAMPSHIRE AND ISLE OF WIGHT HEALTHCARE NHS FOUNDATION TRUST)" userId="0f4c9050-995d-4ee7-9ed0-020956cd1f5b" providerId="ADAL" clId="{3D4D8ED7-B1FD-48D0-B252-8958C38D1179}" dt="2026-03-02T11:28:21.125" v="813" actId="2696"/>
        <pc:sldMkLst>
          <pc:docMk/>
          <pc:sldMk cId="3888305307" sldId="522"/>
        </pc:sldMkLst>
      </pc:sldChg>
      <pc:sldChg chg="modSp mod ord">
        <pc:chgData name="PARKER, Sue (HAMPSHIRE AND ISLE OF WIGHT HEALTHCARE NHS FOUNDATION TRUST)" userId="0f4c9050-995d-4ee7-9ed0-020956cd1f5b" providerId="ADAL" clId="{3D4D8ED7-B1FD-48D0-B252-8958C38D1179}" dt="2026-03-02T11:25:55.947" v="801"/>
        <pc:sldMkLst>
          <pc:docMk/>
          <pc:sldMk cId="3232404062" sldId="524"/>
        </pc:sldMkLst>
        <pc:spChg chg="mod">
          <ac:chgData name="PARKER, Sue (HAMPSHIRE AND ISLE OF WIGHT HEALTHCARE NHS FOUNDATION TRUST)" userId="0f4c9050-995d-4ee7-9ed0-020956cd1f5b" providerId="ADAL" clId="{3D4D8ED7-B1FD-48D0-B252-8958C38D1179}" dt="2026-03-02T11:25:03.444" v="791" actId="20577"/>
          <ac:spMkLst>
            <pc:docMk/>
            <pc:sldMk cId="3232404062" sldId="524"/>
            <ac:spMk id="4" creationId="{9B7F495C-FCCB-F7E9-8DE1-9381ADF498EA}"/>
          </ac:spMkLst>
        </pc:spChg>
      </pc:sldChg>
      <pc:sldChg chg="del">
        <pc:chgData name="PARKER, Sue (HAMPSHIRE AND ISLE OF WIGHT HEALTHCARE NHS FOUNDATION TRUST)" userId="0f4c9050-995d-4ee7-9ed0-020956cd1f5b" providerId="ADAL" clId="{3D4D8ED7-B1FD-48D0-B252-8958C38D1179}" dt="2026-03-02T11:29:31.301" v="818" actId="2696"/>
        <pc:sldMkLst>
          <pc:docMk/>
          <pc:sldMk cId="550276474" sldId="526"/>
        </pc:sldMkLst>
      </pc:sldChg>
      <pc:sldChg chg="del">
        <pc:chgData name="PARKER, Sue (HAMPSHIRE AND ISLE OF WIGHT HEALTHCARE NHS FOUNDATION TRUST)" userId="0f4c9050-995d-4ee7-9ed0-020956cd1f5b" providerId="ADAL" clId="{3D4D8ED7-B1FD-48D0-B252-8958C38D1179}" dt="2026-03-02T11:30:21.606" v="821" actId="2696"/>
        <pc:sldMkLst>
          <pc:docMk/>
          <pc:sldMk cId="3246037484" sldId="527"/>
        </pc:sldMkLst>
      </pc:sldChg>
      <pc:sldChg chg="del">
        <pc:chgData name="PARKER, Sue (HAMPSHIRE AND ISLE OF WIGHT HEALTHCARE NHS FOUNDATION TRUST)" userId="0f4c9050-995d-4ee7-9ed0-020956cd1f5b" providerId="ADAL" clId="{3D4D8ED7-B1FD-48D0-B252-8958C38D1179}" dt="2026-03-02T11:29:20.855" v="816" actId="47"/>
        <pc:sldMkLst>
          <pc:docMk/>
          <pc:sldMk cId="3814064200" sldId="528"/>
        </pc:sldMkLst>
      </pc:sldChg>
      <pc:sldChg chg="del">
        <pc:chgData name="PARKER, Sue (HAMPSHIRE AND ISLE OF WIGHT HEALTHCARE NHS FOUNDATION TRUST)" userId="0f4c9050-995d-4ee7-9ed0-020956cd1f5b" providerId="ADAL" clId="{3D4D8ED7-B1FD-48D0-B252-8958C38D1179}" dt="2026-03-02T11:31:20.903" v="826" actId="2696"/>
        <pc:sldMkLst>
          <pc:docMk/>
          <pc:sldMk cId="325587615" sldId="544"/>
        </pc:sldMkLst>
      </pc:sldChg>
      <pc:sldChg chg="addSp delSp modSp del mod">
        <pc:chgData name="PARKER, Sue (HAMPSHIRE AND ISLE OF WIGHT HEALTHCARE NHS FOUNDATION TRUST)" userId="0f4c9050-995d-4ee7-9ed0-020956cd1f5b" providerId="ADAL" clId="{3D4D8ED7-B1FD-48D0-B252-8958C38D1179}" dt="2026-03-02T11:32:26.850" v="831" actId="2696"/>
        <pc:sldMkLst>
          <pc:docMk/>
          <pc:sldMk cId="2743983855" sldId="545"/>
        </pc:sldMkLst>
      </pc:sldChg>
      <pc:sldChg chg="del">
        <pc:chgData name="PARKER, Sue (HAMPSHIRE AND ISLE OF WIGHT HEALTHCARE NHS FOUNDATION TRUST)" userId="0f4c9050-995d-4ee7-9ed0-020956cd1f5b" providerId="ADAL" clId="{3D4D8ED7-B1FD-48D0-B252-8958C38D1179}" dt="2026-03-02T11:32:03.071" v="829" actId="2696"/>
        <pc:sldMkLst>
          <pc:docMk/>
          <pc:sldMk cId="2669722472" sldId="546"/>
        </pc:sldMkLst>
      </pc:sldChg>
      <pc:sldChg chg="addSp delSp modSp add del mod ord setBg">
        <pc:chgData name="PARKER, Sue (HAMPSHIRE AND ISLE OF WIGHT HEALTHCARE NHS FOUNDATION TRUST)" userId="0f4c9050-995d-4ee7-9ed0-020956cd1f5b" providerId="ADAL" clId="{3D4D8ED7-B1FD-48D0-B252-8958C38D1179}" dt="2026-03-16T12:46:30.054" v="4424" actId="14100"/>
        <pc:sldMkLst>
          <pc:docMk/>
          <pc:sldMk cId="58145545" sldId="547"/>
        </pc:sldMkLst>
        <pc:spChg chg="mod ord">
          <ac:chgData name="PARKER, Sue (HAMPSHIRE AND ISLE OF WIGHT HEALTHCARE NHS FOUNDATION TRUST)" userId="0f4c9050-995d-4ee7-9ed0-020956cd1f5b" providerId="ADAL" clId="{3D4D8ED7-B1FD-48D0-B252-8958C38D1179}" dt="2026-03-03T11:53:10.876" v="4166" actId="14100"/>
          <ac:spMkLst>
            <pc:docMk/>
            <pc:sldMk cId="58145545" sldId="547"/>
            <ac:spMk id="2" creationId="{5BA2DF95-DBA1-6142-8EB3-20A2C3F2B618}"/>
          </ac:spMkLst>
        </pc:spChg>
        <pc:spChg chg="mod ord">
          <ac:chgData name="PARKER, Sue (HAMPSHIRE AND ISLE OF WIGHT HEALTHCARE NHS FOUNDATION TRUST)" userId="0f4c9050-995d-4ee7-9ed0-020956cd1f5b" providerId="ADAL" clId="{3D4D8ED7-B1FD-48D0-B252-8958C38D1179}" dt="2026-03-16T12:46:30.054" v="4424" actId="14100"/>
          <ac:spMkLst>
            <pc:docMk/>
            <pc:sldMk cId="58145545" sldId="547"/>
            <ac:spMk id="3" creationId="{22108652-2C57-ABEA-32C0-45D6A453867C}"/>
          </ac:spMkLst>
        </pc:spChg>
        <pc:spChg chg="add">
          <ac:chgData name="PARKER, Sue (HAMPSHIRE AND ISLE OF WIGHT HEALTHCARE NHS FOUNDATION TRUST)" userId="0f4c9050-995d-4ee7-9ed0-020956cd1f5b" providerId="ADAL" clId="{3D4D8ED7-B1FD-48D0-B252-8958C38D1179}" dt="2026-03-03T11:52:11.290" v="4158" actId="26606"/>
          <ac:spMkLst>
            <pc:docMk/>
            <pc:sldMk cId="58145545" sldId="547"/>
            <ac:spMk id="69" creationId="{9427AF5F-9A0E-42B7-A252-FD64C9885F9C}"/>
          </ac:spMkLst>
        </pc:spChg>
        <pc:picChg chg="add mod ord">
          <ac:chgData name="PARKER, Sue (HAMPSHIRE AND ISLE OF WIGHT HEALTHCARE NHS FOUNDATION TRUST)" userId="0f4c9050-995d-4ee7-9ed0-020956cd1f5b" providerId="ADAL" clId="{3D4D8ED7-B1FD-48D0-B252-8958C38D1179}" dt="2026-03-16T12:38:38.796" v="4351" actId="1076"/>
          <ac:picMkLst>
            <pc:docMk/>
            <pc:sldMk cId="58145545" sldId="547"/>
            <ac:picMk id="5" creationId="{7AB22858-B54D-7417-DDC4-6EA514AB5FDD}"/>
          </ac:picMkLst>
        </pc:picChg>
      </pc:sldChg>
      <pc:sldChg chg="modSp mod">
        <pc:chgData name="PARKER, Sue (HAMPSHIRE AND ISLE OF WIGHT HEALTHCARE NHS FOUNDATION TRUST)" userId="0f4c9050-995d-4ee7-9ed0-020956cd1f5b" providerId="ADAL" clId="{3D4D8ED7-B1FD-48D0-B252-8958C38D1179}" dt="2026-03-16T12:24:50.534" v="4319" actId="27636"/>
        <pc:sldMkLst>
          <pc:docMk/>
          <pc:sldMk cId="3148970945" sldId="551"/>
        </pc:sldMkLst>
        <pc:spChg chg="mod">
          <ac:chgData name="PARKER, Sue (HAMPSHIRE AND ISLE OF WIGHT HEALTHCARE NHS FOUNDATION TRUST)" userId="0f4c9050-995d-4ee7-9ed0-020956cd1f5b" providerId="ADAL" clId="{3D4D8ED7-B1FD-48D0-B252-8958C38D1179}" dt="2026-03-16T12:24:50.534" v="4319" actId="27636"/>
          <ac:spMkLst>
            <pc:docMk/>
            <pc:sldMk cId="3148970945" sldId="551"/>
            <ac:spMk id="3" creationId="{B968BF25-B153-A444-703F-94C1A9228E98}"/>
          </ac:spMkLst>
        </pc:spChg>
      </pc:sldChg>
      <pc:sldChg chg="modSp">
        <pc:chgData name="PARKER, Sue (HAMPSHIRE AND ISLE OF WIGHT HEALTHCARE NHS FOUNDATION TRUST)" userId="0f4c9050-995d-4ee7-9ed0-020956cd1f5b" providerId="ADAL" clId="{3D4D8ED7-B1FD-48D0-B252-8958C38D1179}" dt="2026-03-02T13:16:45.201" v="1738" actId="20577"/>
        <pc:sldMkLst>
          <pc:docMk/>
          <pc:sldMk cId="182035724" sldId="552"/>
        </pc:sldMkLst>
        <pc:graphicFrameChg chg="mod">
          <ac:chgData name="PARKER, Sue (HAMPSHIRE AND ISLE OF WIGHT HEALTHCARE NHS FOUNDATION TRUST)" userId="0f4c9050-995d-4ee7-9ed0-020956cd1f5b" providerId="ADAL" clId="{3D4D8ED7-B1FD-48D0-B252-8958C38D1179}" dt="2026-03-02T13:16:45.201" v="1738" actId="20577"/>
          <ac:graphicFrameMkLst>
            <pc:docMk/>
            <pc:sldMk cId="182035724" sldId="552"/>
            <ac:graphicFrameMk id="10" creationId="{9A0698FA-0800-B9FF-2B05-932EC91ADC3A}"/>
          </ac:graphicFrameMkLst>
        </pc:graphicFrameChg>
      </pc:sldChg>
      <pc:sldChg chg="modSp mod">
        <pc:chgData name="PARKER, Sue (HAMPSHIRE AND ISLE OF WIGHT HEALTHCARE NHS FOUNDATION TRUST)" userId="0f4c9050-995d-4ee7-9ed0-020956cd1f5b" providerId="ADAL" clId="{3D4D8ED7-B1FD-48D0-B252-8958C38D1179}" dt="2026-03-02T09:39:08.593" v="326" actId="6549"/>
        <pc:sldMkLst>
          <pc:docMk/>
          <pc:sldMk cId="833115668" sldId="553"/>
        </pc:sldMkLst>
        <pc:spChg chg="mod">
          <ac:chgData name="PARKER, Sue (HAMPSHIRE AND ISLE OF WIGHT HEALTHCARE NHS FOUNDATION TRUST)" userId="0f4c9050-995d-4ee7-9ed0-020956cd1f5b" providerId="ADAL" clId="{3D4D8ED7-B1FD-48D0-B252-8958C38D1179}" dt="2026-03-02T09:39:08.593" v="326" actId="6549"/>
          <ac:spMkLst>
            <pc:docMk/>
            <pc:sldMk cId="833115668" sldId="553"/>
            <ac:spMk id="6" creationId="{A6FDC942-7FC5-0B9B-806F-691DC7BB744E}"/>
          </ac:spMkLst>
        </pc:spChg>
      </pc:sldChg>
      <pc:sldChg chg="del">
        <pc:chgData name="PARKER, Sue (HAMPSHIRE AND ISLE OF WIGHT HEALTHCARE NHS FOUNDATION TRUST)" userId="0f4c9050-995d-4ee7-9ed0-020956cd1f5b" providerId="ADAL" clId="{3D4D8ED7-B1FD-48D0-B252-8958C38D1179}" dt="2026-03-02T11:31:33.449" v="827" actId="2696"/>
        <pc:sldMkLst>
          <pc:docMk/>
          <pc:sldMk cId="2322042586" sldId="554"/>
        </pc:sldMkLst>
      </pc:sldChg>
      <pc:sldChg chg="modSp mod ord">
        <pc:chgData name="PARKER, Sue (HAMPSHIRE AND ISLE OF WIGHT HEALTHCARE NHS FOUNDATION TRUST)" userId="0f4c9050-995d-4ee7-9ed0-020956cd1f5b" providerId="ADAL" clId="{3D4D8ED7-B1FD-48D0-B252-8958C38D1179}" dt="2026-03-02T13:23:01.442" v="1817" actId="20577"/>
        <pc:sldMkLst>
          <pc:docMk/>
          <pc:sldMk cId="2394173954" sldId="555"/>
        </pc:sldMkLst>
        <pc:spChg chg="mod">
          <ac:chgData name="PARKER, Sue (HAMPSHIRE AND ISLE OF WIGHT HEALTHCARE NHS FOUNDATION TRUST)" userId="0f4c9050-995d-4ee7-9ed0-020956cd1f5b" providerId="ADAL" clId="{3D4D8ED7-B1FD-48D0-B252-8958C38D1179}" dt="2026-03-02T13:22:47.847" v="1805" actId="20577"/>
          <ac:spMkLst>
            <pc:docMk/>
            <pc:sldMk cId="2394173954" sldId="555"/>
            <ac:spMk id="30" creationId="{E41267CA-3F55-B3EB-93F6-C6E3A6D4B84F}"/>
          </ac:spMkLst>
        </pc:spChg>
        <pc:spChg chg="mod">
          <ac:chgData name="PARKER, Sue (HAMPSHIRE AND ISLE OF WIGHT HEALTHCARE NHS FOUNDATION TRUST)" userId="0f4c9050-995d-4ee7-9ed0-020956cd1f5b" providerId="ADAL" clId="{3D4D8ED7-B1FD-48D0-B252-8958C38D1179}" dt="2026-03-02T13:23:01.442" v="1817" actId="20577"/>
          <ac:spMkLst>
            <pc:docMk/>
            <pc:sldMk cId="2394173954" sldId="555"/>
            <ac:spMk id="31" creationId="{58EC29F3-63D2-120A-65EA-7D2477C7ACFC}"/>
          </ac:spMkLst>
        </pc:spChg>
      </pc:sldChg>
      <pc:sldChg chg="add del ord">
        <pc:chgData name="PARKER, Sue (HAMPSHIRE AND ISLE OF WIGHT HEALTHCARE NHS FOUNDATION TRUST)" userId="0f4c9050-995d-4ee7-9ed0-020956cd1f5b" providerId="ADAL" clId="{3D4D8ED7-B1FD-48D0-B252-8958C38D1179}" dt="2026-03-02T11:28:09.532" v="812" actId="2696"/>
        <pc:sldMkLst>
          <pc:docMk/>
          <pc:sldMk cId="442455228" sldId="561"/>
        </pc:sldMkLst>
      </pc:sldChg>
      <pc:sldChg chg="addSp delSp modSp mod ord setBg delDesignElem chgLayout">
        <pc:chgData name="PARKER, Sue (HAMPSHIRE AND ISLE OF WIGHT HEALTHCARE NHS FOUNDATION TRUST)" userId="0f4c9050-995d-4ee7-9ed0-020956cd1f5b" providerId="ADAL" clId="{3D4D8ED7-B1FD-48D0-B252-8958C38D1179}" dt="2026-03-16T13:10:17.952" v="4460" actId="27636"/>
        <pc:sldMkLst>
          <pc:docMk/>
          <pc:sldMk cId="3761808733" sldId="564"/>
        </pc:sldMkLst>
        <pc:spChg chg="mod ord">
          <ac:chgData name="PARKER, Sue (HAMPSHIRE AND ISLE OF WIGHT HEALTHCARE NHS FOUNDATION TRUST)" userId="0f4c9050-995d-4ee7-9ed0-020956cd1f5b" providerId="ADAL" clId="{3D4D8ED7-B1FD-48D0-B252-8958C38D1179}" dt="2026-03-16T13:09:25.593" v="4447" actId="26606"/>
          <ac:spMkLst>
            <pc:docMk/>
            <pc:sldMk cId="3761808733" sldId="564"/>
            <ac:spMk id="2" creationId="{6D35EEFB-3FA9-1827-6C9D-299D9B866E08}"/>
          </ac:spMkLst>
        </pc:spChg>
        <pc:spChg chg="mod ord">
          <ac:chgData name="PARKER, Sue (HAMPSHIRE AND ISLE OF WIGHT HEALTHCARE NHS FOUNDATION TRUST)" userId="0f4c9050-995d-4ee7-9ed0-020956cd1f5b" providerId="ADAL" clId="{3D4D8ED7-B1FD-48D0-B252-8958C38D1179}" dt="2026-03-16T13:10:17.952" v="4460" actId="27636"/>
          <ac:spMkLst>
            <pc:docMk/>
            <pc:sldMk cId="3761808733" sldId="564"/>
            <ac:spMk id="3" creationId="{0D70B5D3-066D-CEE0-99EA-C6C3B97AE4B2}"/>
          </ac:spMkLst>
        </pc:spChg>
        <pc:spChg chg="add del">
          <ac:chgData name="PARKER, Sue (HAMPSHIRE AND ISLE OF WIGHT HEALTHCARE NHS FOUNDATION TRUST)" userId="0f4c9050-995d-4ee7-9ed0-020956cd1f5b" providerId="ADAL" clId="{3D4D8ED7-B1FD-48D0-B252-8958C38D1179}" dt="2026-03-16T13:09:25.593" v="4447" actId="26606"/>
          <ac:spMkLst>
            <pc:docMk/>
            <pc:sldMk cId="3761808733" sldId="564"/>
            <ac:spMk id="8" creationId="{100EDD19-6802-4EC3-95CE-CFFAB042CFD6}"/>
          </ac:spMkLst>
        </pc:spChg>
        <pc:spChg chg="add del">
          <ac:chgData name="PARKER, Sue (HAMPSHIRE AND ISLE OF WIGHT HEALTHCARE NHS FOUNDATION TRUST)" userId="0f4c9050-995d-4ee7-9ed0-020956cd1f5b" providerId="ADAL" clId="{3D4D8ED7-B1FD-48D0-B252-8958C38D1179}" dt="2026-03-16T13:09:25.593" v="4447" actId="26606"/>
          <ac:spMkLst>
            <pc:docMk/>
            <pc:sldMk cId="3761808733" sldId="564"/>
            <ac:spMk id="10" creationId="{DB17E863-922E-4C26-BD64-E8FD41D28661}"/>
          </ac:spMkLst>
        </pc:spChg>
        <pc:spChg chg="add">
          <ac:chgData name="PARKER, Sue (HAMPSHIRE AND ISLE OF WIGHT HEALTHCARE NHS FOUNDATION TRUST)" userId="0f4c9050-995d-4ee7-9ed0-020956cd1f5b" providerId="ADAL" clId="{3D4D8ED7-B1FD-48D0-B252-8958C38D1179}" dt="2026-03-16T13:09:25.593" v="4447" actId="26606"/>
          <ac:spMkLst>
            <pc:docMk/>
            <pc:sldMk cId="3761808733" sldId="564"/>
            <ac:spMk id="15" creationId="{640E93D9-F13F-4097-A159-E0A6CEBA8F3B}"/>
          </ac:spMkLst>
        </pc:spChg>
        <pc:spChg chg="add">
          <ac:chgData name="PARKER, Sue (HAMPSHIRE AND ISLE OF WIGHT HEALTHCARE NHS FOUNDATION TRUST)" userId="0f4c9050-995d-4ee7-9ed0-020956cd1f5b" providerId="ADAL" clId="{3D4D8ED7-B1FD-48D0-B252-8958C38D1179}" dt="2026-03-16T13:09:25.593" v="4447" actId="26606"/>
          <ac:spMkLst>
            <pc:docMk/>
            <pc:sldMk cId="3761808733" sldId="564"/>
            <ac:spMk id="17" creationId="{BA3D150B-ADB5-401D-8304-C7845A109595}"/>
          </ac:spMkLst>
        </pc:spChg>
        <pc:spChg chg="add">
          <ac:chgData name="PARKER, Sue (HAMPSHIRE AND ISLE OF WIGHT HEALTHCARE NHS FOUNDATION TRUST)" userId="0f4c9050-995d-4ee7-9ed0-020956cd1f5b" providerId="ADAL" clId="{3D4D8ED7-B1FD-48D0-B252-8958C38D1179}" dt="2026-03-16T13:09:25.593" v="4447" actId="26606"/>
          <ac:spMkLst>
            <pc:docMk/>
            <pc:sldMk cId="3761808733" sldId="564"/>
            <ac:spMk id="19" creationId="{ACD3AB31-A71C-4414-BA05-CF667CBA34D2}"/>
          </ac:spMkLst>
        </pc:spChg>
        <pc:spChg chg="add del">
          <ac:chgData name="PARKER, Sue (HAMPSHIRE AND ISLE OF WIGHT HEALTHCARE NHS FOUNDATION TRUST)" userId="0f4c9050-995d-4ee7-9ed0-020956cd1f5b" providerId="ADAL" clId="{3D4D8ED7-B1FD-48D0-B252-8958C38D1179}" dt="2026-03-16T12:56:10.793" v="4431" actId="700"/>
          <ac:spMkLst>
            <pc:docMk/>
            <pc:sldMk cId="3761808733" sldId="564"/>
            <ac:spMk id="26" creationId="{ACD3AB31-A71C-4414-BA05-CF667CBA34D2}"/>
          </ac:spMkLst>
        </pc:spChg>
        <pc:spChg chg="add del">
          <ac:chgData name="PARKER, Sue (HAMPSHIRE AND ISLE OF WIGHT HEALTHCARE NHS FOUNDATION TRUST)" userId="0f4c9050-995d-4ee7-9ed0-020956cd1f5b" providerId="ADAL" clId="{3D4D8ED7-B1FD-48D0-B252-8958C38D1179}" dt="2026-03-16T12:56:10.793" v="4431" actId="700"/>
          <ac:spMkLst>
            <pc:docMk/>
            <pc:sldMk cId="3761808733" sldId="564"/>
            <ac:spMk id="27" creationId="{640E93D9-F13F-4097-A159-E0A6CEBA8F3B}"/>
          </ac:spMkLst>
        </pc:spChg>
        <pc:spChg chg="add del">
          <ac:chgData name="PARKER, Sue (HAMPSHIRE AND ISLE OF WIGHT HEALTHCARE NHS FOUNDATION TRUST)" userId="0f4c9050-995d-4ee7-9ed0-020956cd1f5b" providerId="ADAL" clId="{3D4D8ED7-B1FD-48D0-B252-8958C38D1179}" dt="2026-03-16T12:56:10.793" v="4431" actId="700"/>
          <ac:spMkLst>
            <pc:docMk/>
            <pc:sldMk cId="3761808733" sldId="564"/>
            <ac:spMk id="28" creationId="{BA3D150B-ADB5-401D-8304-C7845A109595}"/>
          </ac:spMkLst>
        </pc:spChg>
        <pc:picChg chg="add mod">
          <ac:chgData name="PARKER, Sue (HAMPSHIRE AND ISLE OF WIGHT HEALTHCARE NHS FOUNDATION TRUST)" userId="0f4c9050-995d-4ee7-9ed0-020956cd1f5b" providerId="ADAL" clId="{3D4D8ED7-B1FD-48D0-B252-8958C38D1179}" dt="2026-03-16T13:09:25.593" v="4447" actId="26606"/>
          <ac:picMkLst>
            <pc:docMk/>
            <pc:sldMk cId="3761808733" sldId="564"/>
            <ac:picMk id="4" creationId="{A52D36B0-B38F-0F2E-72CB-04B43DD9EF80}"/>
          </ac:picMkLst>
        </pc:picChg>
        <pc:picChg chg="add del mod ord">
          <ac:chgData name="PARKER, Sue (HAMPSHIRE AND ISLE OF WIGHT HEALTHCARE NHS FOUNDATION TRUST)" userId="0f4c9050-995d-4ee7-9ed0-020956cd1f5b" providerId="ADAL" clId="{3D4D8ED7-B1FD-48D0-B252-8958C38D1179}" dt="2026-03-16T12:55:56.705" v="4430" actId="478"/>
          <ac:picMkLst>
            <pc:docMk/>
            <pc:sldMk cId="3761808733" sldId="564"/>
            <ac:picMk id="5" creationId="{0A9EAC89-0D9A-C81B-304E-FA78463625AF}"/>
          </ac:picMkLst>
        </pc:picChg>
      </pc:sldChg>
      <pc:sldChg chg="del">
        <pc:chgData name="PARKER, Sue (HAMPSHIRE AND ISLE OF WIGHT HEALTHCARE NHS FOUNDATION TRUST)" userId="0f4c9050-995d-4ee7-9ed0-020956cd1f5b" providerId="ADAL" clId="{3D4D8ED7-B1FD-48D0-B252-8958C38D1179}" dt="2026-03-02T11:29:06.872" v="815" actId="2696"/>
        <pc:sldMkLst>
          <pc:docMk/>
          <pc:sldMk cId="1040041635" sldId="565"/>
        </pc:sldMkLst>
      </pc:sldChg>
      <pc:sldChg chg="del">
        <pc:chgData name="PARKER, Sue (HAMPSHIRE AND ISLE OF WIGHT HEALTHCARE NHS FOUNDATION TRUST)" userId="0f4c9050-995d-4ee7-9ed0-020956cd1f5b" providerId="ADAL" clId="{3D4D8ED7-B1FD-48D0-B252-8958C38D1179}" dt="2026-03-02T11:28:56.067" v="814" actId="2696"/>
        <pc:sldMkLst>
          <pc:docMk/>
          <pc:sldMk cId="2144747692" sldId="567"/>
        </pc:sldMkLst>
      </pc:sldChg>
      <pc:sldChg chg="del">
        <pc:chgData name="PARKER, Sue (HAMPSHIRE AND ISLE OF WIGHT HEALTHCARE NHS FOUNDATION TRUST)" userId="0f4c9050-995d-4ee7-9ed0-020956cd1f5b" providerId="ADAL" clId="{3D4D8ED7-B1FD-48D0-B252-8958C38D1179}" dt="2026-03-02T09:36:36.545" v="323" actId="47"/>
        <pc:sldMkLst>
          <pc:docMk/>
          <pc:sldMk cId="2016690970" sldId="568"/>
        </pc:sldMkLst>
      </pc:sldChg>
      <pc:sldChg chg="del">
        <pc:chgData name="PARKER, Sue (HAMPSHIRE AND ISLE OF WIGHT HEALTHCARE NHS FOUNDATION TRUST)" userId="0f4c9050-995d-4ee7-9ed0-020956cd1f5b" providerId="ADAL" clId="{3D4D8ED7-B1FD-48D0-B252-8958C38D1179}" dt="2026-03-02T11:31:51.318" v="828" actId="2696"/>
        <pc:sldMkLst>
          <pc:docMk/>
          <pc:sldMk cId="1530323649" sldId="570"/>
        </pc:sldMkLst>
      </pc:sldChg>
      <pc:sldChg chg="modSp del mod">
        <pc:chgData name="PARKER, Sue (HAMPSHIRE AND ISLE OF WIGHT HEALTHCARE NHS FOUNDATION TRUST)" userId="0f4c9050-995d-4ee7-9ed0-020956cd1f5b" providerId="ADAL" clId="{3D4D8ED7-B1FD-48D0-B252-8958C38D1179}" dt="2026-03-02T11:29:51.802" v="819" actId="2696"/>
        <pc:sldMkLst>
          <pc:docMk/>
          <pc:sldMk cId="2858971057" sldId="571"/>
        </pc:sldMkLst>
      </pc:sldChg>
      <pc:sldChg chg="del">
        <pc:chgData name="PARKER, Sue (HAMPSHIRE AND ISLE OF WIGHT HEALTHCARE NHS FOUNDATION TRUST)" userId="0f4c9050-995d-4ee7-9ed0-020956cd1f5b" providerId="ADAL" clId="{3D4D8ED7-B1FD-48D0-B252-8958C38D1179}" dt="2026-03-02T11:29:23.555" v="817" actId="47"/>
        <pc:sldMkLst>
          <pc:docMk/>
          <pc:sldMk cId="3999574850" sldId="572"/>
        </pc:sldMkLst>
      </pc:sldChg>
      <pc:sldChg chg="modSp mod">
        <pc:chgData name="PARKER, Sue (HAMPSHIRE AND ISLE OF WIGHT HEALTHCARE NHS FOUNDATION TRUST)" userId="0f4c9050-995d-4ee7-9ed0-020956cd1f5b" providerId="ADAL" clId="{3D4D8ED7-B1FD-48D0-B252-8958C38D1179}" dt="2026-02-24T14:56:19.232" v="6" actId="14100"/>
        <pc:sldMkLst>
          <pc:docMk/>
          <pc:sldMk cId="3433320118" sldId="575"/>
        </pc:sldMkLst>
        <pc:spChg chg="mod">
          <ac:chgData name="PARKER, Sue (HAMPSHIRE AND ISLE OF WIGHT HEALTHCARE NHS FOUNDATION TRUST)" userId="0f4c9050-995d-4ee7-9ed0-020956cd1f5b" providerId="ADAL" clId="{3D4D8ED7-B1FD-48D0-B252-8958C38D1179}" dt="2026-02-24T13:44:03.607" v="0" actId="1076"/>
          <ac:spMkLst>
            <pc:docMk/>
            <pc:sldMk cId="3433320118" sldId="575"/>
            <ac:spMk id="3" creationId="{FB158FCC-1812-6967-AA66-C407D4171788}"/>
          </ac:spMkLst>
        </pc:spChg>
        <pc:spChg chg="mod">
          <ac:chgData name="PARKER, Sue (HAMPSHIRE AND ISLE OF WIGHT HEALTHCARE NHS FOUNDATION TRUST)" userId="0f4c9050-995d-4ee7-9ed0-020956cd1f5b" providerId="ADAL" clId="{3D4D8ED7-B1FD-48D0-B252-8958C38D1179}" dt="2026-02-24T14:56:19.232" v="6" actId="14100"/>
          <ac:spMkLst>
            <pc:docMk/>
            <pc:sldMk cId="3433320118" sldId="575"/>
            <ac:spMk id="20" creationId="{C416A6FD-451D-30C0-5960-3BB58AE6B6C1}"/>
          </ac:spMkLst>
        </pc:spChg>
      </pc:sldChg>
      <pc:sldChg chg="modSp new del mod ord">
        <pc:chgData name="PARKER, Sue (HAMPSHIRE AND ISLE OF WIGHT HEALTHCARE NHS FOUNDATION TRUST)" userId="0f4c9050-995d-4ee7-9ed0-020956cd1f5b" providerId="ADAL" clId="{3D4D8ED7-B1FD-48D0-B252-8958C38D1179}" dt="2026-03-02T09:58:50.283" v="328" actId="2696"/>
        <pc:sldMkLst>
          <pc:docMk/>
          <pc:sldMk cId="2139121791" sldId="576"/>
        </pc:sldMkLst>
      </pc:sldChg>
      <pc:sldChg chg="addSp modSp new mod setBg">
        <pc:chgData name="PARKER, Sue (HAMPSHIRE AND ISLE OF WIGHT HEALTHCARE NHS FOUNDATION TRUST)" userId="0f4c9050-995d-4ee7-9ed0-020956cd1f5b" providerId="ADAL" clId="{3D4D8ED7-B1FD-48D0-B252-8958C38D1179}" dt="2026-03-04T13:50:45.485" v="4225" actId="14100"/>
        <pc:sldMkLst>
          <pc:docMk/>
          <pc:sldMk cId="4218168935" sldId="576"/>
        </pc:sldMkLst>
        <pc:spChg chg="mod">
          <ac:chgData name="PARKER, Sue (HAMPSHIRE AND ISLE OF WIGHT HEALTHCARE NHS FOUNDATION TRUST)" userId="0f4c9050-995d-4ee7-9ed0-020956cd1f5b" providerId="ADAL" clId="{3D4D8ED7-B1FD-48D0-B252-8958C38D1179}" dt="2026-03-02T15:19:03.419" v="3251" actId="20577"/>
          <ac:spMkLst>
            <pc:docMk/>
            <pc:sldMk cId="4218168935" sldId="576"/>
            <ac:spMk id="2" creationId="{17EF4430-8738-92F0-8868-D419E63628A0}"/>
          </ac:spMkLst>
        </pc:spChg>
        <pc:spChg chg="mod">
          <ac:chgData name="PARKER, Sue (HAMPSHIRE AND ISLE OF WIGHT HEALTHCARE NHS FOUNDATION TRUST)" userId="0f4c9050-995d-4ee7-9ed0-020956cd1f5b" providerId="ADAL" clId="{3D4D8ED7-B1FD-48D0-B252-8958C38D1179}" dt="2026-03-04T13:50:29.134" v="4223" actId="255"/>
          <ac:spMkLst>
            <pc:docMk/>
            <pc:sldMk cId="4218168935" sldId="576"/>
            <ac:spMk id="3" creationId="{20C7DA13-940B-1DB4-6AF3-2046E244CD2C}"/>
          </ac:spMkLst>
        </pc:spChg>
        <pc:spChg chg="add">
          <ac:chgData name="PARKER, Sue (HAMPSHIRE AND ISLE OF WIGHT HEALTHCARE NHS FOUNDATION TRUST)" userId="0f4c9050-995d-4ee7-9ed0-020956cd1f5b" providerId="ADAL" clId="{3D4D8ED7-B1FD-48D0-B252-8958C38D1179}" dt="2026-03-02T15:16:10.318" v="3218" actId="26606"/>
          <ac:spMkLst>
            <pc:docMk/>
            <pc:sldMk cId="4218168935" sldId="576"/>
            <ac:spMk id="9" creationId="{45D37F4E-DDB4-456B-97E0-9937730A039F}"/>
          </ac:spMkLst>
        </pc:spChg>
        <pc:spChg chg="add">
          <ac:chgData name="PARKER, Sue (HAMPSHIRE AND ISLE OF WIGHT HEALTHCARE NHS FOUNDATION TRUST)" userId="0f4c9050-995d-4ee7-9ed0-020956cd1f5b" providerId="ADAL" clId="{3D4D8ED7-B1FD-48D0-B252-8958C38D1179}" dt="2026-03-02T15:16:10.318" v="3218" actId="26606"/>
          <ac:spMkLst>
            <pc:docMk/>
            <pc:sldMk cId="4218168935" sldId="576"/>
            <ac:spMk id="11" creationId="{B2DD41CD-8F47-4F56-AD12-4E2FF7696987}"/>
          </ac:spMkLst>
        </pc:spChg>
        <pc:picChg chg="add mod modCrop">
          <ac:chgData name="PARKER, Sue (HAMPSHIRE AND ISLE OF WIGHT HEALTHCARE NHS FOUNDATION TRUST)" userId="0f4c9050-995d-4ee7-9ed0-020956cd1f5b" providerId="ADAL" clId="{3D4D8ED7-B1FD-48D0-B252-8958C38D1179}" dt="2026-03-04T13:50:45.485" v="4225" actId="14100"/>
          <ac:picMkLst>
            <pc:docMk/>
            <pc:sldMk cId="4218168935" sldId="576"/>
            <ac:picMk id="4" creationId="{03EAED88-74D6-A484-5A63-4C56F9E794D6}"/>
          </ac:picMkLst>
        </pc:picChg>
      </pc:sldChg>
      <pc:sldChg chg="modSp new del mod">
        <pc:chgData name="PARKER, Sue (HAMPSHIRE AND ISLE OF WIGHT HEALTHCARE NHS FOUNDATION TRUST)" userId="0f4c9050-995d-4ee7-9ed0-020956cd1f5b" providerId="ADAL" clId="{3D4D8ED7-B1FD-48D0-B252-8958C38D1179}" dt="2026-03-02T10:38:47.510" v="725" actId="47"/>
        <pc:sldMkLst>
          <pc:docMk/>
          <pc:sldMk cId="472492699" sldId="577"/>
        </pc:sldMkLst>
      </pc:sldChg>
      <pc:sldChg chg="addSp delSp modSp new del mod setBg modClrScheme chgLayout">
        <pc:chgData name="PARKER, Sue (HAMPSHIRE AND ISLE OF WIGHT HEALTHCARE NHS FOUNDATION TRUST)" userId="0f4c9050-995d-4ee7-9ed0-020956cd1f5b" providerId="ADAL" clId="{3D4D8ED7-B1FD-48D0-B252-8958C38D1179}" dt="2026-03-16T13:10:28.702" v="4462" actId="47"/>
        <pc:sldMkLst>
          <pc:docMk/>
          <pc:sldMk cId="1817411811" sldId="577"/>
        </pc:sldMkLst>
        <pc:spChg chg="del">
          <ac:chgData name="PARKER, Sue (HAMPSHIRE AND ISLE OF WIGHT HEALTHCARE NHS FOUNDATION TRUST)" userId="0f4c9050-995d-4ee7-9ed0-020956cd1f5b" providerId="ADAL" clId="{3D4D8ED7-B1FD-48D0-B252-8958C38D1179}" dt="2026-03-16T12:54:16.462" v="4427" actId="700"/>
          <ac:spMkLst>
            <pc:docMk/>
            <pc:sldMk cId="1817411811" sldId="577"/>
            <ac:spMk id="2" creationId="{C3D77601-7433-645E-18C9-7F50BBF52D30}"/>
          </ac:spMkLst>
        </pc:spChg>
        <pc:spChg chg="mod ord">
          <ac:chgData name="PARKER, Sue (HAMPSHIRE AND ISLE OF WIGHT HEALTHCARE NHS FOUNDATION TRUST)" userId="0f4c9050-995d-4ee7-9ed0-020956cd1f5b" providerId="ADAL" clId="{3D4D8ED7-B1FD-48D0-B252-8958C38D1179}" dt="2026-03-16T12:55:42.824" v="4429" actId="26606"/>
          <ac:spMkLst>
            <pc:docMk/>
            <pc:sldMk cId="1817411811" sldId="577"/>
            <ac:spMk id="3" creationId="{926EBFFD-67F2-3783-7B5A-BEF5BE4F6530}"/>
          </ac:spMkLst>
        </pc:spChg>
        <pc:spChg chg="add mod">
          <ac:chgData name="PARKER, Sue (HAMPSHIRE AND ISLE OF WIGHT HEALTHCARE NHS FOUNDATION TRUST)" userId="0f4c9050-995d-4ee7-9ed0-020956cd1f5b" providerId="ADAL" clId="{3D4D8ED7-B1FD-48D0-B252-8958C38D1179}" dt="2026-03-16T13:02:13.633" v="4443" actId="14100"/>
          <ac:spMkLst>
            <pc:docMk/>
            <pc:sldMk cId="1817411811" sldId="577"/>
            <ac:spMk id="6" creationId="{D2FDB75D-2C02-D511-C354-7F801310F183}"/>
          </ac:spMkLst>
        </pc:spChg>
        <pc:spChg chg="add">
          <ac:chgData name="PARKER, Sue (HAMPSHIRE AND ISLE OF WIGHT HEALTHCARE NHS FOUNDATION TRUST)" userId="0f4c9050-995d-4ee7-9ed0-020956cd1f5b" providerId="ADAL" clId="{3D4D8ED7-B1FD-48D0-B252-8958C38D1179}" dt="2026-03-16T12:55:42.824" v="4429" actId="26606"/>
          <ac:spMkLst>
            <pc:docMk/>
            <pc:sldMk cId="1817411811" sldId="577"/>
            <ac:spMk id="9" creationId="{F13C74B1-5B17-4795-BED0-7140497B445A}"/>
          </ac:spMkLst>
        </pc:spChg>
        <pc:spChg chg="add">
          <ac:chgData name="PARKER, Sue (HAMPSHIRE AND ISLE OF WIGHT HEALTHCARE NHS FOUNDATION TRUST)" userId="0f4c9050-995d-4ee7-9ed0-020956cd1f5b" providerId="ADAL" clId="{3D4D8ED7-B1FD-48D0-B252-8958C38D1179}" dt="2026-03-16T12:55:42.824" v="4429" actId="26606"/>
          <ac:spMkLst>
            <pc:docMk/>
            <pc:sldMk cId="1817411811" sldId="577"/>
            <ac:spMk id="11" creationId="{D4974D33-8DC5-464E-8C6D-BE58F0669C17}"/>
          </ac:spMkLst>
        </pc:spChg>
        <pc:picChg chg="add mod">
          <ac:chgData name="PARKER, Sue (HAMPSHIRE AND ISLE OF WIGHT HEALTHCARE NHS FOUNDATION TRUST)" userId="0f4c9050-995d-4ee7-9ed0-020956cd1f5b" providerId="ADAL" clId="{3D4D8ED7-B1FD-48D0-B252-8958C38D1179}" dt="2026-03-16T13:01:05.218" v="4441" actId="1076"/>
          <ac:picMkLst>
            <pc:docMk/>
            <pc:sldMk cId="1817411811" sldId="577"/>
            <ac:picMk id="4" creationId="{602B050E-D2E7-53A7-D3C8-7063E6FD4783}"/>
          </ac:picMkLst>
        </pc:picChg>
      </pc:sldChg>
      <pc:sldChg chg="addSp new del mod">
        <pc:chgData name="PARKER, Sue (HAMPSHIRE AND ISLE OF WIGHT HEALTHCARE NHS FOUNDATION TRUST)" userId="0f4c9050-995d-4ee7-9ed0-020956cd1f5b" providerId="ADAL" clId="{3D4D8ED7-B1FD-48D0-B252-8958C38D1179}" dt="2026-03-16T13:10:25.981" v="4461" actId="47"/>
        <pc:sldMkLst>
          <pc:docMk/>
          <pc:sldMk cId="2631575190" sldId="578"/>
        </pc:sldMkLst>
        <pc:spChg chg="add">
          <ac:chgData name="PARKER, Sue (HAMPSHIRE AND ISLE OF WIGHT HEALTHCARE NHS FOUNDATION TRUST)" userId="0f4c9050-995d-4ee7-9ed0-020956cd1f5b" providerId="ADAL" clId="{3D4D8ED7-B1FD-48D0-B252-8958C38D1179}" dt="2026-03-16T13:03:58.623" v="4445" actId="22"/>
          <ac:spMkLst>
            <pc:docMk/>
            <pc:sldMk cId="2631575190" sldId="578"/>
            <ac:spMk id="3" creationId="{D7C6DDFE-219E-78B3-68F9-AE297CE96EA6}"/>
          </ac:spMkLst>
        </pc:spChg>
      </pc:sldChg>
    </pc:docChg>
  </pc:docChgLst>
  <pc:docChgLst>
    <pc:chgData name="PARKER, Sue (HAMPSHIRE AND ISLE OF WIGHT HEALTHCARE NHS FOUNDATION TRUST)" userId="0f4c9050-995d-4ee7-9ed0-020956cd1f5b" providerId="ADAL" clId="{96D3A3BB-B961-4029-A08F-767C4E049F4D}"/>
    <pc:docChg chg="undo redo custSel addSld delSld modSld sldOrd">
      <pc:chgData name="PARKER, Sue (HAMPSHIRE AND ISLE OF WIGHT HEALTHCARE NHS FOUNDATION TRUST)" userId="0f4c9050-995d-4ee7-9ed0-020956cd1f5b" providerId="ADAL" clId="{96D3A3BB-B961-4029-A08F-767C4E049F4D}" dt="2026-01-12T16:57:56.717" v="6936" actId="20577"/>
      <pc:docMkLst>
        <pc:docMk/>
      </pc:docMkLst>
      <pc:sldChg chg="addSp delSp modSp add mod setBg">
        <pc:chgData name="PARKER, Sue (HAMPSHIRE AND ISLE OF WIGHT HEALTHCARE NHS FOUNDATION TRUST)" userId="0f4c9050-995d-4ee7-9ed0-020956cd1f5b" providerId="ADAL" clId="{96D3A3BB-B961-4029-A08F-767C4E049F4D}" dt="2026-01-12T16:32:14.448" v="6362" actId="20577"/>
        <pc:sldMkLst>
          <pc:docMk/>
          <pc:sldMk cId="2530663099" sldId="257"/>
        </pc:sldMkLst>
      </pc:sldChg>
      <pc:sldChg chg="del">
        <pc:chgData name="PARKER, Sue (HAMPSHIRE AND ISLE OF WIGHT HEALTHCARE NHS FOUNDATION TRUST)" userId="0f4c9050-995d-4ee7-9ed0-020956cd1f5b" providerId="ADAL" clId="{96D3A3BB-B961-4029-A08F-767C4E049F4D}" dt="2026-01-12T10:57:04.316" v="2745" actId="47"/>
        <pc:sldMkLst>
          <pc:docMk/>
          <pc:sldMk cId="3443990631" sldId="477"/>
        </pc:sldMkLst>
      </pc:sldChg>
      <pc:sldChg chg="del">
        <pc:chgData name="PARKER, Sue (HAMPSHIRE AND ISLE OF WIGHT HEALTHCARE NHS FOUNDATION TRUST)" userId="0f4c9050-995d-4ee7-9ed0-020956cd1f5b" providerId="ADAL" clId="{96D3A3BB-B961-4029-A08F-767C4E049F4D}" dt="2026-01-12T10:57:01.560" v="2744" actId="47"/>
        <pc:sldMkLst>
          <pc:docMk/>
          <pc:sldMk cId="4257275804" sldId="478"/>
        </pc:sldMkLst>
      </pc:sldChg>
      <pc:sldChg chg="addSp delSp modSp mod ord">
        <pc:chgData name="PARKER, Sue (HAMPSHIRE AND ISLE OF WIGHT HEALTHCARE NHS FOUNDATION TRUST)" userId="0f4c9050-995d-4ee7-9ed0-020956cd1f5b" providerId="ADAL" clId="{96D3A3BB-B961-4029-A08F-767C4E049F4D}" dt="2026-01-12T10:45:23.820" v="2701"/>
        <pc:sldMkLst>
          <pc:docMk/>
          <pc:sldMk cId="2340450083" sldId="485"/>
        </pc:sldMkLst>
      </pc:sldChg>
      <pc:sldChg chg="modSp mod">
        <pc:chgData name="PARKER, Sue (HAMPSHIRE AND ISLE OF WIGHT HEALTHCARE NHS FOUNDATION TRUST)" userId="0f4c9050-995d-4ee7-9ed0-020956cd1f5b" providerId="ADAL" clId="{96D3A3BB-B961-4029-A08F-767C4E049F4D}" dt="2026-01-06T16:00:40.864" v="12" actId="255"/>
        <pc:sldMkLst>
          <pc:docMk/>
          <pc:sldMk cId="858482521" sldId="506"/>
        </pc:sldMkLst>
      </pc:sldChg>
      <pc:sldChg chg="ord">
        <pc:chgData name="PARKER, Sue (HAMPSHIRE AND ISLE OF WIGHT HEALTHCARE NHS FOUNDATION TRUST)" userId="0f4c9050-995d-4ee7-9ed0-020956cd1f5b" providerId="ADAL" clId="{96D3A3BB-B961-4029-A08F-767C4E049F4D}" dt="2026-01-12T16:45:23.109" v="6450"/>
        <pc:sldMkLst>
          <pc:docMk/>
          <pc:sldMk cId="1170810699" sldId="512"/>
        </pc:sldMkLst>
      </pc:sldChg>
      <pc:sldChg chg="modSp mod ord">
        <pc:chgData name="PARKER, Sue (HAMPSHIRE AND ISLE OF WIGHT HEALTHCARE NHS FOUNDATION TRUST)" userId="0f4c9050-995d-4ee7-9ed0-020956cd1f5b" providerId="ADAL" clId="{96D3A3BB-B961-4029-A08F-767C4E049F4D}" dt="2026-01-12T16:35:22.368" v="6372"/>
        <pc:sldMkLst>
          <pc:docMk/>
          <pc:sldMk cId="772419652" sldId="513"/>
        </pc:sldMkLst>
      </pc:sldChg>
      <pc:sldChg chg="ord">
        <pc:chgData name="PARKER, Sue (HAMPSHIRE AND ISLE OF WIGHT HEALTHCARE NHS FOUNDATION TRUST)" userId="0f4c9050-995d-4ee7-9ed0-020956cd1f5b" providerId="ADAL" clId="{96D3A3BB-B961-4029-A08F-767C4E049F4D}" dt="2026-01-06T16:03:38.512" v="26"/>
        <pc:sldMkLst>
          <pc:docMk/>
          <pc:sldMk cId="3888305307" sldId="522"/>
        </pc:sldMkLst>
      </pc:sldChg>
      <pc:sldChg chg="del">
        <pc:chgData name="PARKER, Sue (HAMPSHIRE AND ISLE OF WIGHT HEALTHCARE NHS FOUNDATION TRUST)" userId="0f4c9050-995d-4ee7-9ed0-020956cd1f5b" providerId="ADAL" clId="{96D3A3BB-B961-4029-A08F-767C4E049F4D}" dt="2026-01-12T10:45:53.227" v="2704" actId="47"/>
        <pc:sldMkLst>
          <pc:docMk/>
          <pc:sldMk cId="3485012406" sldId="539"/>
        </pc:sldMkLst>
      </pc:sldChg>
      <pc:sldChg chg="modSp mod">
        <pc:chgData name="PARKER, Sue (HAMPSHIRE AND ISLE OF WIGHT HEALTHCARE NHS FOUNDATION TRUST)" userId="0f4c9050-995d-4ee7-9ed0-020956cd1f5b" providerId="ADAL" clId="{96D3A3BB-B961-4029-A08F-767C4E049F4D}" dt="2026-01-12T14:15:45.646" v="5182" actId="6549"/>
        <pc:sldMkLst>
          <pc:docMk/>
          <pc:sldMk cId="325587615" sldId="544"/>
        </pc:sldMkLst>
      </pc:sldChg>
      <pc:sldChg chg="addSp delSp modSp mod ord setBg setClrOvrMap">
        <pc:chgData name="PARKER, Sue (HAMPSHIRE AND ISLE OF WIGHT HEALTHCARE NHS FOUNDATION TRUST)" userId="0f4c9050-995d-4ee7-9ed0-020956cd1f5b" providerId="ADAL" clId="{96D3A3BB-B961-4029-A08F-767C4E049F4D}" dt="2026-01-12T14:38:21.560" v="5207"/>
        <pc:sldMkLst>
          <pc:docMk/>
          <pc:sldMk cId="2743983855" sldId="545"/>
        </pc:sldMkLst>
      </pc:sldChg>
      <pc:sldChg chg="modSp mod">
        <pc:chgData name="PARKER, Sue (HAMPSHIRE AND ISLE OF WIGHT HEALTHCARE NHS FOUNDATION TRUST)" userId="0f4c9050-995d-4ee7-9ed0-020956cd1f5b" providerId="ADAL" clId="{96D3A3BB-B961-4029-A08F-767C4E049F4D}" dt="2026-01-12T14:44:52.170" v="5359" actId="20577"/>
        <pc:sldMkLst>
          <pc:docMk/>
          <pc:sldMk cId="2669722472" sldId="546"/>
        </pc:sldMkLst>
      </pc:sldChg>
      <pc:sldChg chg="modSp mod">
        <pc:chgData name="PARKER, Sue (HAMPSHIRE AND ISLE OF WIGHT HEALTHCARE NHS FOUNDATION TRUST)" userId="0f4c9050-995d-4ee7-9ed0-020956cd1f5b" providerId="ADAL" clId="{96D3A3BB-B961-4029-A08F-767C4E049F4D}" dt="2026-01-12T14:38:14.242" v="5205" actId="20577"/>
        <pc:sldMkLst>
          <pc:docMk/>
          <pc:sldMk cId="58145545" sldId="547"/>
        </pc:sldMkLst>
      </pc:sldChg>
      <pc:sldChg chg="addSp delSp mod">
        <pc:chgData name="PARKER, Sue (HAMPSHIRE AND ISLE OF WIGHT HEALTHCARE NHS FOUNDATION TRUST)" userId="0f4c9050-995d-4ee7-9ed0-020956cd1f5b" providerId="ADAL" clId="{96D3A3BB-B961-4029-A08F-767C4E049F4D}" dt="2026-01-12T10:11:14.964" v="2552" actId="478"/>
        <pc:sldMkLst>
          <pc:docMk/>
          <pc:sldMk cId="3148970945" sldId="551"/>
        </pc:sldMkLst>
      </pc:sldChg>
      <pc:sldChg chg="modSp mod">
        <pc:chgData name="PARKER, Sue (HAMPSHIRE AND ISLE OF WIGHT HEALTHCARE NHS FOUNDATION TRUST)" userId="0f4c9050-995d-4ee7-9ed0-020956cd1f5b" providerId="ADAL" clId="{96D3A3BB-B961-4029-A08F-767C4E049F4D}" dt="2026-01-06T15:59:56.535" v="9" actId="27636"/>
        <pc:sldMkLst>
          <pc:docMk/>
          <pc:sldMk cId="833115668" sldId="553"/>
        </pc:sldMkLst>
      </pc:sldChg>
      <pc:sldChg chg="addSp delSp modSp mod">
        <pc:chgData name="PARKER, Sue (HAMPSHIRE AND ISLE OF WIGHT HEALTHCARE NHS FOUNDATION TRUST)" userId="0f4c9050-995d-4ee7-9ed0-020956cd1f5b" providerId="ADAL" clId="{96D3A3BB-B961-4029-A08F-767C4E049F4D}" dt="2026-01-12T16:38:41.275" v="6432" actId="207"/>
        <pc:sldMkLst>
          <pc:docMk/>
          <pc:sldMk cId="2394173954" sldId="555"/>
        </pc:sldMkLst>
      </pc:sldChg>
      <pc:sldChg chg="modSp mod">
        <pc:chgData name="PARKER, Sue (HAMPSHIRE AND ISLE OF WIGHT HEALTHCARE NHS FOUNDATION TRUST)" userId="0f4c9050-995d-4ee7-9ed0-020956cd1f5b" providerId="ADAL" clId="{96D3A3BB-B961-4029-A08F-767C4E049F4D}" dt="2026-01-12T10:33:00.072" v="2583" actId="14100"/>
        <pc:sldMkLst>
          <pc:docMk/>
          <pc:sldMk cId="2851673957" sldId="556"/>
        </pc:sldMkLst>
      </pc:sldChg>
      <pc:sldChg chg="modSp mod">
        <pc:chgData name="PARKER, Sue (HAMPSHIRE AND ISLE OF WIGHT HEALTHCARE NHS FOUNDATION TRUST)" userId="0f4c9050-995d-4ee7-9ed0-020956cd1f5b" providerId="ADAL" clId="{96D3A3BB-B961-4029-A08F-767C4E049F4D}" dt="2026-01-12T16:41:46.390" v="6438" actId="5793"/>
        <pc:sldMkLst>
          <pc:docMk/>
          <pc:sldMk cId="1011645463" sldId="557"/>
        </pc:sldMkLst>
      </pc:sldChg>
      <pc:sldChg chg="ord">
        <pc:chgData name="PARKER, Sue (HAMPSHIRE AND ISLE OF WIGHT HEALTHCARE NHS FOUNDATION TRUST)" userId="0f4c9050-995d-4ee7-9ed0-020956cd1f5b" providerId="ADAL" clId="{96D3A3BB-B961-4029-A08F-767C4E049F4D}" dt="2026-01-12T16:43:34.095" v="6444"/>
        <pc:sldMkLst>
          <pc:docMk/>
          <pc:sldMk cId="2477537638" sldId="559"/>
        </pc:sldMkLst>
      </pc:sldChg>
      <pc:sldChg chg="addSp delSp modSp del mod modClrScheme chgLayout">
        <pc:chgData name="PARKER, Sue (HAMPSHIRE AND ISLE OF WIGHT HEALTHCARE NHS FOUNDATION TRUST)" userId="0f4c9050-995d-4ee7-9ed0-020956cd1f5b" providerId="ADAL" clId="{96D3A3BB-B961-4029-A08F-767C4E049F4D}" dt="2026-01-12T16:04:01.704" v="6281" actId="47"/>
        <pc:sldMkLst>
          <pc:docMk/>
          <pc:sldMk cId="1368006335" sldId="560"/>
        </pc:sldMkLst>
      </pc:sldChg>
      <pc:sldChg chg="addSp modSp new mod modClrScheme chgLayout">
        <pc:chgData name="PARKER, Sue (HAMPSHIRE AND ISLE OF WIGHT HEALTHCARE NHS FOUNDATION TRUST)" userId="0f4c9050-995d-4ee7-9ed0-020956cd1f5b" providerId="ADAL" clId="{96D3A3BB-B961-4029-A08F-767C4E049F4D}" dt="2026-01-12T16:50:48.954" v="6592" actId="20577"/>
        <pc:sldMkLst>
          <pc:docMk/>
          <pc:sldMk cId="442455228" sldId="561"/>
        </pc:sldMkLst>
      </pc:sldChg>
      <pc:sldChg chg="add del">
        <pc:chgData name="PARKER, Sue (HAMPSHIRE AND ISLE OF WIGHT HEALTHCARE NHS FOUNDATION TRUST)" userId="0f4c9050-995d-4ee7-9ed0-020956cd1f5b" providerId="ADAL" clId="{96D3A3BB-B961-4029-A08F-767C4E049F4D}" dt="2026-01-07T13:18:05.446" v="2006" actId="47"/>
        <pc:sldMkLst>
          <pc:docMk/>
          <pc:sldMk cId="4270800772" sldId="562"/>
        </pc:sldMkLst>
      </pc:sldChg>
      <pc:sldChg chg="addSp modSp new del mod modClrScheme chgLayout">
        <pc:chgData name="PARKER, Sue (HAMPSHIRE AND ISLE OF WIGHT HEALTHCARE NHS FOUNDATION TRUST)" userId="0f4c9050-995d-4ee7-9ed0-020956cd1f5b" providerId="ADAL" clId="{96D3A3BB-B961-4029-A08F-767C4E049F4D}" dt="2026-01-12T16:11:45.932" v="6284" actId="47"/>
        <pc:sldMkLst>
          <pc:docMk/>
          <pc:sldMk cId="3903849624" sldId="563"/>
        </pc:sldMkLst>
      </pc:sldChg>
      <pc:sldChg chg="addSp modSp new mod modClrScheme chgLayout">
        <pc:chgData name="PARKER, Sue (HAMPSHIRE AND ISLE OF WIGHT HEALTHCARE NHS FOUNDATION TRUST)" userId="0f4c9050-995d-4ee7-9ed0-020956cd1f5b" providerId="ADAL" clId="{96D3A3BB-B961-4029-A08F-767C4E049F4D}" dt="2026-01-12T16:47:11.606" v="6505" actId="5793"/>
        <pc:sldMkLst>
          <pc:docMk/>
          <pc:sldMk cId="3761808733" sldId="564"/>
        </pc:sldMkLst>
      </pc:sldChg>
      <pc:sldChg chg="modSp new mod">
        <pc:chgData name="PARKER, Sue (HAMPSHIRE AND ISLE OF WIGHT HEALTHCARE NHS FOUNDATION TRUST)" userId="0f4c9050-995d-4ee7-9ed0-020956cd1f5b" providerId="ADAL" clId="{96D3A3BB-B961-4029-A08F-767C4E049F4D}" dt="2026-01-12T16:57:56.717" v="6936" actId="20577"/>
        <pc:sldMkLst>
          <pc:docMk/>
          <pc:sldMk cId="1040041635" sldId="565"/>
        </pc:sldMkLst>
      </pc:sldChg>
      <pc:sldChg chg="modSp add del mod ord">
        <pc:chgData name="PARKER, Sue (HAMPSHIRE AND ISLE OF WIGHT HEALTHCARE NHS FOUNDATION TRUST)" userId="0f4c9050-995d-4ee7-9ed0-020956cd1f5b" providerId="ADAL" clId="{96D3A3BB-B961-4029-A08F-767C4E049F4D}" dt="2026-01-12T16:22:05.297" v="6286" actId="47"/>
        <pc:sldMkLst>
          <pc:docMk/>
          <pc:sldMk cId="1731502605" sldId="566"/>
        </pc:sldMkLst>
      </pc:sldChg>
      <pc:sldChg chg="addSp modSp new mod modClrScheme chgLayout">
        <pc:chgData name="PARKER, Sue (HAMPSHIRE AND ISLE OF WIGHT HEALTHCARE NHS FOUNDATION TRUST)" userId="0f4c9050-995d-4ee7-9ed0-020956cd1f5b" providerId="ADAL" clId="{96D3A3BB-B961-4029-A08F-767C4E049F4D}" dt="2026-01-07T13:48:05.015" v="2550" actId="20577"/>
        <pc:sldMkLst>
          <pc:docMk/>
          <pc:sldMk cId="2144747692" sldId="567"/>
        </pc:sldMkLst>
      </pc:sldChg>
      <pc:sldChg chg="addSp delSp modSp new mod setBg setClrOvrMap">
        <pc:chgData name="PARKER, Sue (HAMPSHIRE AND ISLE OF WIGHT HEALTHCARE NHS FOUNDATION TRUST)" userId="0f4c9050-995d-4ee7-9ed0-020956cd1f5b" providerId="ADAL" clId="{96D3A3BB-B961-4029-A08F-767C4E049F4D}" dt="2026-01-12T10:13:05.665" v="2568" actId="27636"/>
        <pc:sldMkLst>
          <pc:docMk/>
          <pc:sldMk cId="2016690970" sldId="568"/>
        </pc:sldMkLst>
      </pc:sldChg>
      <pc:sldChg chg="addSp delSp modSp new del mod ord setBg delDesignElem chgLayout">
        <pc:chgData name="PARKER, Sue (HAMPSHIRE AND ISLE OF WIGHT HEALTHCARE NHS FOUNDATION TRUST)" userId="0f4c9050-995d-4ee7-9ed0-020956cd1f5b" providerId="ADAL" clId="{96D3A3BB-B961-4029-A08F-767C4E049F4D}" dt="2026-01-12T15:05:06.828" v="5767" actId="47"/>
        <pc:sldMkLst>
          <pc:docMk/>
          <pc:sldMk cId="3101499530" sldId="569"/>
        </pc:sldMkLst>
      </pc:sldChg>
      <pc:sldChg chg="addSp delSp modSp new mod modClrScheme chgLayout">
        <pc:chgData name="PARKER, Sue (HAMPSHIRE AND ISLE OF WIGHT HEALTHCARE NHS FOUNDATION TRUST)" userId="0f4c9050-995d-4ee7-9ed0-020956cd1f5b" providerId="ADAL" clId="{96D3A3BB-B961-4029-A08F-767C4E049F4D}" dt="2026-01-12T14:20:02.427" v="5187" actId="20577"/>
        <pc:sldMkLst>
          <pc:docMk/>
          <pc:sldMk cId="1530323649" sldId="570"/>
        </pc:sldMkLst>
      </pc:sldChg>
      <pc:sldChg chg="addSp delSp modSp new mod ord setBg">
        <pc:chgData name="PARKER, Sue (HAMPSHIRE AND ISLE OF WIGHT HEALTHCARE NHS FOUNDATION TRUST)" userId="0f4c9050-995d-4ee7-9ed0-020956cd1f5b" providerId="ADAL" clId="{96D3A3BB-B961-4029-A08F-767C4E049F4D}" dt="2026-01-12T15:05:37.204" v="5773"/>
        <pc:sldMkLst>
          <pc:docMk/>
          <pc:sldMk cId="2858971057" sldId="571"/>
        </pc:sldMkLst>
      </pc:sldChg>
      <pc:sldChg chg="new">
        <pc:chgData name="PARKER, Sue (HAMPSHIRE AND ISLE OF WIGHT HEALTHCARE NHS FOUNDATION TRUST)" userId="0f4c9050-995d-4ee7-9ed0-020956cd1f5b" providerId="ADAL" clId="{96D3A3BB-B961-4029-A08F-767C4E049F4D}" dt="2026-01-12T15:45:21.163" v="6278" actId="680"/>
        <pc:sldMkLst>
          <pc:docMk/>
          <pc:sldMk cId="3999574850" sldId="572"/>
        </pc:sldMkLst>
      </pc:sldChg>
      <pc:sldChg chg="add del">
        <pc:chgData name="PARKER, Sue (HAMPSHIRE AND ISLE OF WIGHT HEALTHCARE NHS FOUNDATION TRUST)" userId="0f4c9050-995d-4ee7-9ed0-020956cd1f5b" providerId="ADAL" clId="{96D3A3BB-B961-4029-A08F-767C4E049F4D}" dt="2026-01-12T16:29:45.928" v="6354" actId="2696"/>
        <pc:sldMkLst>
          <pc:docMk/>
          <pc:sldMk cId="3545574240" sldId="573"/>
        </pc:sldMkLst>
      </pc:sldChg>
      <pc:sldChg chg="add del">
        <pc:chgData name="PARKER, Sue (HAMPSHIRE AND ISLE OF WIGHT HEALTHCARE NHS FOUNDATION TRUST)" userId="0f4c9050-995d-4ee7-9ed0-020956cd1f5b" providerId="ADAL" clId="{96D3A3BB-B961-4029-A08F-767C4E049F4D}" dt="2026-01-12T16:22:09.931" v="6287" actId="47"/>
        <pc:sldMkLst>
          <pc:docMk/>
          <pc:sldMk cId="1257098496" sldId="574"/>
        </pc:sldMkLst>
      </pc:sldChg>
      <pc:sldChg chg="modSp add mod ord">
        <pc:chgData name="PARKER, Sue (HAMPSHIRE AND ISLE OF WIGHT HEALTHCARE NHS FOUNDATION TRUST)" userId="0f4c9050-995d-4ee7-9ed0-020956cd1f5b" providerId="ADAL" clId="{96D3A3BB-B961-4029-A08F-767C4E049F4D}" dt="2026-01-12T16:34:35.552" v="6370"/>
        <pc:sldMkLst>
          <pc:docMk/>
          <pc:sldMk cId="3433320118" sldId="575"/>
        </pc:sldMkLst>
      </pc:sldChg>
    </pc:docChg>
  </pc:docChgLst>
  <pc:docChgLst>
    <pc:chgData name="Parker, Sue" userId="25b1f157-1047-442b-b81a-d3b6811ca1e8" providerId="ADAL" clId="{684AFBF1-A2F9-440E-9825-5150ED7773F8}"/>
    <pc:docChg chg="undo custSel addSld delSld modSld sldOrd">
      <pc:chgData name="Parker, Sue" userId="25b1f157-1047-442b-b81a-d3b6811ca1e8" providerId="ADAL" clId="{684AFBF1-A2F9-440E-9825-5150ED7773F8}" dt="2025-09-11T16:37:02.445" v="2317" actId="20577"/>
      <pc:docMkLst>
        <pc:docMk/>
      </pc:docMkLst>
      <pc:sldChg chg="del">
        <pc:chgData name="Parker, Sue" userId="25b1f157-1047-442b-b81a-d3b6811ca1e8" providerId="ADAL" clId="{684AFBF1-A2F9-440E-9825-5150ED7773F8}" dt="2025-09-02T11:05:21.088" v="26" actId="47"/>
        <pc:sldMkLst>
          <pc:docMk/>
          <pc:sldMk cId="1947217562" sldId="272"/>
        </pc:sldMkLst>
      </pc:sldChg>
      <pc:sldChg chg="del">
        <pc:chgData name="Parker, Sue" userId="25b1f157-1047-442b-b81a-d3b6811ca1e8" providerId="ADAL" clId="{684AFBF1-A2F9-440E-9825-5150ED7773F8}" dt="2025-09-02T11:05:17.634" v="25" actId="47"/>
        <pc:sldMkLst>
          <pc:docMk/>
          <pc:sldMk cId="301474254" sldId="273"/>
        </pc:sldMkLst>
      </pc:sldChg>
      <pc:sldChg chg="del">
        <pc:chgData name="Parker, Sue" userId="25b1f157-1047-442b-b81a-d3b6811ca1e8" providerId="ADAL" clId="{684AFBF1-A2F9-440E-9825-5150ED7773F8}" dt="2025-09-02T11:05:11.731" v="24" actId="47"/>
        <pc:sldMkLst>
          <pc:docMk/>
          <pc:sldMk cId="3193553417" sldId="274"/>
        </pc:sldMkLst>
      </pc:sldChg>
      <pc:sldChg chg="ord">
        <pc:chgData name="Parker, Sue" userId="25b1f157-1047-442b-b81a-d3b6811ca1e8" providerId="ADAL" clId="{684AFBF1-A2F9-440E-9825-5150ED7773F8}" dt="2025-09-02T11:12:23.577" v="227"/>
        <pc:sldMkLst>
          <pc:docMk/>
          <pc:sldMk cId="1327501527" sldId="327"/>
        </pc:sldMkLst>
      </pc:sldChg>
      <pc:sldChg chg="ord">
        <pc:chgData name="Parker, Sue" userId="25b1f157-1047-442b-b81a-d3b6811ca1e8" providerId="ADAL" clId="{684AFBF1-A2F9-440E-9825-5150ED7773F8}" dt="2025-09-02T11:12:19.025" v="225"/>
        <pc:sldMkLst>
          <pc:docMk/>
          <pc:sldMk cId="1093132029" sldId="416"/>
        </pc:sldMkLst>
      </pc:sldChg>
      <pc:sldChg chg="modSp ord">
        <pc:chgData name="Parker, Sue" userId="25b1f157-1047-442b-b81a-d3b6811ca1e8" providerId="ADAL" clId="{684AFBF1-A2F9-440E-9825-5150ED7773F8}" dt="2025-09-02T12:39:17.405" v="1727"/>
        <pc:sldMkLst>
          <pc:docMk/>
          <pc:sldMk cId="3864241072" sldId="439"/>
        </pc:sldMkLst>
      </pc:sldChg>
      <pc:sldChg chg="del">
        <pc:chgData name="Parker, Sue" userId="25b1f157-1047-442b-b81a-d3b6811ca1e8" providerId="ADAL" clId="{684AFBF1-A2F9-440E-9825-5150ED7773F8}" dt="2025-09-02T11:05:23.563" v="27" actId="47"/>
        <pc:sldMkLst>
          <pc:docMk/>
          <pc:sldMk cId="3548258877" sldId="469"/>
        </pc:sldMkLst>
      </pc:sldChg>
      <pc:sldChg chg="ord">
        <pc:chgData name="Parker, Sue" userId="25b1f157-1047-442b-b81a-d3b6811ca1e8" providerId="ADAL" clId="{684AFBF1-A2F9-440E-9825-5150ED7773F8}" dt="2025-09-02T12:38:51.457" v="1725"/>
        <pc:sldMkLst>
          <pc:docMk/>
          <pc:sldMk cId="0" sldId="470"/>
        </pc:sldMkLst>
      </pc:sldChg>
      <pc:sldChg chg="modSp mod">
        <pc:chgData name="Parker, Sue" userId="25b1f157-1047-442b-b81a-d3b6811ca1e8" providerId="ADAL" clId="{684AFBF1-A2F9-440E-9825-5150ED7773F8}" dt="2025-09-02T12:12:41.204" v="1200" actId="14100"/>
        <pc:sldMkLst>
          <pc:docMk/>
          <pc:sldMk cId="2440639009" sldId="476"/>
        </pc:sldMkLst>
      </pc:sldChg>
      <pc:sldChg chg="modSp mod">
        <pc:chgData name="Parker, Sue" userId="25b1f157-1047-442b-b81a-d3b6811ca1e8" providerId="ADAL" clId="{684AFBF1-A2F9-440E-9825-5150ED7773F8}" dt="2025-09-02T12:18:43.643" v="1256" actId="20577"/>
        <pc:sldMkLst>
          <pc:docMk/>
          <pc:sldMk cId="3443990631" sldId="477"/>
        </pc:sldMkLst>
      </pc:sldChg>
      <pc:sldChg chg="modSp mod">
        <pc:chgData name="Parker, Sue" userId="25b1f157-1047-442b-b81a-d3b6811ca1e8" providerId="ADAL" clId="{684AFBF1-A2F9-440E-9825-5150ED7773F8}" dt="2025-09-02T14:09:10.431" v="1999" actId="14100"/>
        <pc:sldMkLst>
          <pc:docMk/>
          <pc:sldMk cId="4257275804" sldId="478"/>
        </pc:sldMkLst>
      </pc:sldChg>
      <pc:sldChg chg="addSp delSp modSp mod ord modNotesTx">
        <pc:chgData name="Parker, Sue" userId="25b1f157-1047-442b-b81a-d3b6811ca1e8" providerId="ADAL" clId="{684AFBF1-A2F9-440E-9825-5150ED7773F8}" dt="2025-09-11T16:33:37.507" v="2280" actId="6549"/>
        <pc:sldMkLst>
          <pc:docMk/>
          <pc:sldMk cId="2340450083" sldId="485"/>
        </pc:sldMkLst>
      </pc:sldChg>
      <pc:sldChg chg="addSp delSp modSp mod ord">
        <pc:chgData name="Parker, Sue" userId="25b1f157-1047-442b-b81a-d3b6811ca1e8" providerId="ADAL" clId="{684AFBF1-A2F9-440E-9825-5150ED7773F8}" dt="2025-09-11T16:37:02.445" v="2317" actId="20577"/>
        <pc:sldMkLst>
          <pc:docMk/>
          <pc:sldMk cId="2639868861" sldId="505"/>
        </pc:sldMkLst>
      </pc:sldChg>
      <pc:sldChg chg="addSp delSp modSp mod ord setClrOvrMap">
        <pc:chgData name="Parker, Sue" userId="25b1f157-1047-442b-b81a-d3b6811ca1e8" providerId="ADAL" clId="{684AFBF1-A2F9-440E-9825-5150ED7773F8}" dt="2025-09-11T16:35:59.118" v="2311" actId="6549"/>
        <pc:sldMkLst>
          <pc:docMk/>
          <pc:sldMk cId="858482521" sldId="506"/>
        </pc:sldMkLst>
      </pc:sldChg>
      <pc:sldChg chg="addSp delSp modSp mod">
        <pc:chgData name="Parker, Sue" userId="25b1f157-1047-442b-b81a-d3b6811ca1e8" providerId="ADAL" clId="{684AFBF1-A2F9-440E-9825-5150ED7773F8}" dt="2025-09-02T11:09:38.961" v="70" actId="26606"/>
        <pc:sldMkLst>
          <pc:docMk/>
          <pc:sldMk cId="326578407" sldId="508"/>
        </pc:sldMkLst>
      </pc:sldChg>
      <pc:sldChg chg="del">
        <pc:chgData name="Parker, Sue" userId="25b1f157-1047-442b-b81a-d3b6811ca1e8" providerId="ADAL" clId="{684AFBF1-A2F9-440E-9825-5150ED7773F8}" dt="2025-09-02T11:12:09.910" v="223" actId="47"/>
        <pc:sldMkLst>
          <pc:docMk/>
          <pc:sldMk cId="547360024" sldId="509"/>
        </pc:sldMkLst>
      </pc:sldChg>
      <pc:sldChg chg="addSp delSp modSp mod">
        <pc:chgData name="Parker, Sue" userId="25b1f157-1047-442b-b81a-d3b6811ca1e8" providerId="ADAL" clId="{684AFBF1-A2F9-440E-9825-5150ED7773F8}" dt="2025-09-02T11:11:36.224" v="222" actId="255"/>
        <pc:sldMkLst>
          <pc:docMk/>
          <pc:sldMk cId="1170810699" sldId="512"/>
        </pc:sldMkLst>
      </pc:sldChg>
      <pc:sldChg chg="modSp mod ord">
        <pc:chgData name="Parker, Sue" userId="25b1f157-1047-442b-b81a-d3b6811ca1e8" providerId="ADAL" clId="{684AFBF1-A2F9-440E-9825-5150ED7773F8}" dt="2025-09-11T16:28:32.555" v="2206" actId="20577"/>
        <pc:sldMkLst>
          <pc:docMk/>
          <pc:sldMk cId="772419652" sldId="513"/>
        </pc:sldMkLst>
      </pc:sldChg>
      <pc:sldChg chg="del">
        <pc:chgData name="Parker, Sue" userId="25b1f157-1047-442b-b81a-d3b6811ca1e8" providerId="ADAL" clId="{684AFBF1-A2F9-440E-9825-5150ED7773F8}" dt="2025-09-02T11:00:59.155" v="0" actId="47"/>
        <pc:sldMkLst>
          <pc:docMk/>
          <pc:sldMk cId="394487089" sldId="515"/>
        </pc:sldMkLst>
      </pc:sldChg>
      <pc:sldChg chg="ord">
        <pc:chgData name="Parker, Sue" userId="25b1f157-1047-442b-b81a-d3b6811ca1e8" providerId="ADAL" clId="{684AFBF1-A2F9-440E-9825-5150ED7773F8}" dt="2025-09-02T12:38:44.049" v="1723"/>
        <pc:sldMkLst>
          <pc:docMk/>
          <pc:sldMk cId="3742275391" sldId="520"/>
        </pc:sldMkLst>
      </pc:sldChg>
      <pc:sldChg chg="modSp mod ord">
        <pc:chgData name="Parker, Sue" userId="25b1f157-1047-442b-b81a-d3b6811ca1e8" providerId="ADAL" clId="{684AFBF1-A2F9-440E-9825-5150ED7773F8}" dt="2025-09-11T16:34:47.810" v="2310" actId="33524"/>
        <pc:sldMkLst>
          <pc:docMk/>
          <pc:sldMk cId="3888305307" sldId="522"/>
        </pc:sldMkLst>
      </pc:sldChg>
      <pc:sldChg chg="del">
        <pc:chgData name="Parker, Sue" userId="25b1f157-1047-442b-b81a-d3b6811ca1e8" providerId="ADAL" clId="{684AFBF1-A2F9-440E-9825-5150ED7773F8}" dt="2025-09-02T11:01:01.446" v="1" actId="47"/>
        <pc:sldMkLst>
          <pc:docMk/>
          <pc:sldMk cId="4293402133" sldId="525"/>
        </pc:sldMkLst>
      </pc:sldChg>
      <pc:sldChg chg="addSp delSp modSp mod ord setBg">
        <pc:chgData name="Parker, Sue" userId="25b1f157-1047-442b-b81a-d3b6811ca1e8" providerId="ADAL" clId="{684AFBF1-A2F9-440E-9825-5150ED7773F8}" dt="2025-09-02T14:07:46.664" v="1987" actId="21"/>
        <pc:sldMkLst>
          <pc:docMk/>
          <pc:sldMk cId="3814064200" sldId="528"/>
        </pc:sldMkLst>
      </pc:sldChg>
      <pc:sldChg chg="del">
        <pc:chgData name="Parker, Sue" userId="25b1f157-1047-442b-b81a-d3b6811ca1e8" providerId="ADAL" clId="{684AFBF1-A2F9-440E-9825-5150ED7773F8}" dt="2025-09-02T12:17:03.531" v="1205" actId="47"/>
        <pc:sldMkLst>
          <pc:docMk/>
          <pc:sldMk cId="2164269354" sldId="529"/>
        </pc:sldMkLst>
      </pc:sldChg>
      <pc:sldChg chg="del">
        <pc:chgData name="Parker, Sue" userId="25b1f157-1047-442b-b81a-d3b6811ca1e8" providerId="ADAL" clId="{684AFBF1-A2F9-440E-9825-5150ED7773F8}" dt="2025-09-02T12:15:42.282" v="1204" actId="47"/>
        <pc:sldMkLst>
          <pc:docMk/>
          <pc:sldMk cId="2325931602" sldId="530"/>
        </pc:sldMkLst>
      </pc:sldChg>
      <pc:sldChg chg="modSp mod">
        <pc:chgData name="Parker, Sue" userId="25b1f157-1047-442b-b81a-d3b6811ca1e8" providerId="ADAL" clId="{684AFBF1-A2F9-440E-9825-5150ED7773F8}" dt="2025-09-02T12:18:18.907" v="1232" actId="20577"/>
        <pc:sldMkLst>
          <pc:docMk/>
          <pc:sldMk cId="1645210553" sldId="531"/>
        </pc:sldMkLst>
      </pc:sldChg>
      <pc:sldChg chg="add del">
        <pc:chgData name="Parker, Sue" userId="25b1f157-1047-442b-b81a-d3b6811ca1e8" providerId="ADAL" clId="{684AFBF1-A2F9-440E-9825-5150ED7773F8}" dt="2025-09-02T14:04:56.855" v="1981" actId="47"/>
        <pc:sldMkLst>
          <pc:docMk/>
          <pc:sldMk cId="3186761197" sldId="532"/>
        </pc:sldMkLst>
      </pc:sldChg>
      <pc:sldChg chg="del">
        <pc:chgData name="Parker, Sue" userId="25b1f157-1047-442b-b81a-d3b6811ca1e8" providerId="ADAL" clId="{684AFBF1-A2F9-440E-9825-5150ED7773F8}" dt="2025-09-02T12:15:18.683" v="1202" actId="47"/>
        <pc:sldMkLst>
          <pc:docMk/>
          <pc:sldMk cId="291103147" sldId="533"/>
        </pc:sldMkLst>
      </pc:sldChg>
      <pc:sldChg chg="del">
        <pc:chgData name="Parker, Sue" userId="25b1f157-1047-442b-b81a-d3b6811ca1e8" providerId="ADAL" clId="{684AFBF1-A2F9-440E-9825-5150ED7773F8}" dt="2025-09-02T14:05:00.551" v="1982" actId="47"/>
        <pc:sldMkLst>
          <pc:docMk/>
          <pc:sldMk cId="4190009616" sldId="534"/>
        </pc:sldMkLst>
      </pc:sldChg>
      <pc:sldChg chg="addSp delSp modSp mod">
        <pc:chgData name="Parker, Sue" userId="25b1f157-1047-442b-b81a-d3b6811ca1e8" providerId="ADAL" clId="{684AFBF1-A2F9-440E-9825-5150ED7773F8}" dt="2025-09-02T13:00:05.643" v="1771" actId="255"/>
        <pc:sldMkLst>
          <pc:docMk/>
          <pc:sldMk cId="1028514927" sldId="538"/>
        </pc:sldMkLst>
      </pc:sldChg>
      <pc:sldChg chg="addSp modSp mod">
        <pc:chgData name="Parker, Sue" userId="25b1f157-1047-442b-b81a-d3b6811ca1e8" providerId="ADAL" clId="{684AFBF1-A2F9-440E-9825-5150ED7773F8}" dt="2025-09-02T11:13:18.477" v="235" actId="14100"/>
        <pc:sldMkLst>
          <pc:docMk/>
          <pc:sldMk cId="3485012406" sldId="539"/>
        </pc:sldMkLst>
      </pc:sldChg>
      <pc:sldChg chg="add">
        <pc:chgData name="Parker, Sue" userId="25b1f157-1047-442b-b81a-d3b6811ca1e8" providerId="ADAL" clId="{684AFBF1-A2F9-440E-9825-5150ED7773F8}" dt="2025-09-02T12:15:12.663" v="1201"/>
        <pc:sldMkLst>
          <pc:docMk/>
          <pc:sldMk cId="2971696855" sldId="540"/>
        </pc:sldMkLst>
      </pc:sldChg>
      <pc:sldChg chg="add">
        <pc:chgData name="Parker, Sue" userId="25b1f157-1047-442b-b81a-d3b6811ca1e8" providerId="ADAL" clId="{684AFBF1-A2F9-440E-9825-5150ED7773F8}" dt="2025-09-02T12:15:39.200" v="1203"/>
        <pc:sldMkLst>
          <pc:docMk/>
          <pc:sldMk cId="2524079037" sldId="541"/>
        </pc:sldMkLst>
      </pc:sldChg>
      <pc:sldChg chg="addSp delSp add del setBg delDesignElem">
        <pc:chgData name="Parker, Sue" userId="25b1f157-1047-442b-b81a-d3b6811ca1e8" providerId="ADAL" clId="{684AFBF1-A2F9-440E-9825-5150ED7773F8}" dt="2025-09-02T13:16:31.070" v="1792"/>
        <pc:sldMkLst>
          <pc:docMk/>
          <pc:sldMk cId="1621178971" sldId="542"/>
        </pc:sldMkLst>
      </pc:sldChg>
      <pc:sldChg chg="add">
        <pc:chgData name="Parker, Sue" userId="25b1f157-1047-442b-b81a-d3b6811ca1e8" providerId="ADAL" clId="{684AFBF1-A2F9-440E-9825-5150ED7773F8}" dt="2025-09-02T13:16:34.724" v="1793"/>
        <pc:sldMkLst>
          <pc:docMk/>
          <pc:sldMk cId="2152746298" sldId="542"/>
        </pc:sldMkLst>
      </pc:sldChg>
      <pc:sldChg chg="addSp delSp modSp add mod">
        <pc:chgData name="Parker, Sue" userId="25b1f157-1047-442b-b81a-d3b6811ca1e8" providerId="ADAL" clId="{684AFBF1-A2F9-440E-9825-5150ED7773F8}" dt="2025-09-02T13:59:38.362" v="1979" actId="27636"/>
        <pc:sldMkLst>
          <pc:docMk/>
          <pc:sldMk cId="3674958918" sldId="543"/>
        </pc:sldMkLst>
      </pc:sldChg>
    </pc:docChg>
  </pc:docChgLst>
  <pc:docChgLst>
    <pc:chgData name="PARKER, Sue (HAMPSHIRE AND ISLE OF WIGHT HEALTHCARE NHS FOUNDATION TRUST)" userId="0f4c9050-995d-4ee7-9ed0-020956cd1f5b" providerId="ADAL" clId="{FB248D95-95D2-4298-9B9D-CF55D424A055}"/>
    <pc:docChg chg="undo custSel addSld delSld modSld sldOrd">
      <pc:chgData name="PARKER, Sue (HAMPSHIRE AND ISLE OF WIGHT HEALTHCARE NHS FOUNDATION TRUST)" userId="0f4c9050-995d-4ee7-9ed0-020956cd1f5b" providerId="ADAL" clId="{FB248D95-95D2-4298-9B9D-CF55D424A055}" dt="2025-12-15T17:19:17.033" v="2509" actId="680"/>
      <pc:docMkLst>
        <pc:docMk/>
      </pc:docMkLst>
      <pc:sldChg chg="addSp delSp modSp mod">
        <pc:chgData name="PARKER, Sue (HAMPSHIRE AND ISLE OF WIGHT HEALTHCARE NHS FOUNDATION TRUST)" userId="0f4c9050-995d-4ee7-9ed0-020956cd1f5b" providerId="ADAL" clId="{FB248D95-95D2-4298-9B9D-CF55D424A055}" dt="2025-12-15T16:05:58.657" v="2331" actId="26606"/>
        <pc:sldMkLst>
          <pc:docMk/>
          <pc:sldMk cId="3646593504" sldId="256"/>
        </pc:sldMkLst>
      </pc:sldChg>
      <pc:sldChg chg="del">
        <pc:chgData name="PARKER, Sue (HAMPSHIRE AND ISLE OF WIGHT HEALTHCARE NHS FOUNDATION TRUST)" userId="0f4c9050-995d-4ee7-9ed0-020956cd1f5b" providerId="ADAL" clId="{FB248D95-95D2-4298-9B9D-CF55D424A055}" dt="2025-12-15T16:26:31.980" v="2454" actId="47"/>
        <pc:sldMkLst>
          <pc:docMk/>
          <pc:sldMk cId="3572142840" sldId="271"/>
        </pc:sldMkLst>
      </pc:sldChg>
      <pc:sldChg chg="ord">
        <pc:chgData name="PARKER, Sue (HAMPSHIRE AND ISLE OF WIGHT HEALTHCARE NHS FOUNDATION TRUST)" userId="0f4c9050-995d-4ee7-9ed0-020956cd1f5b" providerId="ADAL" clId="{FB248D95-95D2-4298-9B9D-CF55D424A055}" dt="2025-12-15T16:29:12.517" v="2471"/>
        <pc:sldMkLst>
          <pc:docMk/>
          <pc:sldMk cId="3864241072" sldId="439"/>
        </pc:sldMkLst>
      </pc:sldChg>
      <pc:sldChg chg="ord">
        <pc:chgData name="PARKER, Sue (HAMPSHIRE AND ISLE OF WIGHT HEALTHCARE NHS FOUNDATION TRUST)" userId="0f4c9050-995d-4ee7-9ed0-020956cd1f5b" providerId="ADAL" clId="{FB248D95-95D2-4298-9B9D-CF55D424A055}" dt="2025-12-15T16:25:32.275" v="2446"/>
        <pc:sldMkLst>
          <pc:docMk/>
          <pc:sldMk cId="0" sldId="470"/>
        </pc:sldMkLst>
      </pc:sldChg>
      <pc:sldChg chg="del">
        <pc:chgData name="PARKER, Sue (HAMPSHIRE AND ISLE OF WIGHT HEALTHCARE NHS FOUNDATION TRUST)" userId="0f4c9050-995d-4ee7-9ed0-020956cd1f5b" providerId="ADAL" clId="{FB248D95-95D2-4298-9B9D-CF55D424A055}" dt="2025-12-15T16:29:31.489" v="2472" actId="47"/>
        <pc:sldMkLst>
          <pc:docMk/>
          <pc:sldMk cId="2440639009" sldId="476"/>
        </pc:sldMkLst>
      </pc:sldChg>
      <pc:sldChg chg="modSp mod">
        <pc:chgData name="PARKER, Sue (HAMPSHIRE AND ISLE OF WIGHT HEALTHCARE NHS FOUNDATION TRUST)" userId="0f4c9050-995d-4ee7-9ed0-020956cd1f5b" providerId="ADAL" clId="{FB248D95-95D2-4298-9B9D-CF55D424A055}" dt="2025-12-11T13:52:31.882" v="2073"/>
        <pc:sldMkLst>
          <pc:docMk/>
          <pc:sldMk cId="2340450083" sldId="485"/>
        </pc:sldMkLst>
      </pc:sldChg>
      <pc:sldChg chg="addSp delSp modSp mod ord delDesignElem">
        <pc:chgData name="PARKER, Sue (HAMPSHIRE AND ISLE OF WIGHT HEALTHCARE NHS FOUNDATION TRUST)" userId="0f4c9050-995d-4ee7-9ed0-020956cd1f5b" providerId="ADAL" clId="{FB248D95-95D2-4298-9B9D-CF55D424A055}" dt="2025-12-15T16:25:08.192" v="2442"/>
        <pc:sldMkLst>
          <pc:docMk/>
          <pc:sldMk cId="2639868861" sldId="505"/>
        </pc:sldMkLst>
      </pc:sldChg>
      <pc:sldChg chg="addSp delSp modSp mod ord delDesignElem">
        <pc:chgData name="PARKER, Sue (HAMPSHIRE AND ISLE OF WIGHT HEALTHCARE NHS FOUNDATION TRUST)" userId="0f4c9050-995d-4ee7-9ed0-020956cd1f5b" providerId="ADAL" clId="{FB248D95-95D2-4298-9B9D-CF55D424A055}" dt="2025-12-15T16:25:55.343" v="2452"/>
        <pc:sldMkLst>
          <pc:docMk/>
          <pc:sldMk cId="858482521" sldId="506"/>
        </pc:sldMkLst>
      </pc:sldChg>
      <pc:sldChg chg="addSp delSp delDesignElem">
        <pc:chgData name="PARKER, Sue (HAMPSHIRE AND ISLE OF WIGHT HEALTHCARE NHS FOUNDATION TRUST)" userId="0f4c9050-995d-4ee7-9ed0-020956cd1f5b" providerId="ADAL" clId="{FB248D95-95D2-4298-9B9D-CF55D424A055}" dt="2025-12-11T13:52:31.882" v="2073"/>
        <pc:sldMkLst>
          <pc:docMk/>
          <pc:sldMk cId="2521094269" sldId="507"/>
        </pc:sldMkLst>
      </pc:sldChg>
      <pc:sldChg chg="addSp delSp modSp mod delDesignElem modNotesTx">
        <pc:chgData name="PARKER, Sue (HAMPSHIRE AND ISLE OF WIGHT HEALTHCARE NHS FOUNDATION TRUST)" userId="0f4c9050-995d-4ee7-9ed0-020956cd1f5b" providerId="ADAL" clId="{FB248D95-95D2-4298-9B9D-CF55D424A055}" dt="2025-12-15T16:09:16.488" v="2348" actId="26606"/>
        <pc:sldMkLst>
          <pc:docMk/>
          <pc:sldMk cId="2178454542" sldId="510"/>
        </pc:sldMkLst>
      </pc:sldChg>
      <pc:sldChg chg="addSp delSp modSp mod delDesignElem">
        <pc:chgData name="PARKER, Sue (HAMPSHIRE AND ISLE OF WIGHT HEALTHCARE NHS FOUNDATION TRUST)" userId="0f4c9050-995d-4ee7-9ed0-020956cd1f5b" providerId="ADAL" clId="{FB248D95-95D2-4298-9B9D-CF55D424A055}" dt="2025-12-11T13:52:31.882" v="2073"/>
        <pc:sldMkLst>
          <pc:docMk/>
          <pc:sldMk cId="1170810699" sldId="512"/>
        </pc:sldMkLst>
      </pc:sldChg>
      <pc:sldChg chg="addSp delSp modSp mod delDesignElem">
        <pc:chgData name="PARKER, Sue (HAMPSHIRE AND ISLE OF WIGHT HEALTHCARE NHS FOUNDATION TRUST)" userId="0f4c9050-995d-4ee7-9ed0-020956cd1f5b" providerId="ADAL" clId="{FB248D95-95D2-4298-9B9D-CF55D424A055}" dt="2025-12-11T13:52:31.882" v="2073"/>
        <pc:sldMkLst>
          <pc:docMk/>
          <pc:sldMk cId="772419652" sldId="513"/>
        </pc:sldMkLst>
      </pc:sldChg>
      <pc:sldChg chg="del">
        <pc:chgData name="PARKER, Sue (HAMPSHIRE AND ISLE OF WIGHT HEALTHCARE NHS FOUNDATION TRUST)" userId="0f4c9050-995d-4ee7-9ed0-020956cd1f5b" providerId="ADAL" clId="{FB248D95-95D2-4298-9B9D-CF55D424A055}" dt="2025-12-15T15:34:57.240" v="2275" actId="47"/>
        <pc:sldMkLst>
          <pc:docMk/>
          <pc:sldMk cId="742860012" sldId="518"/>
        </pc:sldMkLst>
      </pc:sldChg>
      <pc:sldChg chg="add del">
        <pc:chgData name="PARKER, Sue (HAMPSHIRE AND ISLE OF WIGHT HEALTHCARE NHS FOUNDATION TRUST)" userId="0f4c9050-995d-4ee7-9ed0-020956cd1f5b" providerId="ADAL" clId="{FB248D95-95D2-4298-9B9D-CF55D424A055}" dt="2025-12-15T16:26:49.562" v="2455" actId="47"/>
        <pc:sldMkLst>
          <pc:docMk/>
          <pc:sldMk cId="3742275391" sldId="520"/>
        </pc:sldMkLst>
      </pc:sldChg>
      <pc:sldChg chg="del ord">
        <pc:chgData name="PARKER, Sue (HAMPSHIRE AND ISLE OF WIGHT HEALTHCARE NHS FOUNDATION TRUST)" userId="0f4c9050-995d-4ee7-9ed0-020956cd1f5b" providerId="ADAL" clId="{FB248D95-95D2-4298-9B9D-CF55D424A055}" dt="2025-12-15T16:28:38.437" v="2465" actId="47"/>
        <pc:sldMkLst>
          <pc:docMk/>
          <pc:sldMk cId="1840755313" sldId="521"/>
        </pc:sldMkLst>
      </pc:sldChg>
      <pc:sldChg chg="addSp delSp modSp mod delDesignElem">
        <pc:chgData name="PARKER, Sue (HAMPSHIRE AND ISLE OF WIGHT HEALTHCARE NHS FOUNDATION TRUST)" userId="0f4c9050-995d-4ee7-9ed0-020956cd1f5b" providerId="ADAL" clId="{FB248D95-95D2-4298-9B9D-CF55D424A055}" dt="2025-12-11T13:52:31.882" v="2073"/>
        <pc:sldMkLst>
          <pc:docMk/>
          <pc:sldMk cId="3888305307" sldId="522"/>
        </pc:sldMkLst>
      </pc:sldChg>
      <pc:sldChg chg="addSp delSp delDesignElem">
        <pc:chgData name="PARKER, Sue (HAMPSHIRE AND ISLE OF WIGHT HEALTHCARE NHS FOUNDATION TRUST)" userId="0f4c9050-995d-4ee7-9ed0-020956cd1f5b" providerId="ADAL" clId="{FB248D95-95D2-4298-9B9D-CF55D424A055}" dt="2025-12-11T13:52:31.882" v="2073"/>
        <pc:sldMkLst>
          <pc:docMk/>
          <pc:sldMk cId="3814064200" sldId="528"/>
        </pc:sldMkLst>
      </pc:sldChg>
      <pc:sldChg chg="del">
        <pc:chgData name="PARKER, Sue (HAMPSHIRE AND ISLE OF WIGHT HEALTHCARE NHS FOUNDATION TRUST)" userId="0f4c9050-995d-4ee7-9ed0-020956cd1f5b" providerId="ADAL" clId="{FB248D95-95D2-4298-9B9D-CF55D424A055}" dt="2025-12-15T16:27:34.520" v="2459" actId="47"/>
        <pc:sldMkLst>
          <pc:docMk/>
          <pc:sldMk cId="1645210553" sldId="531"/>
        </pc:sldMkLst>
      </pc:sldChg>
      <pc:sldChg chg="del">
        <pc:chgData name="PARKER, Sue (HAMPSHIRE AND ISLE OF WIGHT HEALTHCARE NHS FOUNDATION TRUST)" userId="0f4c9050-995d-4ee7-9ed0-020956cd1f5b" providerId="ADAL" clId="{FB248D95-95D2-4298-9B9D-CF55D424A055}" dt="2025-12-15T16:27:03.535" v="2457" actId="47"/>
        <pc:sldMkLst>
          <pc:docMk/>
          <pc:sldMk cId="3186761197" sldId="532"/>
        </pc:sldMkLst>
      </pc:sldChg>
      <pc:sldChg chg="del">
        <pc:chgData name="PARKER, Sue (HAMPSHIRE AND ISLE OF WIGHT HEALTHCARE NHS FOUNDATION TRUST)" userId="0f4c9050-995d-4ee7-9ed0-020956cd1f5b" providerId="ADAL" clId="{FB248D95-95D2-4298-9B9D-CF55D424A055}" dt="2025-12-15T16:26:16.273" v="2453" actId="47"/>
        <pc:sldMkLst>
          <pc:docMk/>
          <pc:sldMk cId="2014553971" sldId="537"/>
        </pc:sldMkLst>
      </pc:sldChg>
      <pc:sldChg chg="addSp delSp modSp del mod delDesignElem modNotesTx">
        <pc:chgData name="PARKER, Sue (HAMPSHIRE AND ISLE OF WIGHT HEALTHCARE NHS FOUNDATION TRUST)" userId="0f4c9050-995d-4ee7-9ed0-020956cd1f5b" providerId="ADAL" clId="{FB248D95-95D2-4298-9B9D-CF55D424A055}" dt="2025-12-15T16:26:59.635" v="2456" actId="47"/>
        <pc:sldMkLst>
          <pc:docMk/>
          <pc:sldMk cId="1028514927" sldId="538"/>
        </pc:sldMkLst>
      </pc:sldChg>
      <pc:sldChg chg="modSp mod">
        <pc:chgData name="PARKER, Sue (HAMPSHIRE AND ISLE OF WIGHT HEALTHCARE NHS FOUNDATION TRUST)" userId="0f4c9050-995d-4ee7-9ed0-020956cd1f5b" providerId="ADAL" clId="{FB248D95-95D2-4298-9B9D-CF55D424A055}" dt="2025-12-15T16:31:19.151" v="2492" actId="113"/>
        <pc:sldMkLst>
          <pc:docMk/>
          <pc:sldMk cId="3485012406" sldId="539"/>
        </pc:sldMkLst>
      </pc:sldChg>
      <pc:sldChg chg="modSp mod">
        <pc:chgData name="PARKER, Sue (HAMPSHIRE AND ISLE OF WIGHT HEALTHCARE NHS FOUNDATION TRUST)" userId="0f4c9050-995d-4ee7-9ed0-020956cd1f5b" providerId="ADAL" clId="{FB248D95-95D2-4298-9B9D-CF55D424A055}" dt="2025-12-15T15:39:48.899" v="2309" actId="20577"/>
        <pc:sldMkLst>
          <pc:docMk/>
          <pc:sldMk cId="2971696855" sldId="540"/>
        </pc:sldMkLst>
      </pc:sldChg>
      <pc:sldChg chg="del">
        <pc:chgData name="PARKER, Sue (HAMPSHIRE AND ISLE OF WIGHT HEALTHCARE NHS FOUNDATION TRUST)" userId="0f4c9050-995d-4ee7-9ed0-020956cd1f5b" providerId="ADAL" clId="{FB248D95-95D2-4298-9B9D-CF55D424A055}" dt="2025-12-15T16:22:07.910" v="2432" actId="47"/>
        <pc:sldMkLst>
          <pc:docMk/>
          <pc:sldMk cId="2524079037" sldId="541"/>
        </pc:sldMkLst>
      </pc:sldChg>
      <pc:sldChg chg="addSp delSp modSp del mod delDesignElem">
        <pc:chgData name="PARKER, Sue (HAMPSHIRE AND ISLE OF WIGHT HEALTHCARE NHS FOUNDATION TRUST)" userId="0f4c9050-995d-4ee7-9ed0-020956cd1f5b" providerId="ADAL" clId="{FB248D95-95D2-4298-9B9D-CF55D424A055}" dt="2025-12-15T16:03:01.468" v="2316" actId="47"/>
        <pc:sldMkLst>
          <pc:docMk/>
          <pc:sldMk cId="2152746298" sldId="542"/>
        </pc:sldMkLst>
      </pc:sldChg>
      <pc:sldChg chg="addSp delSp modSp del mod delDesignElem">
        <pc:chgData name="PARKER, Sue (HAMPSHIRE AND ISLE OF WIGHT HEALTHCARE NHS FOUNDATION TRUST)" userId="0f4c9050-995d-4ee7-9ed0-020956cd1f5b" providerId="ADAL" clId="{FB248D95-95D2-4298-9B9D-CF55D424A055}" dt="2025-12-15T16:03:18.595" v="2317" actId="47"/>
        <pc:sldMkLst>
          <pc:docMk/>
          <pc:sldMk cId="3674958918" sldId="543"/>
        </pc:sldMkLst>
      </pc:sldChg>
      <pc:sldChg chg="addSp delSp modSp new mod modClrScheme chgLayout">
        <pc:chgData name="PARKER, Sue (HAMPSHIRE AND ISLE OF WIGHT HEALTHCARE NHS FOUNDATION TRUST)" userId="0f4c9050-995d-4ee7-9ed0-020956cd1f5b" providerId="ADAL" clId="{FB248D95-95D2-4298-9B9D-CF55D424A055}" dt="2025-12-11T14:32:56.168" v="2098" actId="20577"/>
        <pc:sldMkLst>
          <pc:docMk/>
          <pc:sldMk cId="325587615" sldId="544"/>
        </pc:sldMkLst>
      </pc:sldChg>
      <pc:sldChg chg="modSp new mod ord">
        <pc:chgData name="PARKER, Sue (HAMPSHIRE AND ISLE OF WIGHT HEALTHCARE NHS FOUNDATION TRUST)" userId="0f4c9050-995d-4ee7-9ed0-020956cd1f5b" providerId="ADAL" clId="{FB248D95-95D2-4298-9B9D-CF55D424A055}" dt="2025-12-15T15:56:39.149" v="2312" actId="313"/>
        <pc:sldMkLst>
          <pc:docMk/>
          <pc:sldMk cId="2743983855" sldId="545"/>
        </pc:sldMkLst>
      </pc:sldChg>
      <pc:sldChg chg="modSp new mod ord">
        <pc:chgData name="PARKER, Sue (HAMPSHIRE AND ISLE OF WIGHT HEALTHCARE NHS FOUNDATION TRUST)" userId="0f4c9050-995d-4ee7-9ed0-020956cd1f5b" providerId="ADAL" clId="{FB248D95-95D2-4298-9B9D-CF55D424A055}" dt="2025-12-15T16:45:14.039" v="2508" actId="20577"/>
        <pc:sldMkLst>
          <pc:docMk/>
          <pc:sldMk cId="2669722472" sldId="546"/>
        </pc:sldMkLst>
      </pc:sldChg>
      <pc:sldChg chg="modSp new mod">
        <pc:chgData name="PARKER, Sue (HAMPSHIRE AND ISLE OF WIGHT HEALTHCARE NHS FOUNDATION TRUST)" userId="0f4c9050-995d-4ee7-9ed0-020956cd1f5b" providerId="ADAL" clId="{FB248D95-95D2-4298-9B9D-CF55D424A055}" dt="2025-12-11T13:52:31.882" v="2073"/>
        <pc:sldMkLst>
          <pc:docMk/>
          <pc:sldMk cId="58145545" sldId="547"/>
        </pc:sldMkLst>
      </pc:sldChg>
      <pc:sldChg chg="addSp delSp modSp new del mod ord setBg modClrScheme chgLayout">
        <pc:chgData name="PARKER, Sue (HAMPSHIRE AND ISLE OF WIGHT HEALTHCARE NHS FOUNDATION TRUST)" userId="0f4c9050-995d-4ee7-9ed0-020956cd1f5b" providerId="ADAL" clId="{FB248D95-95D2-4298-9B9D-CF55D424A055}" dt="2025-12-15T15:34:21.992" v="2273" actId="47"/>
        <pc:sldMkLst>
          <pc:docMk/>
          <pc:sldMk cId="3610815256" sldId="548"/>
        </pc:sldMkLst>
      </pc:sldChg>
      <pc:sldChg chg="addSp delSp modSp new del mod setBg">
        <pc:chgData name="PARKER, Sue (HAMPSHIRE AND ISLE OF WIGHT HEALTHCARE NHS FOUNDATION TRUST)" userId="0f4c9050-995d-4ee7-9ed0-020956cd1f5b" providerId="ADAL" clId="{FB248D95-95D2-4298-9B9D-CF55D424A055}" dt="2025-12-15T15:34:27.759" v="2274" actId="47"/>
        <pc:sldMkLst>
          <pc:docMk/>
          <pc:sldMk cId="2441263378" sldId="549"/>
        </pc:sldMkLst>
      </pc:sldChg>
      <pc:sldChg chg="addSp delSp modSp new mod setBg">
        <pc:chgData name="PARKER, Sue (HAMPSHIRE AND ISLE OF WIGHT HEALTHCARE NHS FOUNDATION TRUST)" userId="0f4c9050-995d-4ee7-9ed0-020956cd1f5b" providerId="ADAL" clId="{FB248D95-95D2-4298-9B9D-CF55D424A055}" dt="2025-12-15T16:12:02.523" v="2349" actId="207"/>
        <pc:sldMkLst>
          <pc:docMk/>
          <pc:sldMk cId="2950381234" sldId="550"/>
        </pc:sldMkLst>
      </pc:sldChg>
      <pc:sldChg chg="add">
        <pc:chgData name="PARKER, Sue (HAMPSHIRE AND ISLE OF WIGHT HEALTHCARE NHS FOUNDATION TRUST)" userId="0f4c9050-995d-4ee7-9ed0-020956cd1f5b" providerId="ADAL" clId="{FB248D95-95D2-4298-9B9D-CF55D424A055}" dt="2025-12-15T16:01:38.470" v="2315"/>
        <pc:sldMkLst>
          <pc:docMk/>
          <pc:sldMk cId="3148970945" sldId="551"/>
        </pc:sldMkLst>
      </pc:sldChg>
      <pc:sldChg chg="add del">
        <pc:chgData name="PARKER, Sue (HAMPSHIRE AND ISLE OF WIGHT HEALTHCARE NHS FOUNDATION TRUST)" userId="0f4c9050-995d-4ee7-9ed0-020956cd1f5b" providerId="ADAL" clId="{FB248D95-95D2-4298-9B9D-CF55D424A055}" dt="2025-12-15T16:00:27.855" v="2314" actId="47"/>
        <pc:sldMkLst>
          <pc:docMk/>
          <pc:sldMk cId="3871066637" sldId="551"/>
        </pc:sldMkLst>
      </pc:sldChg>
      <pc:sldChg chg="add ord">
        <pc:chgData name="PARKER, Sue (HAMPSHIRE AND ISLE OF WIGHT HEALTHCARE NHS FOUNDATION TRUST)" userId="0f4c9050-995d-4ee7-9ed0-020956cd1f5b" providerId="ADAL" clId="{FB248D95-95D2-4298-9B9D-CF55D424A055}" dt="2025-12-15T16:21:32.924" v="2430"/>
        <pc:sldMkLst>
          <pc:docMk/>
          <pc:sldMk cId="182035724" sldId="552"/>
        </pc:sldMkLst>
      </pc:sldChg>
      <pc:sldChg chg="modSp add mod ord">
        <pc:chgData name="PARKER, Sue (HAMPSHIRE AND ISLE OF WIGHT HEALTHCARE NHS FOUNDATION TRUST)" userId="0f4c9050-995d-4ee7-9ed0-020956cd1f5b" providerId="ADAL" clId="{FB248D95-95D2-4298-9B9D-CF55D424A055}" dt="2025-12-15T16:20:04.760" v="2428" actId="14100"/>
        <pc:sldMkLst>
          <pc:docMk/>
          <pc:sldMk cId="833115668" sldId="553"/>
        </pc:sldMkLst>
      </pc:sldChg>
      <pc:sldChg chg="modSp new">
        <pc:chgData name="PARKER, Sue (HAMPSHIRE AND ISLE OF WIGHT HEALTHCARE NHS FOUNDATION TRUST)" userId="0f4c9050-995d-4ee7-9ed0-020956cd1f5b" providerId="ADAL" clId="{FB248D95-95D2-4298-9B9D-CF55D424A055}" dt="2025-12-15T16:16:04.288" v="2398"/>
        <pc:sldMkLst>
          <pc:docMk/>
          <pc:sldMk cId="2322042586" sldId="554"/>
        </pc:sldMkLst>
      </pc:sldChg>
      <pc:sldChg chg="add">
        <pc:chgData name="PARKER, Sue (HAMPSHIRE AND ISLE OF WIGHT HEALTHCARE NHS FOUNDATION TRUST)" userId="0f4c9050-995d-4ee7-9ed0-020956cd1f5b" providerId="ADAL" clId="{FB248D95-95D2-4298-9B9D-CF55D424A055}" dt="2025-12-15T16:22:00.636" v="2431"/>
        <pc:sldMkLst>
          <pc:docMk/>
          <pc:sldMk cId="2394173954" sldId="555"/>
        </pc:sldMkLst>
      </pc:sldChg>
      <pc:sldChg chg="add">
        <pc:chgData name="PARKER, Sue (HAMPSHIRE AND ISLE OF WIGHT HEALTHCARE NHS FOUNDATION TRUST)" userId="0f4c9050-995d-4ee7-9ed0-020956cd1f5b" providerId="ADAL" clId="{FB248D95-95D2-4298-9B9D-CF55D424A055}" dt="2025-12-15T16:27:24.096" v="2458"/>
        <pc:sldMkLst>
          <pc:docMk/>
          <pc:sldMk cId="2851673957" sldId="556"/>
        </pc:sldMkLst>
      </pc:sldChg>
      <pc:sldChg chg="delSp add setBg delDesignElem">
        <pc:chgData name="PARKER, Sue (HAMPSHIRE AND ISLE OF WIGHT HEALTHCARE NHS FOUNDATION TRUST)" userId="0f4c9050-995d-4ee7-9ed0-020956cd1f5b" providerId="ADAL" clId="{FB248D95-95D2-4298-9B9D-CF55D424A055}" dt="2025-12-15T16:27:52.056" v="2461"/>
        <pc:sldMkLst>
          <pc:docMk/>
          <pc:sldMk cId="1011645463" sldId="557"/>
        </pc:sldMkLst>
      </pc:sldChg>
      <pc:sldChg chg="add del">
        <pc:chgData name="PARKER, Sue (HAMPSHIRE AND ISLE OF WIGHT HEALTHCARE NHS FOUNDATION TRUST)" userId="0f4c9050-995d-4ee7-9ed0-020956cd1f5b" providerId="ADAL" clId="{FB248D95-95D2-4298-9B9D-CF55D424A055}" dt="2025-12-15T16:28:35.794" v="2464" actId="47"/>
        <pc:sldMkLst>
          <pc:docMk/>
          <pc:sldMk cId="927360094" sldId="558"/>
        </pc:sldMkLst>
      </pc:sldChg>
      <pc:sldChg chg="add ord">
        <pc:chgData name="PARKER, Sue (HAMPSHIRE AND ISLE OF WIGHT HEALTHCARE NHS FOUNDATION TRUST)" userId="0f4c9050-995d-4ee7-9ed0-020956cd1f5b" providerId="ADAL" clId="{FB248D95-95D2-4298-9B9D-CF55D424A055}" dt="2025-12-15T16:29:01.611" v="2467"/>
        <pc:sldMkLst>
          <pc:docMk/>
          <pc:sldMk cId="2477537638" sldId="559"/>
        </pc:sldMkLst>
      </pc:sldChg>
      <pc:sldChg chg="new">
        <pc:chgData name="PARKER, Sue (HAMPSHIRE AND ISLE OF WIGHT HEALTHCARE NHS FOUNDATION TRUST)" userId="0f4c9050-995d-4ee7-9ed0-020956cd1f5b" providerId="ADAL" clId="{FB248D95-95D2-4298-9B9D-CF55D424A055}" dt="2025-12-15T17:19:17.033" v="2509" actId="680"/>
        <pc:sldMkLst>
          <pc:docMk/>
          <pc:sldMk cId="1368006335" sldId="56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5FB857-3A92-41B7-B7B0-94337DC641B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DE2E915-44A0-4856-814C-80A0C9C0B8AB}">
      <dgm:prSet/>
      <dgm:spPr/>
      <dgm:t>
        <a:bodyPr/>
        <a:lstStyle/>
        <a:p>
          <a:r>
            <a:rPr lang="en-GB"/>
            <a:t>A UNICEF survey conducted in 2022 has stated that over half of parents with young children in Britain </a:t>
          </a:r>
          <a:r>
            <a:rPr lang="en-GB" b="1"/>
            <a:t>report</a:t>
          </a:r>
          <a:r>
            <a:rPr lang="en-GB"/>
            <a:t> struggling with their mental health. </a:t>
          </a:r>
          <a:endParaRPr lang="en-US"/>
        </a:p>
      </dgm:t>
    </dgm:pt>
    <dgm:pt modelId="{4962D92C-ADB2-4A27-9936-83CB4F2EBD26}" type="parTrans" cxnId="{B748233F-BE3E-4644-BAA7-708364BE5B9E}">
      <dgm:prSet/>
      <dgm:spPr/>
      <dgm:t>
        <a:bodyPr/>
        <a:lstStyle/>
        <a:p>
          <a:endParaRPr lang="en-US"/>
        </a:p>
      </dgm:t>
    </dgm:pt>
    <dgm:pt modelId="{EBDA4FA1-105A-4321-9A4D-882E7E23AADD}" type="sibTrans" cxnId="{B748233F-BE3E-4644-BAA7-708364BE5B9E}">
      <dgm:prSet/>
      <dgm:spPr/>
      <dgm:t>
        <a:bodyPr/>
        <a:lstStyle/>
        <a:p>
          <a:endParaRPr lang="en-US"/>
        </a:p>
      </dgm:t>
    </dgm:pt>
    <dgm:pt modelId="{50AA74E9-D920-437E-8245-C504C9D782AD}">
      <dgm:prSet/>
      <dgm:spPr/>
      <dgm:t>
        <a:bodyPr/>
        <a:lstStyle/>
        <a:p>
          <a:r>
            <a:rPr lang="en-GB" dirty="0"/>
            <a:t>Many parents report feeling overwhelmed (49</a:t>
          </a:r>
          <a:r>
            <a:rPr lang="en-GB" b="0" dirty="0"/>
            <a:t>%), anxious (43%), </a:t>
          </a:r>
          <a:r>
            <a:rPr lang="en-GB" dirty="0"/>
            <a:t>unsupported (36%), and lonely (26%).  </a:t>
          </a:r>
          <a:endParaRPr lang="en-US" dirty="0"/>
        </a:p>
      </dgm:t>
    </dgm:pt>
    <dgm:pt modelId="{6990737A-F737-4475-B40B-F126751AB5DB}" type="parTrans" cxnId="{564DD958-694D-4912-82A0-088A6F95C822}">
      <dgm:prSet/>
      <dgm:spPr/>
      <dgm:t>
        <a:bodyPr/>
        <a:lstStyle/>
        <a:p>
          <a:endParaRPr lang="en-US"/>
        </a:p>
      </dgm:t>
    </dgm:pt>
    <dgm:pt modelId="{5BE3E80A-F99F-4AF5-B9B0-1465118D6AC8}" type="sibTrans" cxnId="{564DD958-694D-4912-82A0-088A6F95C822}">
      <dgm:prSet/>
      <dgm:spPr/>
      <dgm:t>
        <a:bodyPr/>
        <a:lstStyle/>
        <a:p>
          <a:endParaRPr lang="en-US"/>
        </a:p>
      </dgm:t>
    </dgm:pt>
    <dgm:pt modelId="{F025B114-D0E5-4121-8F87-93345CFC0963}">
      <dgm:prSet/>
      <dgm:spPr/>
      <dgm:t>
        <a:bodyPr/>
        <a:lstStyle/>
        <a:p>
          <a:r>
            <a:rPr lang="en-GB"/>
            <a:t>Many parents with MH problems give their child safe and loving care. </a:t>
          </a:r>
          <a:endParaRPr lang="en-US"/>
        </a:p>
      </dgm:t>
    </dgm:pt>
    <dgm:pt modelId="{699141FD-381F-496A-B278-2D758F24488A}" type="parTrans" cxnId="{796ED2EB-898A-4D3B-A5B1-32B8158D98EA}">
      <dgm:prSet/>
      <dgm:spPr/>
      <dgm:t>
        <a:bodyPr/>
        <a:lstStyle/>
        <a:p>
          <a:endParaRPr lang="en-US"/>
        </a:p>
      </dgm:t>
    </dgm:pt>
    <dgm:pt modelId="{A3BA99E1-FB80-4C5E-8570-E960E776B19D}" type="sibTrans" cxnId="{796ED2EB-898A-4D3B-A5B1-32B8158D98EA}">
      <dgm:prSet/>
      <dgm:spPr/>
      <dgm:t>
        <a:bodyPr/>
        <a:lstStyle/>
        <a:p>
          <a:endParaRPr lang="en-US"/>
        </a:p>
      </dgm:t>
    </dgm:pt>
    <dgm:pt modelId="{DBE028F2-EFCF-4F0A-8452-582A4C1DDFCD}">
      <dgm:prSet/>
      <dgm:spPr/>
      <dgm:t>
        <a:bodyPr/>
        <a:lstStyle/>
        <a:p>
          <a:r>
            <a:rPr lang="en-GB" dirty="0"/>
            <a:t>Parental mental health, including anxiety, can affect a child's physical and emotional wellbeing. </a:t>
          </a:r>
          <a:endParaRPr lang="en-US" dirty="0"/>
        </a:p>
      </dgm:t>
    </dgm:pt>
    <dgm:pt modelId="{9FD77020-2B0A-41FB-A041-EEDC72906FCC}" type="parTrans" cxnId="{7A6E16FE-8A39-4FEC-999C-4772C3B9C7BC}">
      <dgm:prSet/>
      <dgm:spPr/>
      <dgm:t>
        <a:bodyPr/>
        <a:lstStyle/>
        <a:p>
          <a:endParaRPr lang="en-US"/>
        </a:p>
      </dgm:t>
    </dgm:pt>
    <dgm:pt modelId="{17CE4112-6584-4F5A-9C15-D7EE74F57549}" type="sibTrans" cxnId="{7A6E16FE-8A39-4FEC-999C-4772C3B9C7BC}">
      <dgm:prSet/>
      <dgm:spPr/>
      <dgm:t>
        <a:bodyPr/>
        <a:lstStyle/>
        <a:p>
          <a:endParaRPr lang="en-US"/>
        </a:p>
      </dgm:t>
    </dgm:pt>
    <dgm:pt modelId="{87EDFA85-B9C4-4402-8DEF-6C8F555EF6CB}" type="pres">
      <dgm:prSet presAssocID="{905FB857-3A92-41B7-B7B0-94337DC641B8}" presName="linear" presStyleCnt="0">
        <dgm:presLayoutVars>
          <dgm:animLvl val="lvl"/>
          <dgm:resizeHandles val="exact"/>
        </dgm:presLayoutVars>
      </dgm:prSet>
      <dgm:spPr/>
    </dgm:pt>
    <dgm:pt modelId="{C0525408-EE51-4737-B7E5-B575C297ECD5}" type="pres">
      <dgm:prSet presAssocID="{ADE2E915-44A0-4856-814C-80A0C9C0B8AB}" presName="parentText" presStyleLbl="node1" presStyleIdx="0" presStyleCnt="4">
        <dgm:presLayoutVars>
          <dgm:chMax val="0"/>
          <dgm:bulletEnabled val="1"/>
        </dgm:presLayoutVars>
      </dgm:prSet>
      <dgm:spPr/>
    </dgm:pt>
    <dgm:pt modelId="{2E979C18-930E-4175-8C7A-C59A4E2A7B52}" type="pres">
      <dgm:prSet presAssocID="{EBDA4FA1-105A-4321-9A4D-882E7E23AADD}" presName="spacer" presStyleCnt="0"/>
      <dgm:spPr/>
    </dgm:pt>
    <dgm:pt modelId="{73FC09A8-C1E1-4CC0-BCCD-61FE3CCE0C88}" type="pres">
      <dgm:prSet presAssocID="{50AA74E9-D920-437E-8245-C504C9D782AD}" presName="parentText" presStyleLbl="node1" presStyleIdx="1" presStyleCnt="4">
        <dgm:presLayoutVars>
          <dgm:chMax val="0"/>
          <dgm:bulletEnabled val="1"/>
        </dgm:presLayoutVars>
      </dgm:prSet>
      <dgm:spPr/>
    </dgm:pt>
    <dgm:pt modelId="{BFAC82E2-1208-45C0-95BE-F73CC5668439}" type="pres">
      <dgm:prSet presAssocID="{5BE3E80A-F99F-4AF5-B9B0-1465118D6AC8}" presName="spacer" presStyleCnt="0"/>
      <dgm:spPr/>
    </dgm:pt>
    <dgm:pt modelId="{46E52A4B-DD88-4A40-B76E-BED27B77E4DE}" type="pres">
      <dgm:prSet presAssocID="{F025B114-D0E5-4121-8F87-93345CFC0963}" presName="parentText" presStyleLbl="node1" presStyleIdx="2" presStyleCnt="4">
        <dgm:presLayoutVars>
          <dgm:chMax val="0"/>
          <dgm:bulletEnabled val="1"/>
        </dgm:presLayoutVars>
      </dgm:prSet>
      <dgm:spPr/>
    </dgm:pt>
    <dgm:pt modelId="{AB22B01E-FE52-42E9-B472-ECC9E8C9AFDE}" type="pres">
      <dgm:prSet presAssocID="{A3BA99E1-FB80-4C5E-8570-E960E776B19D}" presName="spacer" presStyleCnt="0"/>
      <dgm:spPr/>
    </dgm:pt>
    <dgm:pt modelId="{B54AA93B-9CB6-4131-9E98-FEEE68D239E5}" type="pres">
      <dgm:prSet presAssocID="{DBE028F2-EFCF-4F0A-8452-582A4C1DDFCD}" presName="parentText" presStyleLbl="node1" presStyleIdx="3" presStyleCnt="4">
        <dgm:presLayoutVars>
          <dgm:chMax val="0"/>
          <dgm:bulletEnabled val="1"/>
        </dgm:presLayoutVars>
      </dgm:prSet>
      <dgm:spPr/>
    </dgm:pt>
  </dgm:ptLst>
  <dgm:cxnLst>
    <dgm:cxn modelId="{CA7DA120-2213-447C-8845-9C63DF8E0146}" type="presOf" srcId="{DBE028F2-EFCF-4F0A-8452-582A4C1DDFCD}" destId="{B54AA93B-9CB6-4131-9E98-FEEE68D239E5}" srcOrd="0" destOrd="0" presId="urn:microsoft.com/office/officeart/2005/8/layout/vList2"/>
    <dgm:cxn modelId="{B748233F-BE3E-4644-BAA7-708364BE5B9E}" srcId="{905FB857-3A92-41B7-B7B0-94337DC641B8}" destId="{ADE2E915-44A0-4856-814C-80A0C9C0B8AB}" srcOrd="0" destOrd="0" parTransId="{4962D92C-ADB2-4A27-9936-83CB4F2EBD26}" sibTransId="{EBDA4FA1-105A-4321-9A4D-882E7E23AADD}"/>
    <dgm:cxn modelId="{564DD958-694D-4912-82A0-088A6F95C822}" srcId="{905FB857-3A92-41B7-B7B0-94337DC641B8}" destId="{50AA74E9-D920-437E-8245-C504C9D782AD}" srcOrd="1" destOrd="0" parTransId="{6990737A-F737-4475-B40B-F126751AB5DB}" sibTransId="{5BE3E80A-F99F-4AF5-B9B0-1465118D6AC8}"/>
    <dgm:cxn modelId="{3B354A86-296B-496B-9D6F-8C27DC2A5B1A}" type="presOf" srcId="{50AA74E9-D920-437E-8245-C504C9D782AD}" destId="{73FC09A8-C1E1-4CC0-BCCD-61FE3CCE0C88}" srcOrd="0" destOrd="0" presId="urn:microsoft.com/office/officeart/2005/8/layout/vList2"/>
    <dgm:cxn modelId="{8C6C8996-3308-44B0-A112-05BCD94F3B02}" type="presOf" srcId="{ADE2E915-44A0-4856-814C-80A0C9C0B8AB}" destId="{C0525408-EE51-4737-B7E5-B575C297ECD5}" srcOrd="0" destOrd="0" presId="urn:microsoft.com/office/officeart/2005/8/layout/vList2"/>
    <dgm:cxn modelId="{796ED2EB-898A-4D3B-A5B1-32B8158D98EA}" srcId="{905FB857-3A92-41B7-B7B0-94337DC641B8}" destId="{F025B114-D0E5-4121-8F87-93345CFC0963}" srcOrd="2" destOrd="0" parTransId="{699141FD-381F-496A-B278-2D758F24488A}" sibTransId="{A3BA99E1-FB80-4C5E-8570-E960E776B19D}"/>
    <dgm:cxn modelId="{D26DF3FB-4EF7-4D0C-B0FA-B1A9E5D886ED}" type="presOf" srcId="{905FB857-3A92-41B7-B7B0-94337DC641B8}" destId="{87EDFA85-B9C4-4402-8DEF-6C8F555EF6CB}" srcOrd="0" destOrd="0" presId="urn:microsoft.com/office/officeart/2005/8/layout/vList2"/>
    <dgm:cxn modelId="{94ED0FFE-3151-47A8-97D5-2396526078AC}" type="presOf" srcId="{F025B114-D0E5-4121-8F87-93345CFC0963}" destId="{46E52A4B-DD88-4A40-B76E-BED27B77E4DE}" srcOrd="0" destOrd="0" presId="urn:microsoft.com/office/officeart/2005/8/layout/vList2"/>
    <dgm:cxn modelId="{7A6E16FE-8A39-4FEC-999C-4772C3B9C7BC}" srcId="{905FB857-3A92-41B7-B7B0-94337DC641B8}" destId="{DBE028F2-EFCF-4F0A-8452-582A4C1DDFCD}" srcOrd="3" destOrd="0" parTransId="{9FD77020-2B0A-41FB-A041-EEDC72906FCC}" sibTransId="{17CE4112-6584-4F5A-9C15-D7EE74F57549}"/>
    <dgm:cxn modelId="{ED1CC81F-8C5B-44F9-932B-9C069E1D3634}" type="presParOf" srcId="{87EDFA85-B9C4-4402-8DEF-6C8F555EF6CB}" destId="{C0525408-EE51-4737-B7E5-B575C297ECD5}" srcOrd="0" destOrd="0" presId="urn:microsoft.com/office/officeart/2005/8/layout/vList2"/>
    <dgm:cxn modelId="{B3B779FA-07B5-448A-9831-77DA64EF7873}" type="presParOf" srcId="{87EDFA85-B9C4-4402-8DEF-6C8F555EF6CB}" destId="{2E979C18-930E-4175-8C7A-C59A4E2A7B52}" srcOrd="1" destOrd="0" presId="urn:microsoft.com/office/officeart/2005/8/layout/vList2"/>
    <dgm:cxn modelId="{1701B77F-1924-4A7F-BED3-3490BC22C299}" type="presParOf" srcId="{87EDFA85-B9C4-4402-8DEF-6C8F555EF6CB}" destId="{73FC09A8-C1E1-4CC0-BCCD-61FE3CCE0C88}" srcOrd="2" destOrd="0" presId="urn:microsoft.com/office/officeart/2005/8/layout/vList2"/>
    <dgm:cxn modelId="{75469D85-D78E-417E-88AD-E1C1558DD94D}" type="presParOf" srcId="{87EDFA85-B9C4-4402-8DEF-6C8F555EF6CB}" destId="{BFAC82E2-1208-45C0-95BE-F73CC5668439}" srcOrd="3" destOrd="0" presId="urn:microsoft.com/office/officeart/2005/8/layout/vList2"/>
    <dgm:cxn modelId="{0891AEEB-E753-4363-BE9B-CADF5B62FA7E}" type="presParOf" srcId="{87EDFA85-B9C4-4402-8DEF-6C8F555EF6CB}" destId="{46E52A4B-DD88-4A40-B76E-BED27B77E4DE}" srcOrd="4" destOrd="0" presId="urn:microsoft.com/office/officeart/2005/8/layout/vList2"/>
    <dgm:cxn modelId="{6E92DC4C-98CD-4D52-8072-C59443CCACAB}" type="presParOf" srcId="{87EDFA85-B9C4-4402-8DEF-6C8F555EF6CB}" destId="{AB22B01E-FE52-42E9-B472-ECC9E8C9AFDE}" srcOrd="5" destOrd="0" presId="urn:microsoft.com/office/officeart/2005/8/layout/vList2"/>
    <dgm:cxn modelId="{24ECC09D-F343-4ADA-B7CE-3F4DA8201D2B}" type="presParOf" srcId="{87EDFA85-B9C4-4402-8DEF-6C8F555EF6CB}" destId="{B54AA93B-9CB6-4131-9E98-FEEE68D239E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21E7A3-4DF6-4CC4-927D-87845A45910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6B8A52A-479F-43CB-B755-803138E00AD7}">
      <dgm:prSet/>
      <dgm:spPr/>
      <dgm:t>
        <a:bodyPr/>
        <a:lstStyle/>
        <a:p>
          <a:r>
            <a:rPr lang="en-US" dirty="0"/>
            <a:t>This dynamic changes evolves as the child moves from childhood to adulthood.</a:t>
          </a:r>
        </a:p>
      </dgm:t>
    </dgm:pt>
    <dgm:pt modelId="{DB1FA68D-E965-4F66-8219-6EE7944E06CC}" type="parTrans" cxnId="{8F444C6D-5936-44C7-BCCC-597EE322812D}">
      <dgm:prSet/>
      <dgm:spPr/>
      <dgm:t>
        <a:bodyPr/>
        <a:lstStyle/>
        <a:p>
          <a:endParaRPr lang="en-GB"/>
        </a:p>
      </dgm:t>
    </dgm:pt>
    <dgm:pt modelId="{3C4A8C4D-6EAB-4F2D-8542-9D3F7E94FE29}" type="sibTrans" cxnId="{8F444C6D-5936-44C7-BCCC-597EE322812D}">
      <dgm:prSet/>
      <dgm:spPr/>
      <dgm:t>
        <a:bodyPr/>
        <a:lstStyle/>
        <a:p>
          <a:endParaRPr lang="en-GB"/>
        </a:p>
      </dgm:t>
    </dgm:pt>
    <dgm:pt modelId="{5A086688-BB47-4A06-AF1D-FEBBDE77EAB5}">
      <dgm:prSet/>
      <dgm:spPr/>
      <dgm:t>
        <a:bodyPr/>
        <a:lstStyle/>
        <a:p>
          <a:r>
            <a:rPr lang="en-US" dirty="0"/>
            <a:t>Parents provide the emotional and social context in which their child develops into adulthood.</a:t>
          </a:r>
        </a:p>
      </dgm:t>
    </dgm:pt>
    <dgm:pt modelId="{A567686D-F2B9-465D-8AB0-B7936E5F0D18}" type="parTrans" cxnId="{468898AE-A760-4D9A-B46E-7D01B5418D44}">
      <dgm:prSet/>
      <dgm:spPr/>
      <dgm:t>
        <a:bodyPr/>
        <a:lstStyle/>
        <a:p>
          <a:endParaRPr lang="en-GB"/>
        </a:p>
      </dgm:t>
    </dgm:pt>
    <dgm:pt modelId="{77129223-CC07-47D3-A07E-5E0770D49349}" type="sibTrans" cxnId="{468898AE-A760-4D9A-B46E-7D01B5418D44}">
      <dgm:prSet/>
      <dgm:spPr/>
      <dgm:t>
        <a:bodyPr/>
        <a:lstStyle/>
        <a:p>
          <a:endParaRPr lang="en-GB"/>
        </a:p>
      </dgm:t>
    </dgm:pt>
    <dgm:pt modelId="{F258D8C3-E0E4-446C-8D85-46FAA34F390D}">
      <dgm:prSet/>
      <dgm:spPr/>
      <dgm:t>
        <a:bodyPr/>
        <a:lstStyle/>
        <a:p>
          <a:r>
            <a:rPr lang="en-US" dirty="0"/>
            <a:t>The dynamic also evolves with the parents and the school. Moving from primary to secondary education is a key time.</a:t>
          </a:r>
        </a:p>
      </dgm:t>
    </dgm:pt>
    <dgm:pt modelId="{665DE75C-9D15-4AFA-B58A-724C77443F6C}" type="parTrans" cxnId="{1B467224-873A-4105-9FCB-364C642D7CE6}">
      <dgm:prSet/>
      <dgm:spPr/>
      <dgm:t>
        <a:bodyPr/>
        <a:lstStyle/>
        <a:p>
          <a:endParaRPr lang="en-GB"/>
        </a:p>
      </dgm:t>
    </dgm:pt>
    <dgm:pt modelId="{E2D94CC8-CD95-46F3-B321-2457E08FC68C}" type="sibTrans" cxnId="{1B467224-873A-4105-9FCB-364C642D7CE6}">
      <dgm:prSet/>
      <dgm:spPr/>
      <dgm:t>
        <a:bodyPr/>
        <a:lstStyle/>
        <a:p>
          <a:endParaRPr lang="en-GB"/>
        </a:p>
      </dgm:t>
    </dgm:pt>
    <dgm:pt modelId="{785250CA-CA8A-4CE7-A939-1242C316402D}">
      <dgm:prSet/>
      <dgm:spPr/>
      <dgm:t>
        <a:bodyPr/>
        <a:lstStyle/>
        <a:p>
          <a:r>
            <a:rPr lang="en-US" dirty="0"/>
            <a:t>Education creates a change as a partnership is created between the school and the parents.</a:t>
          </a:r>
        </a:p>
      </dgm:t>
    </dgm:pt>
    <dgm:pt modelId="{12CE224D-4650-4007-B821-8701CC5927E7}" type="parTrans" cxnId="{6EEBB14C-E63B-415D-AA24-84932363799E}">
      <dgm:prSet/>
      <dgm:spPr/>
      <dgm:t>
        <a:bodyPr/>
        <a:lstStyle/>
        <a:p>
          <a:endParaRPr lang="en-GB"/>
        </a:p>
      </dgm:t>
    </dgm:pt>
    <dgm:pt modelId="{C461E9CE-BC01-49E9-A47C-804C8F6718CC}" type="sibTrans" cxnId="{6EEBB14C-E63B-415D-AA24-84932363799E}">
      <dgm:prSet/>
      <dgm:spPr/>
      <dgm:t>
        <a:bodyPr/>
        <a:lstStyle/>
        <a:p>
          <a:endParaRPr lang="en-GB"/>
        </a:p>
      </dgm:t>
    </dgm:pt>
    <dgm:pt modelId="{7348B7EB-B70D-496E-B98E-676E6596028A}">
      <dgm:prSet/>
      <dgm:spPr/>
      <dgm:t>
        <a:bodyPr/>
        <a:lstStyle/>
        <a:p>
          <a:r>
            <a:rPr lang="en-US" dirty="0"/>
            <a:t>The school and the parents both want positive development to occur for the child and moving forward together is an important factor.</a:t>
          </a:r>
        </a:p>
      </dgm:t>
    </dgm:pt>
    <dgm:pt modelId="{0C1F068A-A4E8-48AB-AA19-ADB3A2A572A6}" type="parTrans" cxnId="{98486C77-CB2B-458C-BB92-C44521A21DDB}">
      <dgm:prSet/>
      <dgm:spPr/>
      <dgm:t>
        <a:bodyPr/>
        <a:lstStyle/>
        <a:p>
          <a:endParaRPr lang="en-GB"/>
        </a:p>
      </dgm:t>
    </dgm:pt>
    <dgm:pt modelId="{4215B551-1176-4222-92DF-B18E39F5DE3D}" type="sibTrans" cxnId="{98486C77-CB2B-458C-BB92-C44521A21DDB}">
      <dgm:prSet/>
      <dgm:spPr/>
      <dgm:t>
        <a:bodyPr/>
        <a:lstStyle/>
        <a:p>
          <a:endParaRPr lang="en-GB"/>
        </a:p>
      </dgm:t>
    </dgm:pt>
    <dgm:pt modelId="{9E28B368-AE9E-4F6B-8611-D4B33D856929}" type="pres">
      <dgm:prSet presAssocID="{D021E7A3-4DF6-4CC4-927D-87845A459107}" presName="vert0" presStyleCnt="0">
        <dgm:presLayoutVars>
          <dgm:dir/>
          <dgm:animOne val="branch"/>
          <dgm:animLvl val="lvl"/>
        </dgm:presLayoutVars>
      </dgm:prSet>
      <dgm:spPr/>
    </dgm:pt>
    <dgm:pt modelId="{B2ECA9C4-726A-4610-8501-3734D3F45E0F}" type="pres">
      <dgm:prSet presAssocID="{5A086688-BB47-4A06-AF1D-FEBBDE77EAB5}" presName="thickLine" presStyleLbl="alignNode1" presStyleIdx="0" presStyleCnt="5"/>
      <dgm:spPr/>
    </dgm:pt>
    <dgm:pt modelId="{3D0AE5E8-2F9A-4643-A08F-20FADE6843FB}" type="pres">
      <dgm:prSet presAssocID="{5A086688-BB47-4A06-AF1D-FEBBDE77EAB5}" presName="horz1" presStyleCnt="0"/>
      <dgm:spPr/>
    </dgm:pt>
    <dgm:pt modelId="{23E50099-FE79-4010-955F-BE4602B100F6}" type="pres">
      <dgm:prSet presAssocID="{5A086688-BB47-4A06-AF1D-FEBBDE77EAB5}" presName="tx1" presStyleLbl="revTx" presStyleIdx="0" presStyleCnt="5"/>
      <dgm:spPr/>
    </dgm:pt>
    <dgm:pt modelId="{CB7B7A13-C6BC-482A-8B7E-C5B7E3DBF8AE}" type="pres">
      <dgm:prSet presAssocID="{5A086688-BB47-4A06-AF1D-FEBBDE77EAB5}" presName="vert1" presStyleCnt="0"/>
      <dgm:spPr/>
    </dgm:pt>
    <dgm:pt modelId="{E12D1312-53E9-4DF5-B141-368594ED1990}" type="pres">
      <dgm:prSet presAssocID="{C6B8A52A-479F-43CB-B755-803138E00AD7}" presName="thickLine" presStyleLbl="alignNode1" presStyleIdx="1" presStyleCnt="5"/>
      <dgm:spPr/>
    </dgm:pt>
    <dgm:pt modelId="{5F41A5E9-43B7-4899-8A2D-E6BC1A181009}" type="pres">
      <dgm:prSet presAssocID="{C6B8A52A-479F-43CB-B755-803138E00AD7}" presName="horz1" presStyleCnt="0"/>
      <dgm:spPr/>
    </dgm:pt>
    <dgm:pt modelId="{B3AE1409-7CD2-46B3-A4E7-5E02E204CACC}" type="pres">
      <dgm:prSet presAssocID="{C6B8A52A-479F-43CB-B755-803138E00AD7}" presName="tx1" presStyleLbl="revTx" presStyleIdx="1" presStyleCnt="5"/>
      <dgm:spPr/>
    </dgm:pt>
    <dgm:pt modelId="{FB75F111-4A6F-4451-9209-C3CB213F66B3}" type="pres">
      <dgm:prSet presAssocID="{C6B8A52A-479F-43CB-B755-803138E00AD7}" presName="vert1" presStyleCnt="0"/>
      <dgm:spPr/>
    </dgm:pt>
    <dgm:pt modelId="{7A97BDBD-5BC3-425C-9C76-FE2570D64C8A}" type="pres">
      <dgm:prSet presAssocID="{785250CA-CA8A-4CE7-A939-1242C316402D}" presName="thickLine" presStyleLbl="alignNode1" presStyleIdx="2" presStyleCnt="5"/>
      <dgm:spPr/>
    </dgm:pt>
    <dgm:pt modelId="{B223AB98-E3CA-4C52-843C-38772742C8A1}" type="pres">
      <dgm:prSet presAssocID="{785250CA-CA8A-4CE7-A939-1242C316402D}" presName="horz1" presStyleCnt="0"/>
      <dgm:spPr/>
    </dgm:pt>
    <dgm:pt modelId="{CF4237E1-0012-4ECC-8DA7-2F32AA7B3F0D}" type="pres">
      <dgm:prSet presAssocID="{785250CA-CA8A-4CE7-A939-1242C316402D}" presName="tx1" presStyleLbl="revTx" presStyleIdx="2" presStyleCnt="5"/>
      <dgm:spPr/>
    </dgm:pt>
    <dgm:pt modelId="{3C3A86B3-476A-4DB5-A3F9-A6D4F59823D2}" type="pres">
      <dgm:prSet presAssocID="{785250CA-CA8A-4CE7-A939-1242C316402D}" presName="vert1" presStyleCnt="0"/>
      <dgm:spPr/>
    </dgm:pt>
    <dgm:pt modelId="{D5907642-4F93-44C9-ABA3-A8981021881B}" type="pres">
      <dgm:prSet presAssocID="{F258D8C3-E0E4-446C-8D85-46FAA34F390D}" presName="thickLine" presStyleLbl="alignNode1" presStyleIdx="3" presStyleCnt="5"/>
      <dgm:spPr/>
    </dgm:pt>
    <dgm:pt modelId="{DDD329FA-B770-4048-A4F8-04BFB86019A0}" type="pres">
      <dgm:prSet presAssocID="{F258D8C3-E0E4-446C-8D85-46FAA34F390D}" presName="horz1" presStyleCnt="0"/>
      <dgm:spPr/>
    </dgm:pt>
    <dgm:pt modelId="{C4064036-EC61-44C3-9271-51C0C274ECAA}" type="pres">
      <dgm:prSet presAssocID="{F258D8C3-E0E4-446C-8D85-46FAA34F390D}" presName="tx1" presStyleLbl="revTx" presStyleIdx="3" presStyleCnt="5"/>
      <dgm:spPr/>
    </dgm:pt>
    <dgm:pt modelId="{326EEE9B-F221-45FA-9952-C74414391784}" type="pres">
      <dgm:prSet presAssocID="{F258D8C3-E0E4-446C-8D85-46FAA34F390D}" presName="vert1" presStyleCnt="0"/>
      <dgm:spPr/>
    </dgm:pt>
    <dgm:pt modelId="{2A556380-6F39-4B3B-8911-FB031AB81224}" type="pres">
      <dgm:prSet presAssocID="{7348B7EB-B70D-496E-B98E-676E6596028A}" presName="thickLine" presStyleLbl="alignNode1" presStyleIdx="4" presStyleCnt="5"/>
      <dgm:spPr/>
    </dgm:pt>
    <dgm:pt modelId="{C2CDD48A-EDD3-44DE-8FD4-8325F13D70B5}" type="pres">
      <dgm:prSet presAssocID="{7348B7EB-B70D-496E-B98E-676E6596028A}" presName="horz1" presStyleCnt="0"/>
      <dgm:spPr/>
    </dgm:pt>
    <dgm:pt modelId="{A552F65A-0D26-4D00-BF43-81A371A933A2}" type="pres">
      <dgm:prSet presAssocID="{7348B7EB-B70D-496E-B98E-676E6596028A}" presName="tx1" presStyleLbl="revTx" presStyleIdx="4" presStyleCnt="5"/>
      <dgm:spPr/>
    </dgm:pt>
    <dgm:pt modelId="{B070973E-1053-417C-AC5E-07457C4E6980}" type="pres">
      <dgm:prSet presAssocID="{7348B7EB-B70D-496E-B98E-676E6596028A}" presName="vert1" presStyleCnt="0"/>
      <dgm:spPr/>
    </dgm:pt>
  </dgm:ptLst>
  <dgm:cxnLst>
    <dgm:cxn modelId="{1B467224-873A-4105-9FCB-364C642D7CE6}" srcId="{D021E7A3-4DF6-4CC4-927D-87845A459107}" destId="{F258D8C3-E0E4-446C-8D85-46FAA34F390D}" srcOrd="3" destOrd="0" parTransId="{665DE75C-9D15-4AFA-B58A-724C77443F6C}" sibTransId="{E2D94CC8-CD95-46F3-B321-2457E08FC68C}"/>
    <dgm:cxn modelId="{D28AC769-BF89-409B-91F5-179BD83F38F4}" type="presOf" srcId="{7348B7EB-B70D-496E-B98E-676E6596028A}" destId="{A552F65A-0D26-4D00-BF43-81A371A933A2}" srcOrd="0" destOrd="0" presId="urn:microsoft.com/office/officeart/2008/layout/LinedList"/>
    <dgm:cxn modelId="{6EEBB14C-E63B-415D-AA24-84932363799E}" srcId="{D021E7A3-4DF6-4CC4-927D-87845A459107}" destId="{785250CA-CA8A-4CE7-A939-1242C316402D}" srcOrd="2" destOrd="0" parTransId="{12CE224D-4650-4007-B821-8701CC5927E7}" sibTransId="{C461E9CE-BC01-49E9-A47C-804C8F6718CC}"/>
    <dgm:cxn modelId="{8F444C6D-5936-44C7-BCCC-597EE322812D}" srcId="{D021E7A3-4DF6-4CC4-927D-87845A459107}" destId="{C6B8A52A-479F-43CB-B755-803138E00AD7}" srcOrd="1" destOrd="0" parTransId="{DB1FA68D-E965-4F66-8219-6EE7944E06CC}" sibTransId="{3C4A8C4D-6EAB-4F2D-8542-9D3F7E94FE29}"/>
    <dgm:cxn modelId="{98486C77-CB2B-458C-BB92-C44521A21DDB}" srcId="{D021E7A3-4DF6-4CC4-927D-87845A459107}" destId="{7348B7EB-B70D-496E-B98E-676E6596028A}" srcOrd="4" destOrd="0" parTransId="{0C1F068A-A4E8-48AB-AA19-ADB3A2A572A6}" sibTransId="{4215B551-1176-4222-92DF-B18E39F5DE3D}"/>
    <dgm:cxn modelId="{D5D07E59-5D83-4A49-8EC3-5DA1FEB39C25}" type="presOf" srcId="{C6B8A52A-479F-43CB-B755-803138E00AD7}" destId="{B3AE1409-7CD2-46B3-A4E7-5E02E204CACC}" srcOrd="0" destOrd="0" presId="urn:microsoft.com/office/officeart/2008/layout/LinedList"/>
    <dgm:cxn modelId="{EBD0D77E-5993-4ACD-A4BC-8F8DA53294AA}" type="presOf" srcId="{5A086688-BB47-4A06-AF1D-FEBBDE77EAB5}" destId="{23E50099-FE79-4010-955F-BE4602B100F6}" srcOrd="0" destOrd="0" presId="urn:microsoft.com/office/officeart/2008/layout/LinedList"/>
    <dgm:cxn modelId="{253AED9A-48EE-46C6-81C3-E27C3C027629}" type="presOf" srcId="{785250CA-CA8A-4CE7-A939-1242C316402D}" destId="{CF4237E1-0012-4ECC-8DA7-2F32AA7B3F0D}" srcOrd="0" destOrd="0" presId="urn:microsoft.com/office/officeart/2008/layout/LinedList"/>
    <dgm:cxn modelId="{468898AE-A760-4D9A-B46E-7D01B5418D44}" srcId="{D021E7A3-4DF6-4CC4-927D-87845A459107}" destId="{5A086688-BB47-4A06-AF1D-FEBBDE77EAB5}" srcOrd="0" destOrd="0" parTransId="{A567686D-F2B9-465D-8AB0-B7936E5F0D18}" sibTransId="{77129223-CC07-47D3-A07E-5E0770D49349}"/>
    <dgm:cxn modelId="{71A38ED8-0BDE-496A-B738-EA6E6278786E}" type="presOf" srcId="{D021E7A3-4DF6-4CC4-927D-87845A459107}" destId="{9E28B368-AE9E-4F6B-8611-D4B33D856929}" srcOrd="0" destOrd="0" presId="urn:microsoft.com/office/officeart/2008/layout/LinedList"/>
    <dgm:cxn modelId="{5066F8E5-D676-411C-B416-F69D37B7CE62}" type="presOf" srcId="{F258D8C3-E0E4-446C-8D85-46FAA34F390D}" destId="{C4064036-EC61-44C3-9271-51C0C274ECAA}" srcOrd="0" destOrd="0" presId="urn:microsoft.com/office/officeart/2008/layout/LinedList"/>
    <dgm:cxn modelId="{94FA7CDC-AB29-412F-B4FF-26F26C4FDE65}" type="presParOf" srcId="{9E28B368-AE9E-4F6B-8611-D4B33D856929}" destId="{B2ECA9C4-726A-4610-8501-3734D3F45E0F}" srcOrd="0" destOrd="0" presId="urn:microsoft.com/office/officeart/2008/layout/LinedList"/>
    <dgm:cxn modelId="{FF9E8993-94E4-45D0-BD06-ED1A7F9CB79F}" type="presParOf" srcId="{9E28B368-AE9E-4F6B-8611-D4B33D856929}" destId="{3D0AE5E8-2F9A-4643-A08F-20FADE6843FB}" srcOrd="1" destOrd="0" presId="urn:microsoft.com/office/officeart/2008/layout/LinedList"/>
    <dgm:cxn modelId="{48D8A4B8-B389-4AEE-8965-A04CED833F4F}" type="presParOf" srcId="{3D0AE5E8-2F9A-4643-A08F-20FADE6843FB}" destId="{23E50099-FE79-4010-955F-BE4602B100F6}" srcOrd="0" destOrd="0" presId="urn:microsoft.com/office/officeart/2008/layout/LinedList"/>
    <dgm:cxn modelId="{F1306748-6D15-45FC-BAF2-85F1B6B94CEF}" type="presParOf" srcId="{3D0AE5E8-2F9A-4643-A08F-20FADE6843FB}" destId="{CB7B7A13-C6BC-482A-8B7E-C5B7E3DBF8AE}" srcOrd="1" destOrd="0" presId="urn:microsoft.com/office/officeart/2008/layout/LinedList"/>
    <dgm:cxn modelId="{FBA6D82A-B034-4FD3-BB25-BE66AD023790}" type="presParOf" srcId="{9E28B368-AE9E-4F6B-8611-D4B33D856929}" destId="{E12D1312-53E9-4DF5-B141-368594ED1990}" srcOrd="2" destOrd="0" presId="urn:microsoft.com/office/officeart/2008/layout/LinedList"/>
    <dgm:cxn modelId="{034D1444-69CB-454F-8DC6-2B4532B04B23}" type="presParOf" srcId="{9E28B368-AE9E-4F6B-8611-D4B33D856929}" destId="{5F41A5E9-43B7-4899-8A2D-E6BC1A181009}" srcOrd="3" destOrd="0" presId="urn:microsoft.com/office/officeart/2008/layout/LinedList"/>
    <dgm:cxn modelId="{7819915C-DB72-46D1-834E-963DC874A1EF}" type="presParOf" srcId="{5F41A5E9-43B7-4899-8A2D-E6BC1A181009}" destId="{B3AE1409-7CD2-46B3-A4E7-5E02E204CACC}" srcOrd="0" destOrd="0" presId="urn:microsoft.com/office/officeart/2008/layout/LinedList"/>
    <dgm:cxn modelId="{3AC1B3BD-3930-4AAA-BF8C-66DEAF258964}" type="presParOf" srcId="{5F41A5E9-43B7-4899-8A2D-E6BC1A181009}" destId="{FB75F111-4A6F-4451-9209-C3CB213F66B3}" srcOrd="1" destOrd="0" presId="urn:microsoft.com/office/officeart/2008/layout/LinedList"/>
    <dgm:cxn modelId="{3B756B9E-60E6-4D7C-99A2-81BCC5E43095}" type="presParOf" srcId="{9E28B368-AE9E-4F6B-8611-D4B33D856929}" destId="{7A97BDBD-5BC3-425C-9C76-FE2570D64C8A}" srcOrd="4" destOrd="0" presId="urn:microsoft.com/office/officeart/2008/layout/LinedList"/>
    <dgm:cxn modelId="{529D58D5-0D1D-499F-A273-4304B385F18E}" type="presParOf" srcId="{9E28B368-AE9E-4F6B-8611-D4B33D856929}" destId="{B223AB98-E3CA-4C52-843C-38772742C8A1}" srcOrd="5" destOrd="0" presId="urn:microsoft.com/office/officeart/2008/layout/LinedList"/>
    <dgm:cxn modelId="{113ACEFD-CD9A-4A56-994D-290722F9F9D3}" type="presParOf" srcId="{B223AB98-E3CA-4C52-843C-38772742C8A1}" destId="{CF4237E1-0012-4ECC-8DA7-2F32AA7B3F0D}" srcOrd="0" destOrd="0" presId="urn:microsoft.com/office/officeart/2008/layout/LinedList"/>
    <dgm:cxn modelId="{26B62A07-9E4F-454A-9194-C8583A8BA794}" type="presParOf" srcId="{B223AB98-E3CA-4C52-843C-38772742C8A1}" destId="{3C3A86B3-476A-4DB5-A3F9-A6D4F59823D2}" srcOrd="1" destOrd="0" presId="urn:microsoft.com/office/officeart/2008/layout/LinedList"/>
    <dgm:cxn modelId="{22F83103-9C59-4508-ABA9-0EC14DF7D2CE}" type="presParOf" srcId="{9E28B368-AE9E-4F6B-8611-D4B33D856929}" destId="{D5907642-4F93-44C9-ABA3-A8981021881B}" srcOrd="6" destOrd="0" presId="urn:microsoft.com/office/officeart/2008/layout/LinedList"/>
    <dgm:cxn modelId="{7AA779E9-AC49-41B1-885E-62E6FFC1002C}" type="presParOf" srcId="{9E28B368-AE9E-4F6B-8611-D4B33D856929}" destId="{DDD329FA-B770-4048-A4F8-04BFB86019A0}" srcOrd="7" destOrd="0" presId="urn:microsoft.com/office/officeart/2008/layout/LinedList"/>
    <dgm:cxn modelId="{E5437CC7-DA19-4D1E-A347-667FB453986A}" type="presParOf" srcId="{DDD329FA-B770-4048-A4F8-04BFB86019A0}" destId="{C4064036-EC61-44C3-9271-51C0C274ECAA}" srcOrd="0" destOrd="0" presId="urn:microsoft.com/office/officeart/2008/layout/LinedList"/>
    <dgm:cxn modelId="{E11C98E8-D610-41D4-A2FB-3FDCD22EDB45}" type="presParOf" srcId="{DDD329FA-B770-4048-A4F8-04BFB86019A0}" destId="{326EEE9B-F221-45FA-9952-C74414391784}" srcOrd="1" destOrd="0" presId="urn:microsoft.com/office/officeart/2008/layout/LinedList"/>
    <dgm:cxn modelId="{2FCF069C-D3CE-4B78-9901-5DDA12EC982A}" type="presParOf" srcId="{9E28B368-AE9E-4F6B-8611-D4B33D856929}" destId="{2A556380-6F39-4B3B-8911-FB031AB81224}" srcOrd="8" destOrd="0" presId="urn:microsoft.com/office/officeart/2008/layout/LinedList"/>
    <dgm:cxn modelId="{72FDC8C2-C564-4246-9280-F26670A399B5}" type="presParOf" srcId="{9E28B368-AE9E-4F6B-8611-D4B33D856929}" destId="{C2CDD48A-EDD3-44DE-8FD4-8325F13D70B5}" srcOrd="9" destOrd="0" presId="urn:microsoft.com/office/officeart/2008/layout/LinedList"/>
    <dgm:cxn modelId="{6F7ED170-1B7C-483D-81DE-64D86E9651C8}" type="presParOf" srcId="{C2CDD48A-EDD3-44DE-8FD4-8325F13D70B5}" destId="{A552F65A-0D26-4D00-BF43-81A371A933A2}" srcOrd="0" destOrd="0" presId="urn:microsoft.com/office/officeart/2008/layout/LinedList"/>
    <dgm:cxn modelId="{B51BB4A0-1DC0-4320-B6F5-3D3F4ECDFAE6}" type="presParOf" srcId="{C2CDD48A-EDD3-44DE-8FD4-8325F13D70B5}" destId="{B070973E-1053-417C-AC5E-07457C4E698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D61019-AE0E-422F-8CF7-B2C5F41698C2}"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931A77C4-6BF9-4160-AB3C-3B64F3272305}">
      <dgm:prSet/>
      <dgm:spPr/>
      <dgm:t>
        <a:bodyPr/>
        <a:lstStyle/>
        <a:p>
          <a:r>
            <a:rPr lang="en-GB" b="0" dirty="0"/>
            <a:t>Trauma. Abuse.</a:t>
          </a:r>
          <a:endParaRPr lang="en-US" b="0" dirty="0"/>
        </a:p>
      </dgm:t>
    </dgm:pt>
    <dgm:pt modelId="{6E8A319F-1DAC-4203-A22B-4D4623CF1B5D}" type="parTrans" cxnId="{314F685D-0ADD-446E-894E-ABC6063D63E4}">
      <dgm:prSet/>
      <dgm:spPr/>
      <dgm:t>
        <a:bodyPr/>
        <a:lstStyle/>
        <a:p>
          <a:endParaRPr lang="en-US"/>
        </a:p>
      </dgm:t>
    </dgm:pt>
    <dgm:pt modelId="{9CBF4556-46B2-484B-A6AE-9984AFC7813F}" type="sibTrans" cxnId="{314F685D-0ADD-446E-894E-ABC6063D63E4}">
      <dgm:prSet/>
      <dgm:spPr/>
      <dgm:t>
        <a:bodyPr/>
        <a:lstStyle/>
        <a:p>
          <a:endParaRPr lang="en-US"/>
        </a:p>
      </dgm:t>
    </dgm:pt>
    <dgm:pt modelId="{6E5CBB6B-BE28-4F2B-B547-DE922FDE24C1}">
      <dgm:prSet/>
      <dgm:spPr/>
      <dgm:t>
        <a:bodyPr/>
        <a:lstStyle/>
        <a:p>
          <a:r>
            <a:rPr lang="en-GB" b="0" dirty="0"/>
            <a:t>Isolation</a:t>
          </a:r>
          <a:endParaRPr lang="en-US" b="0" dirty="0"/>
        </a:p>
      </dgm:t>
    </dgm:pt>
    <dgm:pt modelId="{F0227E3F-00D4-48F7-A98D-FAFF35DE0694}" type="parTrans" cxnId="{491EBA21-4B61-4CC2-91B5-FE695AAF3B1D}">
      <dgm:prSet/>
      <dgm:spPr/>
      <dgm:t>
        <a:bodyPr/>
        <a:lstStyle/>
        <a:p>
          <a:endParaRPr lang="en-US"/>
        </a:p>
      </dgm:t>
    </dgm:pt>
    <dgm:pt modelId="{22622B5E-4022-48C0-AD05-F77EF73E8ECF}" type="sibTrans" cxnId="{491EBA21-4B61-4CC2-91B5-FE695AAF3B1D}">
      <dgm:prSet/>
      <dgm:spPr/>
      <dgm:t>
        <a:bodyPr/>
        <a:lstStyle/>
        <a:p>
          <a:endParaRPr lang="en-US"/>
        </a:p>
      </dgm:t>
    </dgm:pt>
    <dgm:pt modelId="{F056BFBE-AB99-4A47-B08C-CE34F3270EDE}">
      <dgm:prSet/>
      <dgm:spPr/>
      <dgm:t>
        <a:bodyPr/>
        <a:lstStyle/>
        <a:p>
          <a:r>
            <a:rPr lang="en-GB" b="0" dirty="0"/>
            <a:t>Financial difficulties</a:t>
          </a:r>
          <a:endParaRPr lang="en-US" b="0" dirty="0"/>
        </a:p>
      </dgm:t>
    </dgm:pt>
    <dgm:pt modelId="{B3064932-1D55-48ED-A8B6-BD359048C291}" type="parTrans" cxnId="{2D60C3DC-9914-4346-8E82-271680A835E5}">
      <dgm:prSet/>
      <dgm:spPr/>
      <dgm:t>
        <a:bodyPr/>
        <a:lstStyle/>
        <a:p>
          <a:endParaRPr lang="en-GB"/>
        </a:p>
      </dgm:t>
    </dgm:pt>
    <dgm:pt modelId="{600F8032-55E7-4DE3-A105-997593E3BAFD}" type="sibTrans" cxnId="{2D60C3DC-9914-4346-8E82-271680A835E5}">
      <dgm:prSet/>
      <dgm:spPr/>
      <dgm:t>
        <a:bodyPr/>
        <a:lstStyle/>
        <a:p>
          <a:endParaRPr lang="en-GB"/>
        </a:p>
      </dgm:t>
    </dgm:pt>
    <dgm:pt modelId="{E5B4F96B-7445-4256-9EAB-8F64A8B42E35}">
      <dgm:prSet/>
      <dgm:spPr/>
      <dgm:t>
        <a:bodyPr/>
        <a:lstStyle/>
        <a:p>
          <a:r>
            <a:rPr lang="en-GB" b="0" dirty="0"/>
            <a:t>Difficult relationships within and outside of the family.</a:t>
          </a:r>
          <a:endParaRPr lang="en-US" b="0" dirty="0"/>
        </a:p>
      </dgm:t>
    </dgm:pt>
    <dgm:pt modelId="{8BDFCA86-D18D-4C98-9095-E372E0C452EF}" type="parTrans" cxnId="{1A8F0011-1684-48A7-AF1D-419E80298B8E}">
      <dgm:prSet/>
      <dgm:spPr/>
      <dgm:t>
        <a:bodyPr/>
        <a:lstStyle/>
        <a:p>
          <a:endParaRPr lang="en-GB"/>
        </a:p>
      </dgm:t>
    </dgm:pt>
    <dgm:pt modelId="{DED72516-4F7A-4EB0-A153-3B0B65B42B0A}" type="sibTrans" cxnId="{1A8F0011-1684-48A7-AF1D-419E80298B8E}">
      <dgm:prSet/>
      <dgm:spPr/>
      <dgm:t>
        <a:bodyPr/>
        <a:lstStyle/>
        <a:p>
          <a:endParaRPr lang="en-GB"/>
        </a:p>
      </dgm:t>
    </dgm:pt>
    <dgm:pt modelId="{B2CBC10D-8CCD-4FFE-834E-A3DFCF9C657B}">
      <dgm:prSet/>
      <dgm:spPr/>
      <dgm:t>
        <a:bodyPr/>
        <a:lstStyle/>
        <a:p>
          <a:r>
            <a:rPr lang="en-US" b="0" dirty="0"/>
            <a:t>Physical ill health.</a:t>
          </a:r>
        </a:p>
      </dgm:t>
    </dgm:pt>
    <dgm:pt modelId="{C2BA764F-9250-4EB8-A5CC-324AF1EF1838}" type="parTrans" cxnId="{AC03375E-4200-44F4-9BF7-62C9DE7E12E3}">
      <dgm:prSet/>
      <dgm:spPr/>
      <dgm:t>
        <a:bodyPr/>
        <a:lstStyle/>
        <a:p>
          <a:endParaRPr lang="en-GB"/>
        </a:p>
      </dgm:t>
    </dgm:pt>
    <dgm:pt modelId="{E43CED60-6893-4E70-A960-6BD3A33775F7}" type="sibTrans" cxnId="{AC03375E-4200-44F4-9BF7-62C9DE7E12E3}">
      <dgm:prSet/>
      <dgm:spPr/>
      <dgm:t>
        <a:bodyPr/>
        <a:lstStyle/>
        <a:p>
          <a:endParaRPr lang="en-GB"/>
        </a:p>
      </dgm:t>
    </dgm:pt>
    <dgm:pt modelId="{23A9717A-91A9-4713-B302-22E3BFBCE83D}">
      <dgm:prSet/>
      <dgm:spPr/>
      <dgm:t>
        <a:bodyPr/>
        <a:lstStyle/>
        <a:p>
          <a:r>
            <a:rPr lang="en-US" b="0" dirty="0"/>
            <a:t>Unhealthy coping mechanisms such as substance abuse, self-harm </a:t>
          </a:r>
        </a:p>
      </dgm:t>
    </dgm:pt>
    <dgm:pt modelId="{5592331A-12D8-4DF5-9816-4929ADAAE14A}" type="parTrans" cxnId="{7E67BD36-32E0-42A5-AFFF-8F698E6A22A6}">
      <dgm:prSet/>
      <dgm:spPr/>
      <dgm:t>
        <a:bodyPr/>
        <a:lstStyle/>
        <a:p>
          <a:endParaRPr lang="en-GB"/>
        </a:p>
      </dgm:t>
    </dgm:pt>
    <dgm:pt modelId="{7DDC27B5-94E7-4887-A9C1-5B1CC13EE9A2}" type="sibTrans" cxnId="{7E67BD36-32E0-42A5-AFFF-8F698E6A22A6}">
      <dgm:prSet/>
      <dgm:spPr/>
      <dgm:t>
        <a:bodyPr/>
        <a:lstStyle/>
        <a:p>
          <a:endParaRPr lang="en-GB"/>
        </a:p>
      </dgm:t>
    </dgm:pt>
    <dgm:pt modelId="{BEB54191-CCD0-45DA-984D-D39D4C5218A4}">
      <dgm:prSet/>
      <dgm:spPr/>
      <dgm:t>
        <a:bodyPr/>
        <a:lstStyle/>
        <a:p>
          <a:r>
            <a:rPr lang="en-US" b="0" dirty="0"/>
            <a:t>Housing.</a:t>
          </a:r>
        </a:p>
      </dgm:t>
    </dgm:pt>
    <dgm:pt modelId="{B34199DC-8BFA-40D2-BD11-FE219E01FDD6}" type="parTrans" cxnId="{2A7760AD-C8EC-467D-993C-4070A2B8CF75}">
      <dgm:prSet/>
      <dgm:spPr/>
      <dgm:t>
        <a:bodyPr/>
        <a:lstStyle/>
        <a:p>
          <a:endParaRPr lang="en-GB"/>
        </a:p>
      </dgm:t>
    </dgm:pt>
    <dgm:pt modelId="{2EC02B29-DD15-4530-B268-461566D0AA44}" type="sibTrans" cxnId="{2A7760AD-C8EC-467D-993C-4070A2B8CF75}">
      <dgm:prSet/>
      <dgm:spPr/>
      <dgm:t>
        <a:bodyPr/>
        <a:lstStyle/>
        <a:p>
          <a:endParaRPr lang="en-GB"/>
        </a:p>
      </dgm:t>
    </dgm:pt>
    <dgm:pt modelId="{59220038-544C-4C30-AF98-9C25BBB5EB74}">
      <dgm:prSet/>
      <dgm:spPr/>
      <dgm:t>
        <a:bodyPr/>
        <a:lstStyle/>
        <a:p>
          <a:r>
            <a:rPr lang="en-US" b="0" dirty="0"/>
            <a:t>Employment </a:t>
          </a:r>
        </a:p>
      </dgm:t>
    </dgm:pt>
    <dgm:pt modelId="{ED72551C-2BE9-40F3-A6D9-E7B21C31DF3C}" type="parTrans" cxnId="{044BDF1E-E7F7-42E5-B9F0-2546C88D0C11}">
      <dgm:prSet/>
      <dgm:spPr/>
      <dgm:t>
        <a:bodyPr/>
        <a:lstStyle/>
        <a:p>
          <a:endParaRPr lang="en-GB"/>
        </a:p>
      </dgm:t>
    </dgm:pt>
    <dgm:pt modelId="{90DBFB87-A6E3-47B5-976D-3E265BDFF0F3}" type="sibTrans" cxnId="{044BDF1E-E7F7-42E5-B9F0-2546C88D0C11}">
      <dgm:prSet/>
      <dgm:spPr/>
      <dgm:t>
        <a:bodyPr/>
        <a:lstStyle/>
        <a:p>
          <a:endParaRPr lang="en-GB"/>
        </a:p>
      </dgm:t>
    </dgm:pt>
    <dgm:pt modelId="{36B39D9B-1BF5-4649-92AC-EAE8739EA323}">
      <dgm:prSet/>
      <dgm:spPr/>
      <dgm:t>
        <a:bodyPr/>
        <a:lstStyle/>
        <a:p>
          <a:r>
            <a:rPr lang="en-US" b="0" dirty="0"/>
            <a:t>Discrimination.</a:t>
          </a:r>
        </a:p>
      </dgm:t>
    </dgm:pt>
    <dgm:pt modelId="{91CB8BED-7276-4D72-B9F5-3B6E1DF24C3A}" type="parTrans" cxnId="{CCD78CD0-7C30-4004-B038-4FE5C14A19BA}">
      <dgm:prSet/>
      <dgm:spPr/>
      <dgm:t>
        <a:bodyPr/>
        <a:lstStyle/>
        <a:p>
          <a:endParaRPr lang="en-GB"/>
        </a:p>
      </dgm:t>
    </dgm:pt>
    <dgm:pt modelId="{7B233B6A-1C6B-4355-8D59-6B57B1594367}" type="sibTrans" cxnId="{CCD78CD0-7C30-4004-B038-4FE5C14A19BA}">
      <dgm:prSet/>
      <dgm:spPr/>
      <dgm:t>
        <a:bodyPr/>
        <a:lstStyle/>
        <a:p>
          <a:endParaRPr lang="en-GB"/>
        </a:p>
      </dgm:t>
    </dgm:pt>
    <dgm:pt modelId="{DD307D5E-72BF-4363-A957-1D4BC5B6D6AA}" type="pres">
      <dgm:prSet presAssocID="{48D61019-AE0E-422F-8CF7-B2C5F41698C2}" presName="diagram" presStyleCnt="0">
        <dgm:presLayoutVars>
          <dgm:dir/>
          <dgm:resizeHandles val="exact"/>
        </dgm:presLayoutVars>
      </dgm:prSet>
      <dgm:spPr/>
    </dgm:pt>
    <dgm:pt modelId="{29D097EA-E486-45DB-9A3B-D4AAFB625FE0}" type="pres">
      <dgm:prSet presAssocID="{F056BFBE-AB99-4A47-B08C-CE34F3270EDE}" presName="node" presStyleLbl="node1" presStyleIdx="0" presStyleCnt="9">
        <dgm:presLayoutVars>
          <dgm:bulletEnabled val="1"/>
        </dgm:presLayoutVars>
      </dgm:prSet>
      <dgm:spPr/>
    </dgm:pt>
    <dgm:pt modelId="{EF697795-568E-4DAD-9577-7424952AAB79}" type="pres">
      <dgm:prSet presAssocID="{600F8032-55E7-4DE3-A105-997593E3BAFD}" presName="sibTrans" presStyleCnt="0"/>
      <dgm:spPr/>
    </dgm:pt>
    <dgm:pt modelId="{9AA89F3A-7EA4-4C9F-9587-D7B19F9C1341}" type="pres">
      <dgm:prSet presAssocID="{E5B4F96B-7445-4256-9EAB-8F64A8B42E35}" presName="node" presStyleLbl="node1" presStyleIdx="1" presStyleCnt="9">
        <dgm:presLayoutVars>
          <dgm:bulletEnabled val="1"/>
        </dgm:presLayoutVars>
      </dgm:prSet>
      <dgm:spPr/>
    </dgm:pt>
    <dgm:pt modelId="{6F23BEE8-D664-4D35-B222-804FD7A20F83}" type="pres">
      <dgm:prSet presAssocID="{DED72516-4F7A-4EB0-A153-3B0B65B42B0A}" presName="sibTrans" presStyleCnt="0"/>
      <dgm:spPr/>
    </dgm:pt>
    <dgm:pt modelId="{3108676F-5BAA-422B-BB36-F8D4A8640FA3}" type="pres">
      <dgm:prSet presAssocID="{BEB54191-CCD0-45DA-984D-D39D4C5218A4}" presName="node" presStyleLbl="node1" presStyleIdx="2" presStyleCnt="9">
        <dgm:presLayoutVars>
          <dgm:bulletEnabled val="1"/>
        </dgm:presLayoutVars>
      </dgm:prSet>
      <dgm:spPr/>
    </dgm:pt>
    <dgm:pt modelId="{E44B1F0A-2174-4DF4-B1DD-FF70C0DA7B04}" type="pres">
      <dgm:prSet presAssocID="{2EC02B29-DD15-4530-B268-461566D0AA44}" presName="sibTrans" presStyleCnt="0"/>
      <dgm:spPr/>
    </dgm:pt>
    <dgm:pt modelId="{6F3454E1-A54A-4586-AC45-543668C3C994}" type="pres">
      <dgm:prSet presAssocID="{59220038-544C-4C30-AF98-9C25BBB5EB74}" presName="node" presStyleLbl="node1" presStyleIdx="3" presStyleCnt="9">
        <dgm:presLayoutVars>
          <dgm:bulletEnabled val="1"/>
        </dgm:presLayoutVars>
      </dgm:prSet>
      <dgm:spPr/>
    </dgm:pt>
    <dgm:pt modelId="{96A56696-61CF-40DA-85CC-93983F7E709C}" type="pres">
      <dgm:prSet presAssocID="{90DBFB87-A6E3-47B5-976D-3E265BDFF0F3}" presName="sibTrans" presStyleCnt="0"/>
      <dgm:spPr/>
    </dgm:pt>
    <dgm:pt modelId="{70ED3974-3609-4F98-B7B0-B4DBC99903D3}" type="pres">
      <dgm:prSet presAssocID="{931A77C4-6BF9-4160-AB3C-3B64F3272305}" presName="node" presStyleLbl="node1" presStyleIdx="4" presStyleCnt="9" custLinFactNeighborX="-1759" custLinFactNeighborY="2932">
        <dgm:presLayoutVars>
          <dgm:bulletEnabled val="1"/>
        </dgm:presLayoutVars>
      </dgm:prSet>
      <dgm:spPr/>
    </dgm:pt>
    <dgm:pt modelId="{19BDC63D-4E7A-4653-9670-95E1C711F3BD}" type="pres">
      <dgm:prSet presAssocID="{9CBF4556-46B2-484B-A6AE-9984AFC7813F}" presName="sibTrans" presStyleCnt="0"/>
      <dgm:spPr/>
    </dgm:pt>
    <dgm:pt modelId="{B8BE7C41-8910-48E4-BCD4-8618184EC006}" type="pres">
      <dgm:prSet presAssocID="{6E5CBB6B-BE28-4F2B-B547-DE922FDE24C1}" presName="node" presStyleLbl="node1" presStyleIdx="5" presStyleCnt="9">
        <dgm:presLayoutVars>
          <dgm:bulletEnabled val="1"/>
        </dgm:presLayoutVars>
      </dgm:prSet>
      <dgm:spPr/>
    </dgm:pt>
    <dgm:pt modelId="{CA686BF7-7A17-42C5-A872-CA38CBECAD72}" type="pres">
      <dgm:prSet presAssocID="{22622B5E-4022-48C0-AD05-F77EF73E8ECF}" presName="sibTrans" presStyleCnt="0"/>
      <dgm:spPr/>
    </dgm:pt>
    <dgm:pt modelId="{25562E65-7B1D-40AB-BCC1-7A26E54B7197}" type="pres">
      <dgm:prSet presAssocID="{B2CBC10D-8CCD-4FFE-834E-A3DFCF9C657B}" presName="node" presStyleLbl="node1" presStyleIdx="6" presStyleCnt="9">
        <dgm:presLayoutVars>
          <dgm:bulletEnabled val="1"/>
        </dgm:presLayoutVars>
      </dgm:prSet>
      <dgm:spPr/>
    </dgm:pt>
    <dgm:pt modelId="{C9530DBA-2151-4CBA-8B95-43E588712F73}" type="pres">
      <dgm:prSet presAssocID="{E43CED60-6893-4E70-A960-6BD3A33775F7}" presName="sibTrans" presStyleCnt="0"/>
      <dgm:spPr/>
    </dgm:pt>
    <dgm:pt modelId="{08B4DF5E-4E1C-4CEC-BCA4-44441339F8FD}" type="pres">
      <dgm:prSet presAssocID="{36B39D9B-1BF5-4649-92AC-EAE8739EA323}" presName="node" presStyleLbl="node1" presStyleIdx="7" presStyleCnt="9">
        <dgm:presLayoutVars>
          <dgm:bulletEnabled val="1"/>
        </dgm:presLayoutVars>
      </dgm:prSet>
      <dgm:spPr/>
    </dgm:pt>
    <dgm:pt modelId="{7AF4BFE4-2E35-4281-B149-CFE5C918D43A}" type="pres">
      <dgm:prSet presAssocID="{7B233B6A-1C6B-4355-8D59-6B57B1594367}" presName="sibTrans" presStyleCnt="0"/>
      <dgm:spPr/>
    </dgm:pt>
    <dgm:pt modelId="{DBEF339E-E12F-4C07-95B5-C082F7CFB57C}" type="pres">
      <dgm:prSet presAssocID="{23A9717A-91A9-4713-B302-22E3BFBCE83D}" presName="node" presStyleLbl="node1" presStyleIdx="8" presStyleCnt="9">
        <dgm:presLayoutVars>
          <dgm:bulletEnabled val="1"/>
        </dgm:presLayoutVars>
      </dgm:prSet>
      <dgm:spPr/>
    </dgm:pt>
  </dgm:ptLst>
  <dgm:cxnLst>
    <dgm:cxn modelId="{AE290303-D62E-40E4-A4B2-22650DE50BC7}" type="presOf" srcId="{BEB54191-CCD0-45DA-984D-D39D4C5218A4}" destId="{3108676F-5BAA-422B-BB36-F8D4A8640FA3}" srcOrd="0" destOrd="0" presId="urn:microsoft.com/office/officeart/2005/8/layout/default"/>
    <dgm:cxn modelId="{184C2810-77CC-4D11-8718-1F6FE83AB772}" type="presOf" srcId="{931A77C4-6BF9-4160-AB3C-3B64F3272305}" destId="{70ED3974-3609-4F98-B7B0-B4DBC99903D3}" srcOrd="0" destOrd="0" presId="urn:microsoft.com/office/officeart/2005/8/layout/default"/>
    <dgm:cxn modelId="{1A8F0011-1684-48A7-AF1D-419E80298B8E}" srcId="{48D61019-AE0E-422F-8CF7-B2C5F41698C2}" destId="{E5B4F96B-7445-4256-9EAB-8F64A8B42E35}" srcOrd="1" destOrd="0" parTransId="{8BDFCA86-D18D-4C98-9095-E372E0C452EF}" sibTransId="{DED72516-4F7A-4EB0-A153-3B0B65B42B0A}"/>
    <dgm:cxn modelId="{044BDF1E-E7F7-42E5-B9F0-2546C88D0C11}" srcId="{48D61019-AE0E-422F-8CF7-B2C5F41698C2}" destId="{59220038-544C-4C30-AF98-9C25BBB5EB74}" srcOrd="3" destOrd="0" parTransId="{ED72551C-2BE9-40F3-A6D9-E7B21C31DF3C}" sibTransId="{90DBFB87-A6E3-47B5-976D-3E265BDFF0F3}"/>
    <dgm:cxn modelId="{491EBA21-4B61-4CC2-91B5-FE695AAF3B1D}" srcId="{48D61019-AE0E-422F-8CF7-B2C5F41698C2}" destId="{6E5CBB6B-BE28-4F2B-B547-DE922FDE24C1}" srcOrd="5" destOrd="0" parTransId="{F0227E3F-00D4-48F7-A98D-FAFF35DE0694}" sibTransId="{22622B5E-4022-48C0-AD05-F77EF73E8ECF}"/>
    <dgm:cxn modelId="{AB45FF2F-0508-40E5-A2BD-6F628F7CC6C3}" type="presOf" srcId="{48D61019-AE0E-422F-8CF7-B2C5F41698C2}" destId="{DD307D5E-72BF-4363-A957-1D4BC5B6D6AA}" srcOrd="0" destOrd="0" presId="urn:microsoft.com/office/officeart/2005/8/layout/default"/>
    <dgm:cxn modelId="{41612A31-194F-43E1-92BE-4446B41D2DF1}" type="presOf" srcId="{59220038-544C-4C30-AF98-9C25BBB5EB74}" destId="{6F3454E1-A54A-4586-AC45-543668C3C994}" srcOrd="0" destOrd="0" presId="urn:microsoft.com/office/officeart/2005/8/layout/default"/>
    <dgm:cxn modelId="{7E67BD36-32E0-42A5-AFFF-8F698E6A22A6}" srcId="{48D61019-AE0E-422F-8CF7-B2C5F41698C2}" destId="{23A9717A-91A9-4713-B302-22E3BFBCE83D}" srcOrd="8" destOrd="0" parTransId="{5592331A-12D8-4DF5-9816-4929ADAAE14A}" sibTransId="{7DDC27B5-94E7-4887-A9C1-5B1CC13EE9A2}"/>
    <dgm:cxn modelId="{314F685D-0ADD-446E-894E-ABC6063D63E4}" srcId="{48D61019-AE0E-422F-8CF7-B2C5F41698C2}" destId="{931A77C4-6BF9-4160-AB3C-3B64F3272305}" srcOrd="4" destOrd="0" parTransId="{6E8A319F-1DAC-4203-A22B-4D4623CF1B5D}" sibTransId="{9CBF4556-46B2-484B-A6AE-9984AFC7813F}"/>
    <dgm:cxn modelId="{AC03375E-4200-44F4-9BF7-62C9DE7E12E3}" srcId="{48D61019-AE0E-422F-8CF7-B2C5F41698C2}" destId="{B2CBC10D-8CCD-4FFE-834E-A3DFCF9C657B}" srcOrd="6" destOrd="0" parTransId="{C2BA764F-9250-4EB8-A5CC-324AF1EF1838}" sibTransId="{E43CED60-6893-4E70-A960-6BD3A33775F7}"/>
    <dgm:cxn modelId="{0EDBA946-B34C-41B0-8375-7BE27025F445}" type="presOf" srcId="{B2CBC10D-8CCD-4FFE-834E-A3DFCF9C657B}" destId="{25562E65-7B1D-40AB-BCC1-7A26E54B7197}" srcOrd="0" destOrd="0" presId="urn:microsoft.com/office/officeart/2005/8/layout/default"/>
    <dgm:cxn modelId="{77CA8A8B-6F17-4974-8626-7642DAB2B2A8}" type="presOf" srcId="{23A9717A-91A9-4713-B302-22E3BFBCE83D}" destId="{DBEF339E-E12F-4C07-95B5-C082F7CFB57C}" srcOrd="0" destOrd="0" presId="urn:microsoft.com/office/officeart/2005/8/layout/default"/>
    <dgm:cxn modelId="{55E02EAD-AECA-403B-A377-B52892CFE4E3}" type="presOf" srcId="{F056BFBE-AB99-4A47-B08C-CE34F3270EDE}" destId="{29D097EA-E486-45DB-9A3B-D4AAFB625FE0}" srcOrd="0" destOrd="0" presId="urn:microsoft.com/office/officeart/2005/8/layout/default"/>
    <dgm:cxn modelId="{2A7760AD-C8EC-467D-993C-4070A2B8CF75}" srcId="{48D61019-AE0E-422F-8CF7-B2C5F41698C2}" destId="{BEB54191-CCD0-45DA-984D-D39D4C5218A4}" srcOrd="2" destOrd="0" parTransId="{B34199DC-8BFA-40D2-BD11-FE219E01FDD6}" sibTransId="{2EC02B29-DD15-4530-B268-461566D0AA44}"/>
    <dgm:cxn modelId="{86C9A8BB-A399-420F-953B-E82CD0E87C54}" type="presOf" srcId="{E5B4F96B-7445-4256-9EAB-8F64A8B42E35}" destId="{9AA89F3A-7EA4-4C9F-9587-D7B19F9C1341}" srcOrd="0" destOrd="0" presId="urn:microsoft.com/office/officeart/2005/8/layout/default"/>
    <dgm:cxn modelId="{CCD78CD0-7C30-4004-B038-4FE5C14A19BA}" srcId="{48D61019-AE0E-422F-8CF7-B2C5F41698C2}" destId="{36B39D9B-1BF5-4649-92AC-EAE8739EA323}" srcOrd="7" destOrd="0" parTransId="{91CB8BED-7276-4D72-B9F5-3B6E1DF24C3A}" sibTransId="{7B233B6A-1C6B-4355-8D59-6B57B1594367}"/>
    <dgm:cxn modelId="{2D60C3DC-9914-4346-8E82-271680A835E5}" srcId="{48D61019-AE0E-422F-8CF7-B2C5F41698C2}" destId="{F056BFBE-AB99-4A47-B08C-CE34F3270EDE}" srcOrd="0" destOrd="0" parTransId="{B3064932-1D55-48ED-A8B6-BD359048C291}" sibTransId="{600F8032-55E7-4DE3-A105-997593E3BAFD}"/>
    <dgm:cxn modelId="{CA16FAF3-A24E-479C-81E1-59E75FA7686A}" type="presOf" srcId="{6E5CBB6B-BE28-4F2B-B547-DE922FDE24C1}" destId="{B8BE7C41-8910-48E4-BCD4-8618184EC006}" srcOrd="0" destOrd="0" presId="urn:microsoft.com/office/officeart/2005/8/layout/default"/>
    <dgm:cxn modelId="{F22DC4FD-5FE1-42D1-8F09-DA9954107A4A}" type="presOf" srcId="{36B39D9B-1BF5-4649-92AC-EAE8739EA323}" destId="{08B4DF5E-4E1C-4CEC-BCA4-44441339F8FD}" srcOrd="0" destOrd="0" presId="urn:microsoft.com/office/officeart/2005/8/layout/default"/>
    <dgm:cxn modelId="{35BCF9FC-25BD-4E58-8593-616D60E64C70}" type="presParOf" srcId="{DD307D5E-72BF-4363-A957-1D4BC5B6D6AA}" destId="{29D097EA-E486-45DB-9A3B-D4AAFB625FE0}" srcOrd="0" destOrd="0" presId="urn:microsoft.com/office/officeart/2005/8/layout/default"/>
    <dgm:cxn modelId="{107E7C11-0018-46E7-8B21-6F47AD7E8A09}" type="presParOf" srcId="{DD307D5E-72BF-4363-A957-1D4BC5B6D6AA}" destId="{EF697795-568E-4DAD-9577-7424952AAB79}" srcOrd="1" destOrd="0" presId="urn:microsoft.com/office/officeart/2005/8/layout/default"/>
    <dgm:cxn modelId="{A6272FE7-1A48-44A0-970B-7433360FE8F6}" type="presParOf" srcId="{DD307D5E-72BF-4363-A957-1D4BC5B6D6AA}" destId="{9AA89F3A-7EA4-4C9F-9587-D7B19F9C1341}" srcOrd="2" destOrd="0" presId="urn:microsoft.com/office/officeart/2005/8/layout/default"/>
    <dgm:cxn modelId="{5A51CB5D-C47E-47E3-B341-31F94F4A0E87}" type="presParOf" srcId="{DD307D5E-72BF-4363-A957-1D4BC5B6D6AA}" destId="{6F23BEE8-D664-4D35-B222-804FD7A20F83}" srcOrd="3" destOrd="0" presId="urn:microsoft.com/office/officeart/2005/8/layout/default"/>
    <dgm:cxn modelId="{94BD0C8A-4843-4ACA-9001-84F4BD3C2C05}" type="presParOf" srcId="{DD307D5E-72BF-4363-A957-1D4BC5B6D6AA}" destId="{3108676F-5BAA-422B-BB36-F8D4A8640FA3}" srcOrd="4" destOrd="0" presId="urn:microsoft.com/office/officeart/2005/8/layout/default"/>
    <dgm:cxn modelId="{5140A4C0-7653-4CDB-A61A-9D5F9F5C74D9}" type="presParOf" srcId="{DD307D5E-72BF-4363-A957-1D4BC5B6D6AA}" destId="{E44B1F0A-2174-4DF4-B1DD-FF70C0DA7B04}" srcOrd="5" destOrd="0" presId="urn:microsoft.com/office/officeart/2005/8/layout/default"/>
    <dgm:cxn modelId="{E88A124B-3A10-42F3-8C25-8AB7669A19DF}" type="presParOf" srcId="{DD307D5E-72BF-4363-A957-1D4BC5B6D6AA}" destId="{6F3454E1-A54A-4586-AC45-543668C3C994}" srcOrd="6" destOrd="0" presId="urn:microsoft.com/office/officeart/2005/8/layout/default"/>
    <dgm:cxn modelId="{70D938AF-88FC-42A8-9E6C-4291175B118C}" type="presParOf" srcId="{DD307D5E-72BF-4363-A957-1D4BC5B6D6AA}" destId="{96A56696-61CF-40DA-85CC-93983F7E709C}" srcOrd="7" destOrd="0" presId="urn:microsoft.com/office/officeart/2005/8/layout/default"/>
    <dgm:cxn modelId="{7D4461C2-9A13-43AB-B800-F4B0215E1D60}" type="presParOf" srcId="{DD307D5E-72BF-4363-A957-1D4BC5B6D6AA}" destId="{70ED3974-3609-4F98-B7B0-B4DBC99903D3}" srcOrd="8" destOrd="0" presId="urn:microsoft.com/office/officeart/2005/8/layout/default"/>
    <dgm:cxn modelId="{3CC5C000-C4E8-4D51-841D-868471678216}" type="presParOf" srcId="{DD307D5E-72BF-4363-A957-1D4BC5B6D6AA}" destId="{19BDC63D-4E7A-4653-9670-95E1C711F3BD}" srcOrd="9" destOrd="0" presId="urn:microsoft.com/office/officeart/2005/8/layout/default"/>
    <dgm:cxn modelId="{A473C6EE-B01B-46C6-A691-1A3A185A916E}" type="presParOf" srcId="{DD307D5E-72BF-4363-A957-1D4BC5B6D6AA}" destId="{B8BE7C41-8910-48E4-BCD4-8618184EC006}" srcOrd="10" destOrd="0" presId="urn:microsoft.com/office/officeart/2005/8/layout/default"/>
    <dgm:cxn modelId="{DB0CE8C0-1E77-4EEA-93D9-BA2D3B412297}" type="presParOf" srcId="{DD307D5E-72BF-4363-A957-1D4BC5B6D6AA}" destId="{CA686BF7-7A17-42C5-A872-CA38CBECAD72}" srcOrd="11" destOrd="0" presId="urn:microsoft.com/office/officeart/2005/8/layout/default"/>
    <dgm:cxn modelId="{8BBB5F43-8F60-4D59-A843-C23A2D7F469B}" type="presParOf" srcId="{DD307D5E-72BF-4363-A957-1D4BC5B6D6AA}" destId="{25562E65-7B1D-40AB-BCC1-7A26E54B7197}" srcOrd="12" destOrd="0" presId="urn:microsoft.com/office/officeart/2005/8/layout/default"/>
    <dgm:cxn modelId="{BDF5C084-B153-4314-9F14-497632C9A597}" type="presParOf" srcId="{DD307D5E-72BF-4363-A957-1D4BC5B6D6AA}" destId="{C9530DBA-2151-4CBA-8B95-43E588712F73}" srcOrd="13" destOrd="0" presId="urn:microsoft.com/office/officeart/2005/8/layout/default"/>
    <dgm:cxn modelId="{8498A993-C0AA-4D9E-B401-E890089080CD}" type="presParOf" srcId="{DD307D5E-72BF-4363-A957-1D4BC5B6D6AA}" destId="{08B4DF5E-4E1C-4CEC-BCA4-44441339F8FD}" srcOrd="14" destOrd="0" presId="urn:microsoft.com/office/officeart/2005/8/layout/default"/>
    <dgm:cxn modelId="{236B154E-F53E-42F5-9C3C-0475DC054016}" type="presParOf" srcId="{DD307D5E-72BF-4363-A957-1D4BC5B6D6AA}" destId="{7AF4BFE4-2E35-4281-B149-CFE5C918D43A}" srcOrd="15" destOrd="0" presId="urn:microsoft.com/office/officeart/2005/8/layout/default"/>
    <dgm:cxn modelId="{4C97BAFC-61DC-40E2-8F55-36D92BBD36A3}" type="presParOf" srcId="{DD307D5E-72BF-4363-A957-1D4BC5B6D6AA}" destId="{DBEF339E-E12F-4C07-95B5-C082F7CFB57C}"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25408-EE51-4737-B7E5-B575C297ECD5}">
      <dsp:nvSpPr>
        <dsp:cNvPr id="0" name=""/>
        <dsp:cNvSpPr/>
      </dsp:nvSpPr>
      <dsp:spPr>
        <a:xfrm>
          <a:off x="0" y="79271"/>
          <a:ext cx="10515600" cy="9945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A UNICEF survey conducted in 2022 has stated that over half of parents with young children in Britain </a:t>
          </a:r>
          <a:r>
            <a:rPr lang="en-GB" sz="2500" b="1" kern="1200"/>
            <a:t>report</a:t>
          </a:r>
          <a:r>
            <a:rPr lang="en-GB" sz="2500" kern="1200"/>
            <a:t> struggling with their mental health. </a:t>
          </a:r>
          <a:endParaRPr lang="en-US" sz="2500" kern="1200"/>
        </a:p>
      </dsp:txBody>
      <dsp:txXfrm>
        <a:off x="48547" y="127818"/>
        <a:ext cx="10418506" cy="897406"/>
      </dsp:txXfrm>
    </dsp:sp>
    <dsp:sp modelId="{73FC09A8-C1E1-4CC0-BCCD-61FE3CCE0C88}">
      <dsp:nvSpPr>
        <dsp:cNvPr id="0" name=""/>
        <dsp:cNvSpPr/>
      </dsp:nvSpPr>
      <dsp:spPr>
        <a:xfrm>
          <a:off x="0" y="1145772"/>
          <a:ext cx="10515600" cy="99450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Many parents report feeling overwhelmed (49</a:t>
          </a:r>
          <a:r>
            <a:rPr lang="en-GB" sz="2500" b="0" kern="1200" dirty="0"/>
            <a:t>%), anxious (43%), </a:t>
          </a:r>
          <a:r>
            <a:rPr lang="en-GB" sz="2500" kern="1200" dirty="0"/>
            <a:t>unsupported (36%), and lonely (26%).  </a:t>
          </a:r>
          <a:endParaRPr lang="en-US" sz="2500" kern="1200" dirty="0"/>
        </a:p>
      </dsp:txBody>
      <dsp:txXfrm>
        <a:off x="48547" y="1194319"/>
        <a:ext cx="10418506" cy="897406"/>
      </dsp:txXfrm>
    </dsp:sp>
    <dsp:sp modelId="{46E52A4B-DD88-4A40-B76E-BED27B77E4DE}">
      <dsp:nvSpPr>
        <dsp:cNvPr id="0" name=""/>
        <dsp:cNvSpPr/>
      </dsp:nvSpPr>
      <dsp:spPr>
        <a:xfrm>
          <a:off x="0" y="2212272"/>
          <a:ext cx="10515600" cy="99450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Many parents with MH problems give their child safe and loving care. </a:t>
          </a:r>
          <a:endParaRPr lang="en-US" sz="2500" kern="1200"/>
        </a:p>
      </dsp:txBody>
      <dsp:txXfrm>
        <a:off x="48547" y="2260819"/>
        <a:ext cx="10418506" cy="897406"/>
      </dsp:txXfrm>
    </dsp:sp>
    <dsp:sp modelId="{B54AA93B-9CB6-4131-9E98-FEEE68D239E5}">
      <dsp:nvSpPr>
        <dsp:cNvPr id="0" name=""/>
        <dsp:cNvSpPr/>
      </dsp:nvSpPr>
      <dsp:spPr>
        <a:xfrm>
          <a:off x="0" y="3278772"/>
          <a:ext cx="10515600" cy="9945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Parental mental health, including anxiety, can affect a child's physical and emotional wellbeing. </a:t>
          </a:r>
          <a:endParaRPr lang="en-US" sz="2500" kern="1200" dirty="0"/>
        </a:p>
      </dsp:txBody>
      <dsp:txXfrm>
        <a:off x="48547" y="3327319"/>
        <a:ext cx="10418506" cy="8974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CA9C4-726A-4610-8501-3734D3F45E0F}">
      <dsp:nvSpPr>
        <dsp:cNvPr id="0" name=""/>
        <dsp:cNvSpPr/>
      </dsp:nvSpPr>
      <dsp:spPr>
        <a:xfrm>
          <a:off x="0" y="730"/>
          <a:ext cx="654231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50099-FE79-4010-955F-BE4602B100F6}">
      <dsp:nvSpPr>
        <dsp:cNvPr id="0" name=""/>
        <dsp:cNvSpPr/>
      </dsp:nvSpPr>
      <dsp:spPr>
        <a:xfrm>
          <a:off x="0" y="730"/>
          <a:ext cx="6542314" cy="11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Parents provide the emotional and social context in which their child develops into adulthood.</a:t>
          </a:r>
        </a:p>
      </dsp:txBody>
      <dsp:txXfrm>
        <a:off x="0" y="730"/>
        <a:ext cx="6542314" cy="1197136"/>
      </dsp:txXfrm>
    </dsp:sp>
    <dsp:sp modelId="{E12D1312-53E9-4DF5-B141-368594ED1990}">
      <dsp:nvSpPr>
        <dsp:cNvPr id="0" name=""/>
        <dsp:cNvSpPr/>
      </dsp:nvSpPr>
      <dsp:spPr>
        <a:xfrm>
          <a:off x="0" y="1197867"/>
          <a:ext cx="654231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AE1409-7CD2-46B3-A4E7-5E02E204CACC}">
      <dsp:nvSpPr>
        <dsp:cNvPr id="0" name=""/>
        <dsp:cNvSpPr/>
      </dsp:nvSpPr>
      <dsp:spPr>
        <a:xfrm>
          <a:off x="0" y="1197867"/>
          <a:ext cx="6542314" cy="11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This dynamic changes evolves as the child moves from childhood to adulthood.</a:t>
          </a:r>
        </a:p>
      </dsp:txBody>
      <dsp:txXfrm>
        <a:off x="0" y="1197867"/>
        <a:ext cx="6542314" cy="1197136"/>
      </dsp:txXfrm>
    </dsp:sp>
    <dsp:sp modelId="{7A97BDBD-5BC3-425C-9C76-FE2570D64C8A}">
      <dsp:nvSpPr>
        <dsp:cNvPr id="0" name=""/>
        <dsp:cNvSpPr/>
      </dsp:nvSpPr>
      <dsp:spPr>
        <a:xfrm>
          <a:off x="0" y="2395003"/>
          <a:ext cx="654231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4237E1-0012-4ECC-8DA7-2F32AA7B3F0D}">
      <dsp:nvSpPr>
        <dsp:cNvPr id="0" name=""/>
        <dsp:cNvSpPr/>
      </dsp:nvSpPr>
      <dsp:spPr>
        <a:xfrm>
          <a:off x="0" y="2395003"/>
          <a:ext cx="6542314" cy="11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Education creates a change as a partnership is created between the school and the parents.</a:t>
          </a:r>
        </a:p>
      </dsp:txBody>
      <dsp:txXfrm>
        <a:off x="0" y="2395003"/>
        <a:ext cx="6542314" cy="1197136"/>
      </dsp:txXfrm>
    </dsp:sp>
    <dsp:sp modelId="{D5907642-4F93-44C9-ABA3-A8981021881B}">
      <dsp:nvSpPr>
        <dsp:cNvPr id="0" name=""/>
        <dsp:cNvSpPr/>
      </dsp:nvSpPr>
      <dsp:spPr>
        <a:xfrm>
          <a:off x="0" y="3592139"/>
          <a:ext cx="654231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4036-EC61-44C3-9271-51C0C274ECAA}">
      <dsp:nvSpPr>
        <dsp:cNvPr id="0" name=""/>
        <dsp:cNvSpPr/>
      </dsp:nvSpPr>
      <dsp:spPr>
        <a:xfrm>
          <a:off x="0" y="3592139"/>
          <a:ext cx="6542314" cy="11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 dynamic also evolves with the parents and the school. Moving from primary to secondary education is a key time.</a:t>
          </a:r>
        </a:p>
      </dsp:txBody>
      <dsp:txXfrm>
        <a:off x="0" y="3592139"/>
        <a:ext cx="6542314" cy="1197136"/>
      </dsp:txXfrm>
    </dsp:sp>
    <dsp:sp modelId="{2A556380-6F39-4B3B-8911-FB031AB81224}">
      <dsp:nvSpPr>
        <dsp:cNvPr id="0" name=""/>
        <dsp:cNvSpPr/>
      </dsp:nvSpPr>
      <dsp:spPr>
        <a:xfrm>
          <a:off x="0" y="4789275"/>
          <a:ext cx="654231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52F65A-0D26-4D00-BF43-81A371A933A2}">
      <dsp:nvSpPr>
        <dsp:cNvPr id="0" name=""/>
        <dsp:cNvSpPr/>
      </dsp:nvSpPr>
      <dsp:spPr>
        <a:xfrm>
          <a:off x="0" y="4789275"/>
          <a:ext cx="6542314" cy="11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 school and the parents both want positive development to occur for the child and moving forward together is an important factor.</a:t>
          </a:r>
        </a:p>
      </dsp:txBody>
      <dsp:txXfrm>
        <a:off x="0" y="4789275"/>
        <a:ext cx="6542314" cy="11971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D097EA-E486-45DB-9A3B-D4AAFB625FE0}">
      <dsp:nvSpPr>
        <dsp:cNvPr id="0" name=""/>
        <dsp:cNvSpPr/>
      </dsp:nvSpPr>
      <dsp:spPr>
        <a:xfrm>
          <a:off x="256567" y="1942"/>
          <a:ext cx="2540360" cy="152421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kern="1200" dirty="0"/>
            <a:t>Financial difficulties</a:t>
          </a:r>
          <a:endParaRPr lang="en-US" sz="2300" b="0" kern="1200" dirty="0"/>
        </a:p>
      </dsp:txBody>
      <dsp:txXfrm>
        <a:off x="256567" y="1942"/>
        <a:ext cx="2540360" cy="1524216"/>
      </dsp:txXfrm>
    </dsp:sp>
    <dsp:sp modelId="{9AA89F3A-7EA4-4C9F-9587-D7B19F9C1341}">
      <dsp:nvSpPr>
        <dsp:cNvPr id="0" name=""/>
        <dsp:cNvSpPr/>
      </dsp:nvSpPr>
      <dsp:spPr>
        <a:xfrm>
          <a:off x="3050964" y="1942"/>
          <a:ext cx="2540360" cy="152421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kern="1200" dirty="0"/>
            <a:t>Difficult relationships within and outside of the family.</a:t>
          </a:r>
          <a:endParaRPr lang="en-US" sz="2300" b="0" kern="1200" dirty="0"/>
        </a:p>
      </dsp:txBody>
      <dsp:txXfrm>
        <a:off x="3050964" y="1942"/>
        <a:ext cx="2540360" cy="1524216"/>
      </dsp:txXfrm>
    </dsp:sp>
    <dsp:sp modelId="{3108676F-5BAA-422B-BB36-F8D4A8640FA3}">
      <dsp:nvSpPr>
        <dsp:cNvPr id="0" name=""/>
        <dsp:cNvSpPr/>
      </dsp:nvSpPr>
      <dsp:spPr>
        <a:xfrm>
          <a:off x="5845360" y="1942"/>
          <a:ext cx="2540360" cy="152421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dirty="0"/>
            <a:t>Housing.</a:t>
          </a:r>
        </a:p>
      </dsp:txBody>
      <dsp:txXfrm>
        <a:off x="5845360" y="1942"/>
        <a:ext cx="2540360" cy="1524216"/>
      </dsp:txXfrm>
    </dsp:sp>
    <dsp:sp modelId="{6F3454E1-A54A-4586-AC45-543668C3C994}">
      <dsp:nvSpPr>
        <dsp:cNvPr id="0" name=""/>
        <dsp:cNvSpPr/>
      </dsp:nvSpPr>
      <dsp:spPr>
        <a:xfrm>
          <a:off x="256567" y="1780194"/>
          <a:ext cx="2540360" cy="152421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dirty="0"/>
            <a:t>Employment </a:t>
          </a:r>
        </a:p>
      </dsp:txBody>
      <dsp:txXfrm>
        <a:off x="256567" y="1780194"/>
        <a:ext cx="2540360" cy="1524216"/>
      </dsp:txXfrm>
    </dsp:sp>
    <dsp:sp modelId="{70ED3974-3609-4F98-B7B0-B4DBC99903D3}">
      <dsp:nvSpPr>
        <dsp:cNvPr id="0" name=""/>
        <dsp:cNvSpPr/>
      </dsp:nvSpPr>
      <dsp:spPr>
        <a:xfrm>
          <a:off x="3006279" y="1824884"/>
          <a:ext cx="2540360" cy="1524216"/>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kern="1200" dirty="0"/>
            <a:t>Trauma. Abuse.</a:t>
          </a:r>
          <a:endParaRPr lang="en-US" sz="2300" b="0" kern="1200" dirty="0"/>
        </a:p>
      </dsp:txBody>
      <dsp:txXfrm>
        <a:off x="3006279" y="1824884"/>
        <a:ext cx="2540360" cy="1524216"/>
      </dsp:txXfrm>
    </dsp:sp>
    <dsp:sp modelId="{B8BE7C41-8910-48E4-BCD4-8618184EC006}">
      <dsp:nvSpPr>
        <dsp:cNvPr id="0" name=""/>
        <dsp:cNvSpPr/>
      </dsp:nvSpPr>
      <dsp:spPr>
        <a:xfrm>
          <a:off x="5845360" y="1780194"/>
          <a:ext cx="2540360" cy="152421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kern="1200" dirty="0"/>
            <a:t>Isolation</a:t>
          </a:r>
          <a:endParaRPr lang="en-US" sz="2300" b="0" kern="1200" dirty="0"/>
        </a:p>
      </dsp:txBody>
      <dsp:txXfrm>
        <a:off x="5845360" y="1780194"/>
        <a:ext cx="2540360" cy="1524216"/>
      </dsp:txXfrm>
    </dsp:sp>
    <dsp:sp modelId="{25562E65-7B1D-40AB-BCC1-7A26E54B7197}">
      <dsp:nvSpPr>
        <dsp:cNvPr id="0" name=""/>
        <dsp:cNvSpPr/>
      </dsp:nvSpPr>
      <dsp:spPr>
        <a:xfrm>
          <a:off x="256567" y="3558446"/>
          <a:ext cx="2540360" cy="152421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dirty="0"/>
            <a:t>Physical ill health.</a:t>
          </a:r>
        </a:p>
      </dsp:txBody>
      <dsp:txXfrm>
        <a:off x="256567" y="3558446"/>
        <a:ext cx="2540360" cy="1524216"/>
      </dsp:txXfrm>
    </dsp:sp>
    <dsp:sp modelId="{08B4DF5E-4E1C-4CEC-BCA4-44441339F8FD}">
      <dsp:nvSpPr>
        <dsp:cNvPr id="0" name=""/>
        <dsp:cNvSpPr/>
      </dsp:nvSpPr>
      <dsp:spPr>
        <a:xfrm>
          <a:off x="3050964" y="3558446"/>
          <a:ext cx="2540360" cy="152421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dirty="0"/>
            <a:t>Discrimination.</a:t>
          </a:r>
        </a:p>
      </dsp:txBody>
      <dsp:txXfrm>
        <a:off x="3050964" y="3558446"/>
        <a:ext cx="2540360" cy="1524216"/>
      </dsp:txXfrm>
    </dsp:sp>
    <dsp:sp modelId="{DBEF339E-E12F-4C07-95B5-C082F7CFB57C}">
      <dsp:nvSpPr>
        <dsp:cNvPr id="0" name=""/>
        <dsp:cNvSpPr/>
      </dsp:nvSpPr>
      <dsp:spPr>
        <a:xfrm>
          <a:off x="5845360" y="3558446"/>
          <a:ext cx="2540360" cy="152421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dirty="0"/>
            <a:t>Unhealthy coping mechanisms such as substance abuse, self-harm </a:t>
          </a:r>
        </a:p>
      </dsp:txBody>
      <dsp:txXfrm>
        <a:off x="5845360" y="3558446"/>
        <a:ext cx="2540360" cy="15242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904BAD7A-105D-4629-B9B9-ACA2A32BD1F0}" type="datetimeFigureOut">
              <a:rPr lang="en-GB" smtClean="0"/>
              <a:t>16/03/2026</a:t>
            </a:fld>
            <a:endParaRPr lang="en-GB"/>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A1AFEB81-B91C-4118-9C20-A889B933AFBE}" type="slidenum">
              <a:rPr lang="en-GB" smtClean="0"/>
              <a:t>‹#›</a:t>
            </a:fld>
            <a:endParaRPr lang="en-GB"/>
          </a:p>
        </p:txBody>
      </p:sp>
    </p:spTree>
    <p:extLst>
      <p:ext uri="{BB962C8B-B14F-4D97-AF65-F5344CB8AC3E}">
        <p14:creationId xmlns:p14="http://schemas.microsoft.com/office/powerpoint/2010/main" val="2474882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7: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7: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AFEB81-B91C-4118-9C20-A889B933AFBE}" type="slidenum">
              <a:rPr lang="en-GB" smtClean="0"/>
              <a:t>4</a:t>
            </a:fld>
            <a:endParaRPr lang="en-GB"/>
          </a:p>
        </p:txBody>
      </p:sp>
    </p:spTree>
    <p:extLst>
      <p:ext uri="{BB962C8B-B14F-4D97-AF65-F5344CB8AC3E}">
        <p14:creationId xmlns:p14="http://schemas.microsoft.com/office/powerpoint/2010/main" val="1916830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43CB8-ECEA-C30D-56FA-7744C56E8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7E89B-48A6-0392-15FD-2A051B9F83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4D462-2879-5FFC-1DDD-8B17C61CAC52}"/>
              </a:ext>
            </a:extLst>
          </p:cNvPr>
          <p:cNvSpPr>
            <a:spLocks noGrp="1"/>
          </p:cNvSpPr>
          <p:nvPr>
            <p:ph type="body" idx="1"/>
          </p:nvPr>
        </p:nvSpPr>
        <p:spPr/>
        <p:txBody>
          <a:bodyPr/>
          <a:lstStyle/>
          <a:p>
            <a:r>
              <a:rPr lang="en-GB" dirty="0"/>
              <a:t>Just put it up. Not go through but just to acknowledge the context.</a:t>
            </a:r>
          </a:p>
          <a:p>
            <a:r>
              <a:rPr lang="en-GB" dirty="0"/>
              <a:t>Only 25mins so what best to talk about.</a:t>
            </a:r>
          </a:p>
          <a:p>
            <a:r>
              <a:rPr lang="en-GB" dirty="0"/>
              <a:t>All slides there but this is our focus. Feedback process.</a:t>
            </a:r>
          </a:p>
        </p:txBody>
      </p:sp>
      <p:sp>
        <p:nvSpPr>
          <p:cNvPr id="4" name="Slide Number Placeholder 3">
            <a:extLst>
              <a:ext uri="{FF2B5EF4-FFF2-40B4-BE49-F238E27FC236}">
                <a16:creationId xmlns:a16="http://schemas.microsoft.com/office/drawing/2014/main" id="{61329D54-6117-940A-681D-F1C137748C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AFEB81-B91C-4118-9C20-A889B933AFB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0166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Sigma. perfectionism. </a:t>
            </a:r>
          </a:p>
        </p:txBody>
      </p:sp>
      <p:sp>
        <p:nvSpPr>
          <p:cNvPr id="4" name="Slide Number Placeholder 3"/>
          <p:cNvSpPr>
            <a:spLocks noGrp="1"/>
          </p:cNvSpPr>
          <p:nvPr>
            <p:ph type="sldNum" sz="quarter" idx="5"/>
          </p:nvPr>
        </p:nvSpPr>
        <p:spPr/>
        <p:txBody>
          <a:bodyPr/>
          <a:lstStyle/>
          <a:p>
            <a:fld id="{55EC8564-752C-4002-A6F7-5206BC9EADD1}" type="slidenum">
              <a:rPr lang="en-GB" smtClean="0"/>
              <a:t>8</a:t>
            </a:fld>
            <a:endParaRPr lang="en-GB"/>
          </a:p>
        </p:txBody>
      </p:sp>
    </p:spTree>
    <p:extLst>
      <p:ext uri="{BB962C8B-B14F-4D97-AF65-F5344CB8AC3E}">
        <p14:creationId xmlns:p14="http://schemas.microsoft.com/office/powerpoint/2010/main" val="4283847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could be key</a:t>
            </a:r>
          </a:p>
        </p:txBody>
      </p:sp>
      <p:sp>
        <p:nvSpPr>
          <p:cNvPr id="4" name="Slide Number Placeholder 3"/>
          <p:cNvSpPr>
            <a:spLocks noGrp="1"/>
          </p:cNvSpPr>
          <p:nvPr>
            <p:ph type="sldNum" sz="quarter" idx="5"/>
          </p:nvPr>
        </p:nvSpPr>
        <p:spPr/>
        <p:txBody>
          <a:bodyPr/>
          <a:lstStyle/>
          <a:p>
            <a:fld id="{A1AFEB81-B91C-4118-9C20-A889B933AFBE}" type="slidenum">
              <a:rPr lang="en-GB" smtClean="0"/>
              <a:t>12</a:t>
            </a:fld>
            <a:endParaRPr lang="en-GB"/>
          </a:p>
        </p:txBody>
      </p:sp>
    </p:spTree>
    <p:extLst>
      <p:ext uri="{BB962C8B-B14F-4D97-AF65-F5344CB8AC3E}">
        <p14:creationId xmlns:p14="http://schemas.microsoft.com/office/powerpoint/2010/main" val="3976442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AC73E-89A6-8B5E-CF92-3E58F6E40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51CC7-256E-9A99-E81C-DC10C1BA1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180147-D0D6-BCFB-E45B-4D4DE52D1E2C}"/>
              </a:ext>
            </a:extLst>
          </p:cNvPr>
          <p:cNvSpPr>
            <a:spLocks noGrp="1"/>
          </p:cNvSpPr>
          <p:nvPr>
            <p:ph type="body" idx="1"/>
          </p:nvPr>
        </p:nvSpPr>
        <p:spPr/>
        <p:txBody>
          <a:bodyPr/>
          <a:lstStyle/>
          <a:p>
            <a:r>
              <a:rPr lang="en-GB" dirty="0"/>
              <a:t>Blame. Relate to EBSA. Child potentially in the middle</a:t>
            </a:r>
          </a:p>
          <a:p>
            <a:r>
              <a:rPr lang="en-GB" dirty="0"/>
              <a:t>Mirroring</a:t>
            </a:r>
          </a:p>
        </p:txBody>
      </p:sp>
      <p:sp>
        <p:nvSpPr>
          <p:cNvPr id="4" name="Slide Number Placeholder 3">
            <a:extLst>
              <a:ext uri="{FF2B5EF4-FFF2-40B4-BE49-F238E27FC236}">
                <a16:creationId xmlns:a16="http://schemas.microsoft.com/office/drawing/2014/main" id="{51200C3C-699B-12B6-046E-D9AA38F37F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AFEB81-B91C-4118-9C20-A889B933AFB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1723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 this be on the same page as positive and shrink?</a:t>
            </a:r>
          </a:p>
          <a:p>
            <a:r>
              <a:rPr lang="en-GB" dirty="0"/>
              <a:t>How to communicate – social difference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AFEB81-B91C-4118-9C20-A889B933AFB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6683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CB53-154D-09E8-4BD3-AF8F05F957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BA1A6D9-4949-4DE5-E5DD-98BBA64231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D9CE47-16BE-A6FD-6663-7080C181FF9D}"/>
              </a:ext>
            </a:extLst>
          </p:cNvPr>
          <p:cNvSpPr>
            <a:spLocks noGrp="1"/>
          </p:cNvSpPr>
          <p:nvPr>
            <p:ph type="dt" sz="half" idx="10"/>
          </p:nvPr>
        </p:nvSpPr>
        <p:spPr/>
        <p:txBody>
          <a:bodyPr/>
          <a:lstStyle/>
          <a:p>
            <a:fld id="{4569FD43-0FD6-4570-8D96-12C61545D149}" type="datetimeFigureOut">
              <a:rPr lang="en-GB" smtClean="0"/>
              <a:t>16/03/2026</a:t>
            </a:fld>
            <a:endParaRPr lang="en-GB"/>
          </a:p>
        </p:txBody>
      </p:sp>
      <p:sp>
        <p:nvSpPr>
          <p:cNvPr id="5" name="Footer Placeholder 4">
            <a:extLst>
              <a:ext uri="{FF2B5EF4-FFF2-40B4-BE49-F238E27FC236}">
                <a16:creationId xmlns:a16="http://schemas.microsoft.com/office/drawing/2014/main" id="{814F10AF-F2F0-14C7-A444-E4A092C0AF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95C8DF-9F21-0B84-877E-3427AA33F2FC}"/>
              </a:ext>
            </a:extLst>
          </p:cNvPr>
          <p:cNvSpPr>
            <a:spLocks noGrp="1"/>
          </p:cNvSpPr>
          <p:nvPr>
            <p:ph type="sldNum" sz="quarter" idx="12"/>
          </p:nvPr>
        </p:nvSpPr>
        <p:spPr/>
        <p:txBody>
          <a:bodyPr/>
          <a:lstStyle/>
          <a:p>
            <a:fld id="{AAAF8C02-1C85-42DA-9818-76F01C106A78}" type="slidenum">
              <a:rPr lang="en-GB" smtClean="0"/>
              <a:t>‹#›</a:t>
            </a:fld>
            <a:endParaRPr lang="en-GB"/>
          </a:p>
        </p:txBody>
      </p:sp>
    </p:spTree>
    <p:extLst>
      <p:ext uri="{BB962C8B-B14F-4D97-AF65-F5344CB8AC3E}">
        <p14:creationId xmlns:p14="http://schemas.microsoft.com/office/powerpoint/2010/main" val="3759014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B2315-45CA-D983-F6AE-C5421027CF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8A6B9E-2897-07D9-5D3F-4E61CC5B45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1B9462-7910-E112-9AC4-C638B4111289}"/>
              </a:ext>
            </a:extLst>
          </p:cNvPr>
          <p:cNvSpPr>
            <a:spLocks noGrp="1"/>
          </p:cNvSpPr>
          <p:nvPr>
            <p:ph type="dt" sz="half" idx="10"/>
          </p:nvPr>
        </p:nvSpPr>
        <p:spPr/>
        <p:txBody>
          <a:bodyPr/>
          <a:lstStyle/>
          <a:p>
            <a:fld id="{4569FD43-0FD6-4570-8D96-12C61545D149}" type="datetimeFigureOut">
              <a:rPr lang="en-GB" smtClean="0"/>
              <a:t>16/03/2026</a:t>
            </a:fld>
            <a:endParaRPr lang="en-GB"/>
          </a:p>
        </p:txBody>
      </p:sp>
      <p:sp>
        <p:nvSpPr>
          <p:cNvPr id="5" name="Footer Placeholder 4">
            <a:extLst>
              <a:ext uri="{FF2B5EF4-FFF2-40B4-BE49-F238E27FC236}">
                <a16:creationId xmlns:a16="http://schemas.microsoft.com/office/drawing/2014/main" id="{526A7D6D-B9A2-5006-E70A-192A9FCEAB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AE40CF-FA62-AE1A-2CE8-6945DD45FE2F}"/>
              </a:ext>
            </a:extLst>
          </p:cNvPr>
          <p:cNvSpPr>
            <a:spLocks noGrp="1"/>
          </p:cNvSpPr>
          <p:nvPr>
            <p:ph type="sldNum" sz="quarter" idx="12"/>
          </p:nvPr>
        </p:nvSpPr>
        <p:spPr/>
        <p:txBody>
          <a:bodyPr/>
          <a:lstStyle/>
          <a:p>
            <a:fld id="{AAAF8C02-1C85-42DA-9818-76F01C106A78}" type="slidenum">
              <a:rPr lang="en-GB" smtClean="0"/>
              <a:t>‹#›</a:t>
            </a:fld>
            <a:endParaRPr lang="en-GB"/>
          </a:p>
        </p:txBody>
      </p:sp>
    </p:spTree>
    <p:extLst>
      <p:ext uri="{BB962C8B-B14F-4D97-AF65-F5344CB8AC3E}">
        <p14:creationId xmlns:p14="http://schemas.microsoft.com/office/powerpoint/2010/main" val="2207816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DE6B0C-7B78-AB84-0567-09BC733981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596BCE9-5A1D-F0D5-2BFA-6FADC2ADF7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54C372-B1F7-3808-AEF7-168C32DCD276}"/>
              </a:ext>
            </a:extLst>
          </p:cNvPr>
          <p:cNvSpPr>
            <a:spLocks noGrp="1"/>
          </p:cNvSpPr>
          <p:nvPr>
            <p:ph type="dt" sz="half" idx="10"/>
          </p:nvPr>
        </p:nvSpPr>
        <p:spPr/>
        <p:txBody>
          <a:bodyPr/>
          <a:lstStyle/>
          <a:p>
            <a:fld id="{4569FD43-0FD6-4570-8D96-12C61545D149}" type="datetimeFigureOut">
              <a:rPr lang="en-GB" smtClean="0"/>
              <a:t>16/03/2026</a:t>
            </a:fld>
            <a:endParaRPr lang="en-GB"/>
          </a:p>
        </p:txBody>
      </p:sp>
      <p:sp>
        <p:nvSpPr>
          <p:cNvPr id="5" name="Footer Placeholder 4">
            <a:extLst>
              <a:ext uri="{FF2B5EF4-FFF2-40B4-BE49-F238E27FC236}">
                <a16:creationId xmlns:a16="http://schemas.microsoft.com/office/drawing/2014/main" id="{E39AF72E-FC28-0EB2-E6A4-17521B2978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598CD7-A7A3-51FD-9049-A2A0520D9DB5}"/>
              </a:ext>
            </a:extLst>
          </p:cNvPr>
          <p:cNvSpPr>
            <a:spLocks noGrp="1"/>
          </p:cNvSpPr>
          <p:nvPr>
            <p:ph type="sldNum" sz="quarter" idx="12"/>
          </p:nvPr>
        </p:nvSpPr>
        <p:spPr/>
        <p:txBody>
          <a:bodyPr/>
          <a:lstStyle/>
          <a:p>
            <a:fld id="{AAAF8C02-1C85-42DA-9818-76F01C106A78}" type="slidenum">
              <a:rPr lang="en-GB" smtClean="0"/>
              <a:t>‹#›</a:t>
            </a:fld>
            <a:endParaRPr lang="en-GB"/>
          </a:p>
        </p:txBody>
      </p:sp>
    </p:spTree>
    <p:extLst>
      <p:ext uri="{BB962C8B-B14F-4D97-AF65-F5344CB8AC3E}">
        <p14:creationId xmlns:p14="http://schemas.microsoft.com/office/powerpoint/2010/main" val="1044648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CF8F-E05A-7FC9-9CE8-200829B6B0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A56454-E55C-EC88-CB83-39F0A2E0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BA57110-8F6F-6EDC-B14F-E66DEA1591B4}"/>
              </a:ext>
            </a:extLst>
          </p:cNvPr>
          <p:cNvSpPr>
            <a:spLocks noGrp="1"/>
          </p:cNvSpPr>
          <p:nvPr>
            <p:ph type="dt" sz="half" idx="10"/>
          </p:nvPr>
        </p:nvSpPr>
        <p:spPr/>
        <p:txBody>
          <a:bodyPr/>
          <a:lstStyle/>
          <a:p>
            <a:fld id="{9A8298C7-75B2-45F6-B117-8947EF6DB29A}" type="datetimeFigureOut">
              <a:rPr lang="en-GB" smtClean="0"/>
              <a:t>16/03/2026</a:t>
            </a:fld>
            <a:endParaRPr lang="en-GB"/>
          </a:p>
        </p:txBody>
      </p:sp>
      <p:sp>
        <p:nvSpPr>
          <p:cNvPr id="5" name="Footer Placeholder 4">
            <a:extLst>
              <a:ext uri="{FF2B5EF4-FFF2-40B4-BE49-F238E27FC236}">
                <a16:creationId xmlns:a16="http://schemas.microsoft.com/office/drawing/2014/main" id="{0240DA28-7638-15AC-4B6D-1FC32680A6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CBF0CD-062A-3B9B-A9D4-14A6ABBD2335}"/>
              </a:ext>
            </a:extLst>
          </p:cNvPr>
          <p:cNvSpPr>
            <a:spLocks noGrp="1"/>
          </p:cNvSpPr>
          <p:nvPr>
            <p:ph type="sldNum" sz="quarter" idx="12"/>
          </p:nvPr>
        </p:nvSpPr>
        <p:spPr/>
        <p:txBody>
          <a:bodyPr/>
          <a:lstStyle/>
          <a:p>
            <a:fld id="{76646153-EA01-472D-833C-6303E5323745}" type="slidenum">
              <a:rPr lang="en-GB" smtClean="0"/>
              <a:t>‹#›</a:t>
            </a:fld>
            <a:endParaRPr lang="en-GB"/>
          </a:p>
        </p:txBody>
      </p:sp>
    </p:spTree>
    <p:extLst>
      <p:ext uri="{BB962C8B-B14F-4D97-AF65-F5344CB8AC3E}">
        <p14:creationId xmlns:p14="http://schemas.microsoft.com/office/powerpoint/2010/main" val="549972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6DE1-AE26-9EEB-4065-E6293C2965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BDEA3F-E9F5-27AF-4416-9EDF122E94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97E0B6-F534-C698-D628-63334CE4405B}"/>
              </a:ext>
            </a:extLst>
          </p:cNvPr>
          <p:cNvSpPr>
            <a:spLocks noGrp="1"/>
          </p:cNvSpPr>
          <p:nvPr>
            <p:ph type="dt" sz="half" idx="10"/>
          </p:nvPr>
        </p:nvSpPr>
        <p:spPr/>
        <p:txBody>
          <a:bodyPr/>
          <a:lstStyle/>
          <a:p>
            <a:fld id="{9A8298C7-75B2-45F6-B117-8947EF6DB29A}" type="datetimeFigureOut">
              <a:rPr lang="en-GB" smtClean="0"/>
              <a:t>16/03/2026</a:t>
            </a:fld>
            <a:endParaRPr lang="en-GB"/>
          </a:p>
        </p:txBody>
      </p:sp>
      <p:sp>
        <p:nvSpPr>
          <p:cNvPr id="5" name="Footer Placeholder 4">
            <a:extLst>
              <a:ext uri="{FF2B5EF4-FFF2-40B4-BE49-F238E27FC236}">
                <a16:creationId xmlns:a16="http://schemas.microsoft.com/office/drawing/2014/main" id="{18F11FF8-EB89-8EEF-0B10-FCBB44FD1A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28DB4B-3547-1EC7-9DC9-4972E92DB7BF}"/>
              </a:ext>
            </a:extLst>
          </p:cNvPr>
          <p:cNvSpPr>
            <a:spLocks noGrp="1"/>
          </p:cNvSpPr>
          <p:nvPr>
            <p:ph type="sldNum" sz="quarter" idx="12"/>
          </p:nvPr>
        </p:nvSpPr>
        <p:spPr/>
        <p:txBody>
          <a:bodyPr/>
          <a:lstStyle/>
          <a:p>
            <a:fld id="{76646153-EA01-472D-833C-6303E5323745}" type="slidenum">
              <a:rPr lang="en-GB" smtClean="0"/>
              <a:t>‹#›</a:t>
            </a:fld>
            <a:endParaRPr lang="en-GB"/>
          </a:p>
        </p:txBody>
      </p:sp>
    </p:spTree>
    <p:extLst>
      <p:ext uri="{BB962C8B-B14F-4D97-AF65-F5344CB8AC3E}">
        <p14:creationId xmlns:p14="http://schemas.microsoft.com/office/powerpoint/2010/main" val="3355189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3BDB6-0BAD-DF6A-70F8-0F4EE05CD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082743-1730-62F8-7AF0-8AC2E8BE2A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F308BF-5ADC-46E8-3CEB-47379ED6BCF2}"/>
              </a:ext>
            </a:extLst>
          </p:cNvPr>
          <p:cNvSpPr>
            <a:spLocks noGrp="1"/>
          </p:cNvSpPr>
          <p:nvPr>
            <p:ph type="dt" sz="half" idx="10"/>
          </p:nvPr>
        </p:nvSpPr>
        <p:spPr/>
        <p:txBody>
          <a:bodyPr/>
          <a:lstStyle/>
          <a:p>
            <a:fld id="{9A8298C7-75B2-45F6-B117-8947EF6DB29A}" type="datetimeFigureOut">
              <a:rPr lang="en-GB" smtClean="0"/>
              <a:t>16/03/2026</a:t>
            </a:fld>
            <a:endParaRPr lang="en-GB"/>
          </a:p>
        </p:txBody>
      </p:sp>
      <p:sp>
        <p:nvSpPr>
          <p:cNvPr id="5" name="Footer Placeholder 4">
            <a:extLst>
              <a:ext uri="{FF2B5EF4-FFF2-40B4-BE49-F238E27FC236}">
                <a16:creationId xmlns:a16="http://schemas.microsoft.com/office/drawing/2014/main" id="{D9FF17C9-401B-DE46-260D-79A32DA971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81B6C0-B513-38DA-B12A-9A818AA0AEDA}"/>
              </a:ext>
            </a:extLst>
          </p:cNvPr>
          <p:cNvSpPr>
            <a:spLocks noGrp="1"/>
          </p:cNvSpPr>
          <p:nvPr>
            <p:ph type="sldNum" sz="quarter" idx="12"/>
          </p:nvPr>
        </p:nvSpPr>
        <p:spPr/>
        <p:txBody>
          <a:bodyPr/>
          <a:lstStyle/>
          <a:p>
            <a:fld id="{76646153-EA01-472D-833C-6303E5323745}" type="slidenum">
              <a:rPr lang="en-GB" smtClean="0"/>
              <a:t>‹#›</a:t>
            </a:fld>
            <a:endParaRPr lang="en-GB"/>
          </a:p>
        </p:txBody>
      </p:sp>
    </p:spTree>
    <p:extLst>
      <p:ext uri="{BB962C8B-B14F-4D97-AF65-F5344CB8AC3E}">
        <p14:creationId xmlns:p14="http://schemas.microsoft.com/office/powerpoint/2010/main" val="1655737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B438-080B-5CA1-980B-C21E97B879D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3B6FD9-B90F-02C0-F2B0-EB8767E1AD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417F5C3-3E3E-019D-6A63-E7537D3D87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6AF7889-0CE3-A4A8-8E0E-0B07C8A03638}"/>
              </a:ext>
            </a:extLst>
          </p:cNvPr>
          <p:cNvSpPr>
            <a:spLocks noGrp="1"/>
          </p:cNvSpPr>
          <p:nvPr>
            <p:ph type="dt" sz="half" idx="10"/>
          </p:nvPr>
        </p:nvSpPr>
        <p:spPr/>
        <p:txBody>
          <a:bodyPr/>
          <a:lstStyle/>
          <a:p>
            <a:fld id="{9A8298C7-75B2-45F6-B117-8947EF6DB29A}" type="datetimeFigureOut">
              <a:rPr lang="en-GB" smtClean="0"/>
              <a:t>16/03/2026</a:t>
            </a:fld>
            <a:endParaRPr lang="en-GB"/>
          </a:p>
        </p:txBody>
      </p:sp>
      <p:sp>
        <p:nvSpPr>
          <p:cNvPr id="6" name="Footer Placeholder 5">
            <a:extLst>
              <a:ext uri="{FF2B5EF4-FFF2-40B4-BE49-F238E27FC236}">
                <a16:creationId xmlns:a16="http://schemas.microsoft.com/office/drawing/2014/main" id="{401B2614-1A4B-74BC-ABE4-972B8938BE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779047-877A-2E10-FAFB-D0B5BA3F8B8F}"/>
              </a:ext>
            </a:extLst>
          </p:cNvPr>
          <p:cNvSpPr>
            <a:spLocks noGrp="1"/>
          </p:cNvSpPr>
          <p:nvPr>
            <p:ph type="sldNum" sz="quarter" idx="12"/>
          </p:nvPr>
        </p:nvSpPr>
        <p:spPr/>
        <p:txBody>
          <a:bodyPr/>
          <a:lstStyle/>
          <a:p>
            <a:fld id="{76646153-EA01-472D-833C-6303E5323745}" type="slidenum">
              <a:rPr lang="en-GB" smtClean="0"/>
              <a:t>‹#›</a:t>
            </a:fld>
            <a:endParaRPr lang="en-GB"/>
          </a:p>
        </p:txBody>
      </p:sp>
    </p:spTree>
    <p:extLst>
      <p:ext uri="{BB962C8B-B14F-4D97-AF65-F5344CB8AC3E}">
        <p14:creationId xmlns:p14="http://schemas.microsoft.com/office/powerpoint/2010/main" val="3502938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FC746-5439-D16E-70B7-81E6FF4302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64F2E7-1BD8-267A-DB76-91D409D7A6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6F040-FBBC-2781-835E-6563D37847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75F6746-F2C4-6C28-D738-7773D5F87C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AB5C92-FCBF-4730-A9BC-5AA1CFE1AF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D75CB1-8E26-4B62-8E1A-51C431C2E575}"/>
              </a:ext>
            </a:extLst>
          </p:cNvPr>
          <p:cNvSpPr>
            <a:spLocks noGrp="1"/>
          </p:cNvSpPr>
          <p:nvPr>
            <p:ph type="dt" sz="half" idx="10"/>
          </p:nvPr>
        </p:nvSpPr>
        <p:spPr/>
        <p:txBody>
          <a:bodyPr/>
          <a:lstStyle/>
          <a:p>
            <a:fld id="{9A8298C7-75B2-45F6-B117-8947EF6DB29A}" type="datetimeFigureOut">
              <a:rPr lang="en-GB" smtClean="0"/>
              <a:t>16/03/2026</a:t>
            </a:fld>
            <a:endParaRPr lang="en-GB"/>
          </a:p>
        </p:txBody>
      </p:sp>
      <p:sp>
        <p:nvSpPr>
          <p:cNvPr id="8" name="Footer Placeholder 7">
            <a:extLst>
              <a:ext uri="{FF2B5EF4-FFF2-40B4-BE49-F238E27FC236}">
                <a16:creationId xmlns:a16="http://schemas.microsoft.com/office/drawing/2014/main" id="{DE4E515B-24B0-F29A-9634-FD29D2089B6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A38E59D-7E41-2290-A63B-274D1AF4B22C}"/>
              </a:ext>
            </a:extLst>
          </p:cNvPr>
          <p:cNvSpPr>
            <a:spLocks noGrp="1"/>
          </p:cNvSpPr>
          <p:nvPr>
            <p:ph type="sldNum" sz="quarter" idx="12"/>
          </p:nvPr>
        </p:nvSpPr>
        <p:spPr/>
        <p:txBody>
          <a:bodyPr/>
          <a:lstStyle/>
          <a:p>
            <a:fld id="{76646153-EA01-472D-833C-6303E5323745}" type="slidenum">
              <a:rPr lang="en-GB" smtClean="0"/>
              <a:t>‹#›</a:t>
            </a:fld>
            <a:endParaRPr lang="en-GB"/>
          </a:p>
        </p:txBody>
      </p:sp>
    </p:spTree>
    <p:extLst>
      <p:ext uri="{BB962C8B-B14F-4D97-AF65-F5344CB8AC3E}">
        <p14:creationId xmlns:p14="http://schemas.microsoft.com/office/powerpoint/2010/main" val="3702483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F7AFF-1E4E-9882-C719-286166C87D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C2468B-4104-E79F-E1B1-752B4477AA55}"/>
              </a:ext>
            </a:extLst>
          </p:cNvPr>
          <p:cNvSpPr>
            <a:spLocks noGrp="1"/>
          </p:cNvSpPr>
          <p:nvPr>
            <p:ph type="dt" sz="half" idx="10"/>
          </p:nvPr>
        </p:nvSpPr>
        <p:spPr/>
        <p:txBody>
          <a:bodyPr/>
          <a:lstStyle/>
          <a:p>
            <a:fld id="{9A8298C7-75B2-45F6-B117-8947EF6DB29A}" type="datetimeFigureOut">
              <a:rPr lang="en-GB" smtClean="0"/>
              <a:t>16/03/2026</a:t>
            </a:fld>
            <a:endParaRPr lang="en-GB"/>
          </a:p>
        </p:txBody>
      </p:sp>
      <p:sp>
        <p:nvSpPr>
          <p:cNvPr id="4" name="Footer Placeholder 3">
            <a:extLst>
              <a:ext uri="{FF2B5EF4-FFF2-40B4-BE49-F238E27FC236}">
                <a16:creationId xmlns:a16="http://schemas.microsoft.com/office/drawing/2014/main" id="{1D52F07B-3595-B8B0-BFD4-AED1B3B466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98CBF7-D1FD-39BF-7C9B-64C8FF68E264}"/>
              </a:ext>
            </a:extLst>
          </p:cNvPr>
          <p:cNvSpPr>
            <a:spLocks noGrp="1"/>
          </p:cNvSpPr>
          <p:nvPr>
            <p:ph type="sldNum" sz="quarter" idx="12"/>
          </p:nvPr>
        </p:nvSpPr>
        <p:spPr/>
        <p:txBody>
          <a:bodyPr/>
          <a:lstStyle/>
          <a:p>
            <a:fld id="{76646153-EA01-472D-833C-6303E5323745}" type="slidenum">
              <a:rPr lang="en-GB" smtClean="0"/>
              <a:t>‹#›</a:t>
            </a:fld>
            <a:endParaRPr lang="en-GB"/>
          </a:p>
        </p:txBody>
      </p:sp>
    </p:spTree>
    <p:extLst>
      <p:ext uri="{BB962C8B-B14F-4D97-AF65-F5344CB8AC3E}">
        <p14:creationId xmlns:p14="http://schemas.microsoft.com/office/powerpoint/2010/main" val="3795237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2BA112-A890-D17B-DEF8-E273392DB65D}"/>
              </a:ext>
            </a:extLst>
          </p:cNvPr>
          <p:cNvSpPr>
            <a:spLocks noGrp="1"/>
          </p:cNvSpPr>
          <p:nvPr>
            <p:ph type="dt" sz="half" idx="10"/>
          </p:nvPr>
        </p:nvSpPr>
        <p:spPr/>
        <p:txBody>
          <a:bodyPr/>
          <a:lstStyle/>
          <a:p>
            <a:fld id="{9A8298C7-75B2-45F6-B117-8947EF6DB29A}" type="datetimeFigureOut">
              <a:rPr lang="en-GB" smtClean="0"/>
              <a:t>16/03/2026</a:t>
            </a:fld>
            <a:endParaRPr lang="en-GB"/>
          </a:p>
        </p:txBody>
      </p:sp>
      <p:sp>
        <p:nvSpPr>
          <p:cNvPr id="3" name="Footer Placeholder 2">
            <a:extLst>
              <a:ext uri="{FF2B5EF4-FFF2-40B4-BE49-F238E27FC236}">
                <a16:creationId xmlns:a16="http://schemas.microsoft.com/office/drawing/2014/main" id="{0F652030-97C3-945B-B255-C172C9C121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51A64FA-1C35-1268-27C5-BDF5CB563C5E}"/>
              </a:ext>
            </a:extLst>
          </p:cNvPr>
          <p:cNvSpPr>
            <a:spLocks noGrp="1"/>
          </p:cNvSpPr>
          <p:nvPr>
            <p:ph type="sldNum" sz="quarter" idx="12"/>
          </p:nvPr>
        </p:nvSpPr>
        <p:spPr/>
        <p:txBody>
          <a:bodyPr/>
          <a:lstStyle/>
          <a:p>
            <a:fld id="{76646153-EA01-472D-833C-6303E5323745}" type="slidenum">
              <a:rPr lang="en-GB" smtClean="0"/>
              <a:t>‹#›</a:t>
            </a:fld>
            <a:endParaRPr lang="en-GB"/>
          </a:p>
        </p:txBody>
      </p:sp>
    </p:spTree>
    <p:extLst>
      <p:ext uri="{BB962C8B-B14F-4D97-AF65-F5344CB8AC3E}">
        <p14:creationId xmlns:p14="http://schemas.microsoft.com/office/powerpoint/2010/main" val="4268627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294D4-F9CD-E2C9-C873-39551C6B8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70A549-BA30-9BF6-A47F-73DBEFC244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96E7C4D-74E6-0E5A-8806-2A1E7C492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DCBC8-33D6-BA40-7432-216C468156FF}"/>
              </a:ext>
            </a:extLst>
          </p:cNvPr>
          <p:cNvSpPr>
            <a:spLocks noGrp="1"/>
          </p:cNvSpPr>
          <p:nvPr>
            <p:ph type="dt" sz="half" idx="10"/>
          </p:nvPr>
        </p:nvSpPr>
        <p:spPr/>
        <p:txBody>
          <a:bodyPr/>
          <a:lstStyle/>
          <a:p>
            <a:fld id="{9A8298C7-75B2-45F6-B117-8947EF6DB29A}" type="datetimeFigureOut">
              <a:rPr lang="en-GB" smtClean="0"/>
              <a:t>16/03/2026</a:t>
            </a:fld>
            <a:endParaRPr lang="en-GB"/>
          </a:p>
        </p:txBody>
      </p:sp>
      <p:sp>
        <p:nvSpPr>
          <p:cNvPr id="6" name="Footer Placeholder 5">
            <a:extLst>
              <a:ext uri="{FF2B5EF4-FFF2-40B4-BE49-F238E27FC236}">
                <a16:creationId xmlns:a16="http://schemas.microsoft.com/office/drawing/2014/main" id="{2CBE4791-BF57-3911-0B0E-2C36F73720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18C680-496C-F4EC-6584-3DF66898C4BB}"/>
              </a:ext>
            </a:extLst>
          </p:cNvPr>
          <p:cNvSpPr>
            <a:spLocks noGrp="1"/>
          </p:cNvSpPr>
          <p:nvPr>
            <p:ph type="sldNum" sz="quarter" idx="12"/>
          </p:nvPr>
        </p:nvSpPr>
        <p:spPr/>
        <p:txBody>
          <a:bodyPr/>
          <a:lstStyle/>
          <a:p>
            <a:fld id="{76646153-EA01-472D-833C-6303E5323745}" type="slidenum">
              <a:rPr lang="en-GB" smtClean="0"/>
              <a:t>‹#›</a:t>
            </a:fld>
            <a:endParaRPr lang="en-GB"/>
          </a:p>
        </p:txBody>
      </p:sp>
    </p:spTree>
    <p:extLst>
      <p:ext uri="{BB962C8B-B14F-4D97-AF65-F5344CB8AC3E}">
        <p14:creationId xmlns:p14="http://schemas.microsoft.com/office/powerpoint/2010/main" val="555059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ACD45-A889-AA79-BD07-DDF6810CE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D5A6C8-BD00-1289-B479-D62E6E68F7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72DE39-9330-2589-359C-BD299297DB7F}"/>
              </a:ext>
            </a:extLst>
          </p:cNvPr>
          <p:cNvSpPr>
            <a:spLocks noGrp="1"/>
          </p:cNvSpPr>
          <p:nvPr>
            <p:ph type="dt" sz="half" idx="10"/>
          </p:nvPr>
        </p:nvSpPr>
        <p:spPr/>
        <p:txBody>
          <a:bodyPr/>
          <a:lstStyle/>
          <a:p>
            <a:fld id="{4569FD43-0FD6-4570-8D96-12C61545D149}" type="datetimeFigureOut">
              <a:rPr lang="en-GB" smtClean="0"/>
              <a:t>16/03/2026</a:t>
            </a:fld>
            <a:endParaRPr lang="en-GB"/>
          </a:p>
        </p:txBody>
      </p:sp>
      <p:sp>
        <p:nvSpPr>
          <p:cNvPr id="5" name="Footer Placeholder 4">
            <a:extLst>
              <a:ext uri="{FF2B5EF4-FFF2-40B4-BE49-F238E27FC236}">
                <a16:creationId xmlns:a16="http://schemas.microsoft.com/office/drawing/2014/main" id="{5521F82D-92EB-BB70-12C7-EC02242B14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C417D7-35E6-4E6C-86C3-5BE6EE003D2F}"/>
              </a:ext>
            </a:extLst>
          </p:cNvPr>
          <p:cNvSpPr>
            <a:spLocks noGrp="1"/>
          </p:cNvSpPr>
          <p:nvPr>
            <p:ph type="sldNum" sz="quarter" idx="12"/>
          </p:nvPr>
        </p:nvSpPr>
        <p:spPr/>
        <p:txBody>
          <a:bodyPr/>
          <a:lstStyle/>
          <a:p>
            <a:fld id="{AAAF8C02-1C85-42DA-9818-76F01C106A78}" type="slidenum">
              <a:rPr lang="en-GB" smtClean="0"/>
              <a:t>‹#›</a:t>
            </a:fld>
            <a:endParaRPr lang="en-GB"/>
          </a:p>
        </p:txBody>
      </p:sp>
    </p:spTree>
    <p:extLst>
      <p:ext uri="{BB962C8B-B14F-4D97-AF65-F5344CB8AC3E}">
        <p14:creationId xmlns:p14="http://schemas.microsoft.com/office/powerpoint/2010/main" val="3858748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0E3CD-FAE8-4CFC-F9DA-6C3FB6AB0D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E7EE20B-5E2F-CBE8-98C8-AD27350AD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356059-9800-5915-C4EC-88A2786EC6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65ED8-D5C3-9C59-5B01-F8E3D02D3E38}"/>
              </a:ext>
            </a:extLst>
          </p:cNvPr>
          <p:cNvSpPr>
            <a:spLocks noGrp="1"/>
          </p:cNvSpPr>
          <p:nvPr>
            <p:ph type="dt" sz="half" idx="10"/>
          </p:nvPr>
        </p:nvSpPr>
        <p:spPr/>
        <p:txBody>
          <a:bodyPr/>
          <a:lstStyle/>
          <a:p>
            <a:fld id="{9A8298C7-75B2-45F6-B117-8947EF6DB29A}" type="datetimeFigureOut">
              <a:rPr lang="en-GB" smtClean="0"/>
              <a:t>16/03/2026</a:t>
            </a:fld>
            <a:endParaRPr lang="en-GB"/>
          </a:p>
        </p:txBody>
      </p:sp>
      <p:sp>
        <p:nvSpPr>
          <p:cNvPr id="6" name="Footer Placeholder 5">
            <a:extLst>
              <a:ext uri="{FF2B5EF4-FFF2-40B4-BE49-F238E27FC236}">
                <a16:creationId xmlns:a16="http://schemas.microsoft.com/office/drawing/2014/main" id="{A4D36A3F-B966-D04F-82D1-F9AF94A757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1CAC65-DA0E-58F0-EED5-CBE431409007}"/>
              </a:ext>
            </a:extLst>
          </p:cNvPr>
          <p:cNvSpPr>
            <a:spLocks noGrp="1"/>
          </p:cNvSpPr>
          <p:nvPr>
            <p:ph type="sldNum" sz="quarter" idx="12"/>
          </p:nvPr>
        </p:nvSpPr>
        <p:spPr/>
        <p:txBody>
          <a:bodyPr/>
          <a:lstStyle/>
          <a:p>
            <a:fld id="{76646153-EA01-472D-833C-6303E5323745}" type="slidenum">
              <a:rPr lang="en-GB" smtClean="0"/>
              <a:t>‹#›</a:t>
            </a:fld>
            <a:endParaRPr lang="en-GB"/>
          </a:p>
        </p:txBody>
      </p:sp>
    </p:spTree>
    <p:extLst>
      <p:ext uri="{BB962C8B-B14F-4D97-AF65-F5344CB8AC3E}">
        <p14:creationId xmlns:p14="http://schemas.microsoft.com/office/powerpoint/2010/main" val="23884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7B8B-2523-CE5D-318F-32A8518603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F54EF9-DDE9-157B-BAC0-452FAF0FA3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924446-2E83-5831-FCCC-F8ED6D93B502}"/>
              </a:ext>
            </a:extLst>
          </p:cNvPr>
          <p:cNvSpPr>
            <a:spLocks noGrp="1"/>
          </p:cNvSpPr>
          <p:nvPr>
            <p:ph type="dt" sz="half" idx="10"/>
          </p:nvPr>
        </p:nvSpPr>
        <p:spPr/>
        <p:txBody>
          <a:bodyPr/>
          <a:lstStyle/>
          <a:p>
            <a:fld id="{9A8298C7-75B2-45F6-B117-8947EF6DB29A}" type="datetimeFigureOut">
              <a:rPr lang="en-GB" smtClean="0"/>
              <a:t>16/03/2026</a:t>
            </a:fld>
            <a:endParaRPr lang="en-GB"/>
          </a:p>
        </p:txBody>
      </p:sp>
      <p:sp>
        <p:nvSpPr>
          <p:cNvPr id="5" name="Footer Placeholder 4">
            <a:extLst>
              <a:ext uri="{FF2B5EF4-FFF2-40B4-BE49-F238E27FC236}">
                <a16:creationId xmlns:a16="http://schemas.microsoft.com/office/drawing/2014/main" id="{B0585811-01F5-E9CB-0C01-097C9233C1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012346-2AF2-7BF2-76E2-B79EB89E33C6}"/>
              </a:ext>
            </a:extLst>
          </p:cNvPr>
          <p:cNvSpPr>
            <a:spLocks noGrp="1"/>
          </p:cNvSpPr>
          <p:nvPr>
            <p:ph type="sldNum" sz="quarter" idx="12"/>
          </p:nvPr>
        </p:nvSpPr>
        <p:spPr/>
        <p:txBody>
          <a:bodyPr/>
          <a:lstStyle/>
          <a:p>
            <a:fld id="{76646153-EA01-472D-833C-6303E5323745}" type="slidenum">
              <a:rPr lang="en-GB" smtClean="0"/>
              <a:t>‹#›</a:t>
            </a:fld>
            <a:endParaRPr lang="en-GB"/>
          </a:p>
        </p:txBody>
      </p:sp>
    </p:spTree>
    <p:extLst>
      <p:ext uri="{BB962C8B-B14F-4D97-AF65-F5344CB8AC3E}">
        <p14:creationId xmlns:p14="http://schemas.microsoft.com/office/powerpoint/2010/main" val="4073588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2F69E9-BA41-653B-1E23-F26281EBF8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766F8F-151B-EAB4-63C1-7868492A6A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40D7AA-8AB6-B3A8-54F6-F0EC9AA4209A}"/>
              </a:ext>
            </a:extLst>
          </p:cNvPr>
          <p:cNvSpPr>
            <a:spLocks noGrp="1"/>
          </p:cNvSpPr>
          <p:nvPr>
            <p:ph type="dt" sz="half" idx="10"/>
          </p:nvPr>
        </p:nvSpPr>
        <p:spPr/>
        <p:txBody>
          <a:bodyPr/>
          <a:lstStyle/>
          <a:p>
            <a:fld id="{9A8298C7-75B2-45F6-B117-8947EF6DB29A}" type="datetimeFigureOut">
              <a:rPr lang="en-GB" smtClean="0"/>
              <a:t>16/03/2026</a:t>
            </a:fld>
            <a:endParaRPr lang="en-GB"/>
          </a:p>
        </p:txBody>
      </p:sp>
      <p:sp>
        <p:nvSpPr>
          <p:cNvPr id="5" name="Footer Placeholder 4">
            <a:extLst>
              <a:ext uri="{FF2B5EF4-FFF2-40B4-BE49-F238E27FC236}">
                <a16:creationId xmlns:a16="http://schemas.microsoft.com/office/drawing/2014/main" id="{3561C36E-1E49-9060-EE68-F1FCBF010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271FCC-3E6E-52A2-253C-920F6B126A10}"/>
              </a:ext>
            </a:extLst>
          </p:cNvPr>
          <p:cNvSpPr>
            <a:spLocks noGrp="1"/>
          </p:cNvSpPr>
          <p:nvPr>
            <p:ph type="sldNum" sz="quarter" idx="12"/>
          </p:nvPr>
        </p:nvSpPr>
        <p:spPr/>
        <p:txBody>
          <a:bodyPr/>
          <a:lstStyle/>
          <a:p>
            <a:fld id="{76646153-EA01-472D-833C-6303E5323745}" type="slidenum">
              <a:rPr lang="en-GB" smtClean="0"/>
              <a:t>‹#›</a:t>
            </a:fld>
            <a:endParaRPr lang="en-GB"/>
          </a:p>
        </p:txBody>
      </p:sp>
    </p:spTree>
    <p:extLst>
      <p:ext uri="{BB962C8B-B14F-4D97-AF65-F5344CB8AC3E}">
        <p14:creationId xmlns:p14="http://schemas.microsoft.com/office/powerpoint/2010/main" val="2527201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415E-BCB2-FF8F-8FE9-3F2D8A7AA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7ED1EEF-6D13-5120-1D4D-B8A3F48320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1B58EA0-F965-C5D1-07AC-80461A1572E3}"/>
              </a:ext>
            </a:extLst>
          </p:cNvPr>
          <p:cNvSpPr>
            <a:spLocks noGrp="1"/>
          </p:cNvSpPr>
          <p:nvPr>
            <p:ph type="dt" sz="half" idx="10"/>
          </p:nvPr>
        </p:nvSpPr>
        <p:spPr/>
        <p:txBody>
          <a:bodyPr/>
          <a:lstStyle/>
          <a:p>
            <a:fld id="{45260493-318D-4183-946D-689C11D07781}" type="datetimeFigureOut">
              <a:rPr lang="en-GB" smtClean="0"/>
              <a:t>16/03/2026</a:t>
            </a:fld>
            <a:endParaRPr lang="en-GB"/>
          </a:p>
        </p:txBody>
      </p:sp>
      <p:sp>
        <p:nvSpPr>
          <p:cNvPr id="5" name="Footer Placeholder 4">
            <a:extLst>
              <a:ext uri="{FF2B5EF4-FFF2-40B4-BE49-F238E27FC236}">
                <a16:creationId xmlns:a16="http://schemas.microsoft.com/office/drawing/2014/main" id="{EA96BEA2-3FDE-7B62-5898-7EE214DD93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D04A8D-B592-F6CF-7B28-68044414C9AC}"/>
              </a:ext>
            </a:extLst>
          </p:cNvPr>
          <p:cNvSpPr>
            <a:spLocks noGrp="1"/>
          </p:cNvSpPr>
          <p:nvPr>
            <p:ph type="sldNum" sz="quarter" idx="12"/>
          </p:nvPr>
        </p:nvSpPr>
        <p:spPr/>
        <p:txBody>
          <a:bodyPr/>
          <a:lstStyle/>
          <a:p>
            <a:fld id="{682AC17A-835C-4023-989F-E28B8D982F1F}" type="slidenum">
              <a:rPr lang="en-GB" smtClean="0"/>
              <a:t>‹#›</a:t>
            </a:fld>
            <a:endParaRPr lang="en-GB"/>
          </a:p>
        </p:txBody>
      </p:sp>
    </p:spTree>
    <p:extLst>
      <p:ext uri="{BB962C8B-B14F-4D97-AF65-F5344CB8AC3E}">
        <p14:creationId xmlns:p14="http://schemas.microsoft.com/office/powerpoint/2010/main" val="708144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4E1F-4D2F-DE85-7678-A0CC9F8402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CF0930-D523-BCE2-DB85-7F37E12EC9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93EFCE-F17D-259E-8E5C-EFC1F8F94A2D}"/>
              </a:ext>
            </a:extLst>
          </p:cNvPr>
          <p:cNvSpPr>
            <a:spLocks noGrp="1"/>
          </p:cNvSpPr>
          <p:nvPr>
            <p:ph type="dt" sz="half" idx="10"/>
          </p:nvPr>
        </p:nvSpPr>
        <p:spPr/>
        <p:txBody>
          <a:bodyPr/>
          <a:lstStyle/>
          <a:p>
            <a:fld id="{45260493-318D-4183-946D-689C11D07781}" type="datetimeFigureOut">
              <a:rPr lang="en-GB" smtClean="0"/>
              <a:t>16/03/2026</a:t>
            </a:fld>
            <a:endParaRPr lang="en-GB"/>
          </a:p>
        </p:txBody>
      </p:sp>
      <p:sp>
        <p:nvSpPr>
          <p:cNvPr id="5" name="Footer Placeholder 4">
            <a:extLst>
              <a:ext uri="{FF2B5EF4-FFF2-40B4-BE49-F238E27FC236}">
                <a16:creationId xmlns:a16="http://schemas.microsoft.com/office/drawing/2014/main" id="{1916F6DE-394F-980C-B064-63ADCCEF12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A3A16-7D1F-BACC-62A2-827D529969C9}"/>
              </a:ext>
            </a:extLst>
          </p:cNvPr>
          <p:cNvSpPr>
            <a:spLocks noGrp="1"/>
          </p:cNvSpPr>
          <p:nvPr>
            <p:ph type="sldNum" sz="quarter" idx="12"/>
          </p:nvPr>
        </p:nvSpPr>
        <p:spPr/>
        <p:txBody>
          <a:bodyPr/>
          <a:lstStyle/>
          <a:p>
            <a:fld id="{682AC17A-835C-4023-989F-E28B8D982F1F}" type="slidenum">
              <a:rPr lang="en-GB" smtClean="0"/>
              <a:t>‹#›</a:t>
            </a:fld>
            <a:endParaRPr lang="en-GB"/>
          </a:p>
        </p:txBody>
      </p:sp>
    </p:spTree>
    <p:extLst>
      <p:ext uri="{BB962C8B-B14F-4D97-AF65-F5344CB8AC3E}">
        <p14:creationId xmlns:p14="http://schemas.microsoft.com/office/powerpoint/2010/main" val="2298251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4DA4-2C47-35DD-BCFB-DF86AE7A0D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C96803-883E-18BC-D4C8-8E6EB9832B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8D7D90-25AD-87B4-4244-6B7BBCEFE734}"/>
              </a:ext>
            </a:extLst>
          </p:cNvPr>
          <p:cNvSpPr>
            <a:spLocks noGrp="1"/>
          </p:cNvSpPr>
          <p:nvPr>
            <p:ph type="dt" sz="half" idx="10"/>
          </p:nvPr>
        </p:nvSpPr>
        <p:spPr/>
        <p:txBody>
          <a:bodyPr/>
          <a:lstStyle/>
          <a:p>
            <a:fld id="{45260493-318D-4183-946D-689C11D07781}" type="datetimeFigureOut">
              <a:rPr lang="en-GB" smtClean="0"/>
              <a:t>16/03/2026</a:t>
            </a:fld>
            <a:endParaRPr lang="en-GB"/>
          </a:p>
        </p:txBody>
      </p:sp>
      <p:sp>
        <p:nvSpPr>
          <p:cNvPr id="5" name="Footer Placeholder 4">
            <a:extLst>
              <a:ext uri="{FF2B5EF4-FFF2-40B4-BE49-F238E27FC236}">
                <a16:creationId xmlns:a16="http://schemas.microsoft.com/office/drawing/2014/main" id="{73D6EA1C-D2F0-E5B3-A424-C3423ED063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E824B7-4C19-5866-A3FB-328184D76006}"/>
              </a:ext>
            </a:extLst>
          </p:cNvPr>
          <p:cNvSpPr>
            <a:spLocks noGrp="1"/>
          </p:cNvSpPr>
          <p:nvPr>
            <p:ph type="sldNum" sz="quarter" idx="12"/>
          </p:nvPr>
        </p:nvSpPr>
        <p:spPr/>
        <p:txBody>
          <a:bodyPr/>
          <a:lstStyle/>
          <a:p>
            <a:fld id="{682AC17A-835C-4023-989F-E28B8D982F1F}" type="slidenum">
              <a:rPr lang="en-GB" smtClean="0"/>
              <a:t>‹#›</a:t>
            </a:fld>
            <a:endParaRPr lang="en-GB"/>
          </a:p>
        </p:txBody>
      </p:sp>
    </p:spTree>
    <p:extLst>
      <p:ext uri="{BB962C8B-B14F-4D97-AF65-F5344CB8AC3E}">
        <p14:creationId xmlns:p14="http://schemas.microsoft.com/office/powerpoint/2010/main" val="3539210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02B4F-B8D0-AECF-A7D1-7EBC1C0584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621484-A79D-380A-2676-872F9A7C70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0F88F5-1C2A-942C-2F89-B42AF9B618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A4054D1-18A2-6887-C537-092ED6A3827D}"/>
              </a:ext>
            </a:extLst>
          </p:cNvPr>
          <p:cNvSpPr>
            <a:spLocks noGrp="1"/>
          </p:cNvSpPr>
          <p:nvPr>
            <p:ph type="dt" sz="half" idx="10"/>
          </p:nvPr>
        </p:nvSpPr>
        <p:spPr/>
        <p:txBody>
          <a:bodyPr/>
          <a:lstStyle/>
          <a:p>
            <a:fld id="{45260493-318D-4183-946D-689C11D07781}" type="datetimeFigureOut">
              <a:rPr lang="en-GB" smtClean="0"/>
              <a:t>16/03/2026</a:t>
            </a:fld>
            <a:endParaRPr lang="en-GB"/>
          </a:p>
        </p:txBody>
      </p:sp>
      <p:sp>
        <p:nvSpPr>
          <p:cNvPr id="6" name="Footer Placeholder 5">
            <a:extLst>
              <a:ext uri="{FF2B5EF4-FFF2-40B4-BE49-F238E27FC236}">
                <a16:creationId xmlns:a16="http://schemas.microsoft.com/office/drawing/2014/main" id="{291645A3-3C25-1C03-A496-A2AE5B3247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CD3BE-77BE-D4E9-82AE-ABCD0C5C5D14}"/>
              </a:ext>
            </a:extLst>
          </p:cNvPr>
          <p:cNvSpPr>
            <a:spLocks noGrp="1"/>
          </p:cNvSpPr>
          <p:nvPr>
            <p:ph type="sldNum" sz="quarter" idx="12"/>
          </p:nvPr>
        </p:nvSpPr>
        <p:spPr/>
        <p:txBody>
          <a:bodyPr/>
          <a:lstStyle/>
          <a:p>
            <a:fld id="{682AC17A-835C-4023-989F-E28B8D982F1F}" type="slidenum">
              <a:rPr lang="en-GB" smtClean="0"/>
              <a:t>‹#›</a:t>
            </a:fld>
            <a:endParaRPr lang="en-GB"/>
          </a:p>
        </p:txBody>
      </p:sp>
    </p:spTree>
    <p:extLst>
      <p:ext uri="{BB962C8B-B14F-4D97-AF65-F5344CB8AC3E}">
        <p14:creationId xmlns:p14="http://schemas.microsoft.com/office/powerpoint/2010/main" val="4143083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867A7-08ED-F59C-ECA4-B66ED89B84D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49071B-CFA9-26C8-0A46-D27991956E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93957A-5986-9167-A368-7E391DF19E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91CDC80-8FA5-EE8F-851B-26EC3C32DF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611F26-F88F-2719-4F3E-1F32FCE70A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6AE70A-75B4-048C-360E-53897C0F3EB2}"/>
              </a:ext>
            </a:extLst>
          </p:cNvPr>
          <p:cNvSpPr>
            <a:spLocks noGrp="1"/>
          </p:cNvSpPr>
          <p:nvPr>
            <p:ph type="dt" sz="half" idx="10"/>
          </p:nvPr>
        </p:nvSpPr>
        <p:spPr/>
        <p:txBody>
          <a:bodyPr/>
          <a:lstStyle/>
          <a:p>
            <a:fld id="{45260493-318D-4183-946D-689C11D07781}" type="datetimeFigureOut">
              <a:rPr lang="en-GB" smtClean="0"/>
              <a:t>16/03/2026</a:t>
            </a:fld>
            <a:endParaRPr lang="en-GB"/>
          </a:p>
        </p:txBody>
      </p:sp>
      <p:sp>
        <p:nvSpPr>
          <p:cNvPr id="8" name="Footer Placeholder 7">
            <a:extLst>
              <a:ext uri="{FF2B5EF4-FFF2-40B4-BE49-F238E27FC236}">
                <a16:creationId xmlns:a16="http://schemas.microsoft.com/office/drawing/2014/main" id="{32E6B54D-AFA4-1341-BB68-1BC4C6F8B02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CE68DD-1C21-9BB4-7DA9-23A7D8A23A58}"/>
              </a:ext>
            </a:extLst>
          </p:cNvPr>
          <p:cNvSpPr>
            <a:spLocks noGrp="1"/>
          </p:cNvSpPr>
          <p:nvPr>
            <p:ph type="sldNum" sz="quarter" idx="12"/>
          </p:nvPr>
        </p:nvSpPr>
        <p:spPr/>
        <p:txBody>
          <a:bodyPr/>
          <a:lstStyle/>
          <a:p>
            <a:fld id="{682AC17A-835C-4023-989F-E28B8D982F1F}" type="slidenum">
              <a:rPr lang="en-GB" smtClean="0"/>
              <a:t>‹#›</a:t>
            </a:fld>
            <a:endParaRPr lang="en-GB"/>
          </a:p>
        </p:txBody>
      </p:sp>
    </p:spTree>
    <p:extLst>
      <p:ext uri="{BB962C8B-B14F-4D97-AF65-F5344CB8AC3E}">
        <p14:creationId xmlns:p14="http://schemas.microsoft.com/office/powerpoint/2010/main" val="2488219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05CFA-AFEE-EC44-DF5D-79C8A59C29F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FF87C0-F5EB-D7E3-F330-7E84EE109898}"/>
              </a:ext>
            </a:extLst>
          </p:cNvPr>
          <p:cNvSpPr>
            <a:spLocks noGrp="1"/>
          </p:cNvSpPr>
          <p:nvPr>
            <p:ph type="dt" sz="half" idx="10"/>
          </p:nvPr>
        </p:nvSpPr>
        <p:spPr/>
        <p:txBody>
          <a:bodyPr/>
          <a:lstStyle/>
          <a:p>
            <a:fld id="{45260493-318D-4183-946D-689C11D07781}" type="datetimeFigureOut">
              <a:rPr lang="en-GB" smtClean="0"/>
              <a:t>16/03/2026</a:t>
            </a:fld>
            <a:endParaRPr lang="en-GB"/>
          </a:p>
        </p:txBody>
      </p:sp>
      <p:sp>
        <p:nvSpPr>
          <p:cNvPr id="4" name="Footer Placeholder 3">
            <a:extLst>
              <a:ext uri="{FF2B5EF4-FFF2-40B4-BE49-F238E27FC236}">
                <a16:creationId xmlns:a16="http://schemas.microsoft.com/office/drawing/2014/main" id="{21DEE3AA-5D98-D06A-E14E-96BC595EE5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E9CA6E6-F20B-A683-BDBB-A62374173255}"/>
              </a:ext>
            </a:extLst>
          </p:cNvPr>
          <p:cNvSpPr>
            <a:spLocks noGrp="1"/>
          </p:cNvSpPr>
          <p:nvPr>
            <p:ph type="sldNum" sz="quarter" idx="12"/>
          </p:nvPr>
        </p:nvSpPr>
        <p:spPr/>
        <p:txBody>
          <a:bodyPr/>
          <a:lstStyle/>
          <a:p>
            <a:fld id="{682AC17A-835C-4023-989F-E28B8D982F1F}" type="slidenum">
              <a:rPr lang="en-GB" smtClean="0"/>
              <a:t>‹#›</a:t>
            </a:fld>
            <a:endParaRPr lang="en-GB"/>
          </a:p>
        </p:txBody>
      </p:sp>
    </p:spTree>
    <p:extLst>
      <p:ext uri="{BB962C8B-B14F-4D97-AF65-F5344CB8AC3E}">
        <p14:creationId xmlns:p14="http://schemas.microsoft.com/office/powerpoint/2010/main" val="209829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456DD-B01E-302A-3ED5-2427F4DC8909}"/>
              </a:ext>
            </a:extLst>
          </p:cNvPr>
          <p:cNvSpPr>
            <a:spLocks noGrp="1"/>
          </p:cNvSpPr>
          <p:nvPr>
            <p:ph type="dt" sz="half" idx="10"/>
          </p:nvPr>
        </p:nvSpPr>
        <p:spPr/>
        <p:txBody>
          <a:bodyPr/>
          <a:lstStyle/>
          <a:p>
            <a:fld id="{45260493-318D-4183-946D-689C11D07781}" type="datetimeFigureOut">
              <a:rPr lang="en-GB" smtClean="0"/>
              <a:t>16/03/2026</a:t>
            </a:fld>
            <a:endParaRPr lang="en-GB"/>
          </a:p>
        </p:txBody>
      </p:sp>
      <p:sp>
        <p:nvSpPr>
          <p:cNvPr id="3" name="Footer Placeholder 2">
            <a:extLst>
              <a:ext uri="{FF2B5EF4-FFF2-40B4-BE49-F238E27FC236}">
                <a16:creationId xmlns:a16="http://schemas.microsoft.com/office/drawing/2014/main" id="{48DA650E-25D1-6462-F693-728D19D5F8B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0E0D756-124A-99A7-1A81-A1BCB8FDCE4B}"/>
              </a:ext>
            </a:extLst>
          </p:cNvPr>
          <p:cNvSpPr>
            <a:spLocks noGrp="1"/>
          </p:cNvSpPr>
          <p:nvPr>
            <p:ph type="sldNum" sz="quarter" idx="12"/>
          </p:nvPr>
        </p:nvSpPr>
        <p:spPr/>
        <p:txBody>
          <a:bodyPr/>
          <a:lstStyle/>
          <a:p>
            <a:fld id="{682AC17A-835C-4023-989F-E28B8D982F1F}" type="slidenum">
              <a:rPr lang="en-GB" smtClean="0"/>
              <a:t>‹#›</a:t>
            </a:fld>
            <a:endParaRPr lang="en-GB"/>
          </a:p>
        </p:txBody>
      </p:sp>
    </p:spTree>
    <p:extLst>
      <p:ext uri="{BB962C8B-B14F-4D97-AF65-F5344CB8AC3E}">
        <p14:creationId xmlns:p14="http://schemas.microsoft.com/office/powerpoint/2010/main" val="1978626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80840-09DE-8738-4ADA-9CE442AD02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D3A84AE-FDB8-28BE-151C-3AE4A7E1A6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BD6A9-9B42-546D-53B6-97BEA4532164}"/>
              </a:ext>
            </a:extLst>
          </p:cNvPr>
          <p:cNvSpPr>
            <a:spLocks noGrp="1"/>
          </p:cNvSpPr>
          <p:nvPr>
            <p:ph type="dt" sz="half" idx="10"/>
          </p:nvPr>
        </p:nvSpPr>
        <p:spPr/>
        <p:txBody>
          <a:bodyPr/>
          <a:lstStyle/>
          <a:p>
            <a:fld id="{4569FD43-0FD6-4570-8D96-12C61545D149}" type="datetimeFigureOut">
              <a:rPr lang="en-GB" smtClean="0"/>
              <a:t>16/03/2026</a:t>
            </a:fld>
            <a:endParaRPr lang="en-GB"/>
          </a:p>
        </p:txBody>
      </p:sp>
      <p:sp>
        <p:nvSpPr>
          <p:cNvPr id="5" name="Footer Placeholder 4">
            <a:extLst>
              <a:ext uri="{FF2B5EF4-FFF2-40B4-BE49-F238E27FC236}">
                <a16:creationId xmlns:a16="http://schemas.microsoft.com/office/drawing/2014/main" id="{8158C72A-8681-0BE1-0FEF-2F33DA4B0A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295E05-62CF-A77F-F875-468D35B7BA58}"/>
              </a:ext>
            </a:extLst>
          </p:cNvPr>
          <p:cNvSpPr>
            <a:spLocks noGrp="1"/>
          </p:cNvSpPr>
          <p:nvPr>
            <p:ph type="sldNum" sz="quarter" idx="12"/>
          </p:nvPr>
        </p:nvSpPr>
        <p:spPr/>
        <p:txBody>
          <a:bodyPr/>
          <a:lstStyle/>
          <a:p>
            <a:fld id="{AAAF8C02-1C85-42DA-9818-76F01C106A78}" type="slidenum">
              <a:rPr lang="en-GB" smtClean="0"/>
              <a:t>‹#›</a:t>
            </a:fld>
            <a:endParaRPr lang="en-GB"/>
          </a:p>
        </p:txBody>
      </p:sp>
    </p:spTree>
    <p:extLst>
      <p:ext uri="{BB962C8B-B14F-4D97-AF65-F5344CB8AC3E}">
        <p14:creationId xmlns:p14="http://schemas.microsoft.com/office/powerpoint/2010/main" val="1651957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431D0-47B9-19A8-2189-25924AE452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748A67-AEAF-650F-B48C-81314013CB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4D9D85C-0C69-1876-25AE-874D2199C6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A7AD29-B48D-A3F2-B066-692A9DF8A4D3}"/>
              </a:ext>
            </a:extLst>
          </p:cNvPr>
          <p:cNvSpPr>
            <a:spLocks noGrp="1"/>
          </p:cNvSpPr>
          <p:nvPr>
            <p:ph type="dt" sz="half" idx="10"/>
          </p:nvPr>
        </p:nvSpPr>
        <p:spPr/>
        <p:txBody>
          <a:bodyPr/>
          <a:lstStyle/>
          <a:p>
            <a:fld id="{45260493-318D-4183-946D-689C11D07781}" type="datetimeFigureOut">
              <a:rPr lang="en-GB" smtClean="0"/>
              <a:t>16/03/2026</a:t>
            </a:fld>
            <a:endParaRPr lang="en-GB"/>
          </a:p>
        </p:txBody>
      </p:sp>
      <p:sp>
        <p:nvSpPr>
          <p:cNvPr id="6" name="Footer Placeholder 5">
            <a:extLst>
              <a:ext uri="{FF2B5EF4-FFF2-40B4-BE49-F238E27FC236}">
                <a16:creationId xmlns:a16="http://schemas.microsoft.com/office/drawing/2014/main" id="{58EE0CB1-4F06-87C0-88EB-034E05C06D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49BAA4-E5A5-D31D-0C32-4E441B4B4C1E}"/>
              </a:ext>
            </a:extLst>
          </p:cNvPr>
          <p:cNvSpPr>
            <a:spLocks noGrp="1"/>
          </p:cNvSpPr>
          <p:nvPr>
            <p:ph type="sldNum" sz="quarter" idx="12"/>
          </p:nvPr>
        </p:nvSpPr>
        <p:spPr/>
        <p:txBody>
          <a:bodyPr/>
          <a:lstStyle/>
          <a:p>
            <a:fld id="{682AC17A-835C-4023-989F-E28B8D982F1F}" type="slidenum">
              <a:rPr lang="en-GB" smtClean="0"/>
              <a:t>‹#›</a:t>
            </a:fld>
            <a:endParaRPr lang="en-GB"/>
          </a:p>
        </p:txBody>
      </p:sp>
    </p:spTree>
    <p:extLst>
      <p:ext uri="{BB962C8B-B14F-4D97-AF65-F5344CB8AC3E}">
        <p14:creationId xmlns:p14="http://schemas.microsoft.com/office/powerpoint/2010/main" val="3284679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86CDD-0F44-1C7F-734F-C792FA9CF8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DB85C8C-3248-A0A2-5B07-7AEC5B9922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BE4B02B-4F11-BC6D-2E54-3AF4D77AF0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7B1EE-4FF2-466C-DA97-9984CF8FBFC2}"/>
              </a:ext>
            </a:extLst>
          </p:cNvPr>
          <p:cNvSpPr>
            <a:spLocks noGrp="1"/>
          </p:cNvSpPr>
          <p:nvPr>
            <p:ph type="dt" sz="half" idx="10"/>
          </p:nvPr>
        </p:nvSpPr>
        <p:spPr/>
        <p:txBody>
          <a:bodyPr/>
          <a:lstStyle/>
          <a:p>
            <a:fld id="{45260493-318D-4183-946D-689C11D07781}" type="datetimeFigureOut">
              <a:rPr lang="en-GB" smtClean="0"/>
              <a:t>16/03/2026</a:t>
            </a:fld>
            <a:endParaRPr lang="en-GB"/>
          </a:p>
        </p:txBody>
      </p:sp>
      <p:sp>
        <p:nvSpPr>
          <p:cNvPr id="6" name="Footer Placeholder 5">
            <a:extLst>
              <a:ext uri="{FF2B5EF4-FFF2-40B4-BE49-F238E27FC236}">
                <a16:creationId xmlns:a16="http://schemas.microsoft.com/office/drawing/2014/main" id="{418FEBAF-F34F-147F-0AC1-7CFBDB716C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3FD9B5-2933-94EA-6375-D956B202DDE0}"/>
              </a:ext>
            </a:extLst>
          </p:cNvPr>
          <p:cNvSpPr>
            <a:spLocks noGrp="1"/>
          </p:cNvSpPr>
          <p:nvPr>
            <p:ph type="sldNum" sz="quarter" idx="12"/>
          </p:nvPr>
        </p:nvSpPr>
        <p:spPr/>
        <p:txBody>
          <a:bodyPr/>
          <a:lstStyle/>
          <a:p>
            <a:fld id="{682AC17A-835C-4023-989F-E28B8D982F1F}" type="slidenum">
              <a:rPr lang="en-GB" smtClean="0"/>
              <a:t>‹#›</a:t>
            </a:fld>
            <a:endParaRPr lang="en-GB"/>
          </a:p>
        </p:txBody>
      </p:sp>
    </p:spTree>
    <p:extLst>
      <p:ext uri="{BB962C8B-B14F-4D97-AF65-F5344CB8AC3E}">
        <p14:creationId xmlns:p14="http://schemas.microsoft.com/office/powerpoint/2010/main" val="3350331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8319-1C64-4872-25CA-A0B75494C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91A210-7526-6C5E-C862-2D0B40EBDD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194D07-777E-DAEC-39EE-C5B5EFD274F4}"/>
              </a:ext>
            </a:extLst>
          </p:cNvPr>
          <p:cNvSpPr>
            <a:spLocks noGrp="1"/>
          </p:cNvSpPr>
          <p:nvPr>
            <p:ph type="dt" sz="half" idx="10"/>
          </p:nvPr>
        </p:nvSpPr>
        <p:spPr/>
        <p:txBody>
          <a:bodyPr/>
          <a:lstStyle/>
          <a:p>
            <a:fld id="{45260493-318D-4183-946D-689C11D07781}" type="datetimeFigureOut">
              <a:rPr lang="en-GB" smtClean="0"/>
              <a:t>16/03/2026</a:t>
            </a:fld>
            <a:endParaRPr lang="en-GB"/>
          </a:p>
        </p:txBody>
      </p:sp>
      <p:sp>
        <p:nvSpPr>
          <p:cNvPr id="5" name="Footer Placeholder 4">
            <a:extLst>
              <a:ext uri="{FF2B5EF4-FFF2-40B4-BE49-F238E27FC236}">
                <a16:creationId xmlns:a16="http://schemas.microsoft.com/office/drawing/2014/main" id="{F68EDB8A-1CF6-5F2C-1722-949CBD8C73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97E8CB-793C-882E-0A3B-FB08168F4844}"/>
              </a:ext>
            </a:extLst>
          </p:cNvPr>
          <p:cNvSpPr>
            <a:spLocks noGrp="1"/>
          </p:cNvSpPr>
          <p:nvPr>
            <p:ph type="sldNum" sz="quarter" idx="12"/>
          </p:nvPr>
        </p:nvSpPr>
        <p:spPr/>
        <p:txBody>
          <a:bodyPr/>
          <a:lstStyle/>
          <a:p>
            <a:fld id="{682AC17A-835C-4023-989F-E28B8D982F1F}" type="slidenum">
              <a:rPr lang="en-GB" smtClean="0"/>
              <a:t>‹#›</a:t>
            </a:fld>
            <a:endParaRPr lang="en-GB"/>
          </a:p>
        </p:txBody>
      </p:sp>
    </p:spTree>
    <p:extLst>
      <p:ext uri="{BB962C8B-B14F-4D97-AF65-F5344CB8AC3E}">
        <p14:creationId xmlns:p14="http://schemas.microsoft.com/office/powerpoint/2010/main" val="3640969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CBA2E-1C4D-4D7F-0085-8B3685F925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3A67FB-F96E-E59D-1F82-AAFA0D2D25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2E225C-9362-C191-A208-3F80234A74AD}"/>
              </a:ext>
            </a:extLst>
          </p:cNvPr>
          <p:cNvSpPr>
            <a:spLocks noGrp="1"/>
          </p:cNvSpPr>
          <p:nvPr>
            <p:ph type="dt" sz="half" idx="10"/>
          </p:nvPr>
        </p:nvSpPr>
        <p:spPr/>
        <p:txBody>
          <a:bodyPr/>
          <a:lstStyle/>
          <a:p>
            <a:fld id="{45260493-318D-4183-946D-689C11D07781}" type="datetimeFigureOut">
              <a:rPr lang="en-GB" smtClean="0"/>
              <a:t>16/03/2026</a:t>
            </a:fld>
            <a:endParaRPr lang="en-GB"/>
          </a:p>
        </p:txBody>
      </p:sp>
      <p:sp>
        <p:nvSpPr>
          <p:cNvPr id="5" name="Footer Placeholder 4">
            <a:extLst>
              <a:ext uri="{FF2B5EF4-FFF2-40B4-BE49-F238E27FC236}">
                <a16:creationId xmlns:a16="http://schemas.microsoft.com/office/drawing/2014/main" id="{CED8233E-D3DD-61D1-E873-4708ADB52D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57085B-8F34-6BB1-582B-A8832A719A4A}"/>
              </a:ext>
            </a:extLst>
          </p:cNvPr>
          <p:cNvSpPr>
            <a:spLocks noGrp="1"/>
          </p:cNvSpPr>
          <p:nvPr>
            <p:ph type="sldNum" sz="quarter" idx="12"/>
          </p:nvPr>
        </p:nvSpPr>
        <p:spPr/>
        <p:txBody>
          <a:bodyPr/>
          <a:lstStyle/>
          <a:p>
            <a:fld id="{682AC17A-835C-4023-989F-E28B8D982F1F}" type="slidenum">
              <a:rPr lang="en-GB" smtClean="0"/>
              <a:t>‹#›</a:t>
            </a:fld>
            <a:endParaRPr lang="en-GB"/>
          </a:p>
        </p:txBody>
      </p:sp>
    </p:spTree>
    <p:extLst>
      <p:ext uri="{BB962C8B-B14F-4D97-AF65-F5344CB8AC3E}">
        <p14:creationId xmlns:p14="http://schemas.microsoft.com/office/powerpoint/2010/main" val="3719134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332-A5D7-28A5-4F28-5E20ACFC2A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1E2F26A-3AD9-6CAE-148D-51D06F4BBB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CAFBC1-1DA7-5B3D-0174-9413DE95B1A0}"/>
              </a:ext>
            </a:extLst>
          </p:cNvPr>
          <p:cNvSpPr>
            <a:spLocks noGrp="1"/>
          </p:cNvSpPr>
          <p:nvPr>
            <p:ph type="dt" sz="half" idx="10"/>
          </p:nvPr>
        </p:nvSpPr>
        <p:spPr/>
        <p:txBody>
          <a:bodyPr/>
          <a:lstStyle/>
          <a:p>
            <a:fld id="{5ECD0F5E-D823-44F5-94AD-60118BC63AFB}" type="datetimeFigureOut">
              <a:rPr lang="en-GB" smtClean="0"/>
              <a:t>16/03/2026</a:t>
            </a:fld>
            <a:endParaRPr lang="en-GB"/>
          </a:p>
        </p:txBody>
      </p:sp>
      <p:sp>
        <p:nvSpPr>
          <p:cNvPr id="5" name="Footer Placeholder 4">
            <a:extLst>
              <a:ext uri="{FF2B5EF4-FFF2-40B4-BE49-F238E27FC236}">
                <a16:creationId xmlns:a16="http://schemas.microsoft.com/office/drawing/2014/main" id="{723D030B-EC78-8452-61F8-AA097EF46B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77849A-938F-28D8-3887-C60789F8A433}"/>
              </a:ext>
            </a:extLst>
          </p:cNvPr>
          <p:cNvSpPr>
            <a:spLocks noGrp="1"/>
          </p:cNvSpPr>
          <p:nvPr>
            <p:ph type="sldNum" sz="quarter" idx="12"/>
          </p:nvPr>
        </p:nvSpPr>
        <p:spPr/>
        <p:txBody>
          <a:bodyPr/>
          <a:lstStyle/>
          <a:p>
            <a:fld id="{F8A6457B-FB0F-4198-BC8F-719FF5A06AAB}" type="slidenum">
              <a:rPr lang="en-GB" smtClean="0"/>
              <a:t>‹#›</a:t>
            </a:fld>
            <a:endParaRPr lang="en-GB"/>
          </a:p>
        </p:txBody>
      </p:sp>
    </p:spTree>
    <p:extLst>
      <p:ext uri="{BB962C8B-B14F-4D97-AF65-F5344CB8AC3E}">
        <p14:creationId xmlns:p14="http://schemas.microsoft.com/office/powerpoint/2010/main" val="2498661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5FCD7-CA83-D4CB-D1E9-17E48F1992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0A75F7-2F8C-6D26-84ED-79A2FD35A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4BB988-4A33-BAD1-0CF2-C14690C84566}"/>
              </a:ext>
            </a:extLst>
          </p:cNvPr>
          <p:cNvSpPr>
            <a:spLocks noGrp="1"/>
          </p:cNvSpPr>
          <p:nvPr>
            <p:ph type="dt" sz="half" idx="10"/>
          </p:nvPr>
        </p:nvSpPr>
        <p:spPr/>
        <p:txBody>
          <a:bodyPr/>
          <a:lstStyle/>
          <a:p>
            <a:fld id="{5ECD0F5E-D823-44F5-94AD-60118BC63AFB}" type="datetimeFigureOut">
              <a:rPr lang="en-GB" smtClean="0"/>
              <a:t>16/03/2026</a:t>
            </a:fld>
            <a:endParaRPr lang="en-GB"/>
          </a:p>
        </p:txBody>
      </p:sp>
      <p:sp>
        <p:nvSpPr>
          <p:cNvPr id="5" name="Footer Placeholder 4">
            <a:extLst>
              <a:ext uri="{FF2B5EF4-FFF2-40B4-BE49-F238E27FC236}">
                <a16:creationId xmlns:a16="http://schemas.microsoft.com/office/drawing/2014/main" id="{F5963C30-27FA-F563-C157-EF3FAE589F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449081-3193-C91D-6FA4-78E5D4FD54C7}"/>
              </a:ext>
            </a:extLst>
          </p:cNvPr>
          <p:cNvSpPr>
            <a:spLocks noGrp="1"/>
          </p:cNvSpPr>
          <p:nvPr>
            <p:ph type="sldNum" sz="quarter" idx="12"/>
          </p:nvPr>
        </p:nvSpPr>
        <p:spPr/>
        <p:txBody>
          <a:bodyPr/>
          <a:lstStyle/>
          <a:p>
            <a:fld id="{F8A6457B-FB0F-4198-BC8F-719FF5A06AAB}" type="slidenum">
              <a:rPr lang="en-GB" smtClean="0"/>
              <a:t>‹#›</a:t>
            </a:fld>
            <a:endParaRPr lang="en-GB"/>
          </a:p>
        </p:txBody>
      </p:sp>
    </p:spTree>
    <p:extLst>
      <p:ext uri="{BB962C8B-B14F-4D97-AF65-F5344CB8AC3E}">
        <p14:creationId xmlns:p14="http://schemas.microsoft.com/office/powerpoint/2010/main" val="862107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1B09B-F840-638E-0ECF-AB83DEC1D2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98204FE-3A83-C42E-7C67-58CDE38680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EC4861-274C-7C87-3014-C1ED18845529}"/>
              </a:ext>
            </a:extLst>
          </p:cNvPr>
          <p:cNvSpPr>
            <a:spLocks noGrp="1"/>
          </p:cNvSpPr>
          <p:nvPr>
            <p:ph type="dt" sz="half" idx="10"/>
          </p:nvPr>
        </p:nvSpPr>
        <p:spPr/>
        <p:txBody>
          <a:bodyPr/>
          <a:lstStyle/>
          <a:p>
            <a:fld id="{5ECD0F5E-D823-44F5-94AD-60118BC63AFB}" type="datetimeFigureOut">
              <a:rPr lang="en-GB" smtClean="0"/>
              <a:t>16/03/2026</a:t>
            </a:fld>
            <a:endParaRPr lang="en-GB"/>
          </a:p>
        </p:txBody>
      </p:sp>
      <p:sp>
        <p:nvSpPr>
          <p:cNvPr id="5" name="Footer Placeholder 4">
            <a:extLst>
              <a:ext uri="{FF2B5EF4-FFF2-40B4-BE49-F238E27FC236}">
                <a16:creationId xmlns:a16="http://schemas.microsoft.com/office/drawing/2014/main" id="{68432C3A-3D05-135D-F27F-3AEDB1953D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B32225-1188-28BB-F3DC-EE7DD8B9DED0}"/>
              </a:ext>
            </a:extLst>
          </p:cNvPr>
          <p:cNvSpPr>
            <a:spLocks noGrp="1"/>
          </p:cNvSpPr>
          <p:nvPr>
            <p:ph type="sldNum" sz="quarter" idx="12"/>
          </p:nvPr>
        </p:nvSpPr>
        <p:spPr/>
        <p:txBody>
          <a:bodyPr/>
          <a:lstStyle/>
          <a:p>
            <a:fld id="{F8A6457B-FB0F-4198-BC8F-719FF5A06AAB}" type="slidenum">
              <a:rPr lang="en-GB" smtClean="0"/>
              <a:t>‹#›</a:t>
            </a:fld>
            <a:endParaRPr lang="en-GB"/>
          </a:p>
        </p:txBody>
      </p:sp>
    </p:spTree>
    <p:extLst>
      <p:ext uri="{BB962C8B-B14F-4D97-AF65-F5344CB8AC3E}">
        <p14:creationId xmlns:p14="http://schemas.microsoft.com/office/powerpoint/2010/main" val="1037650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DE4E-CE76-B5DB-59F0-01C748A912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24B0CF-3536-E658-64BA-CED3D9845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93E4876-650A-C434-226F-3491C265F1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75E6F47-F455-436A-04F5-3691CADFB205}"/>
              </a:ext>
            </a:extLst>
          </p:cNvPr>
          <p:cNvSpPr>
            <a:spLocks noGrp="1"/>
          </p:cNvSpPr>
          <p:nvPr>
            <p:ph type="dt" sz="half" idx="10"/>
          </p:nvPr>
        </p:nvSpPr>
        <p:spPr/>
        <p:txBody>
          <a:bodyPr/>
          <a:lstStyle/>
          <a:p>
            <a:fld id="{5ECD0F5E-D823-44F5-94AD-60118BC63AFB}" type="datetimeFigureOut">
              <a:rPr lang="en-GB" smtClean="0"/>
              <a:t>16/03/2026</a:t>
            </a:fld>
            <a:endParaRPr lang="en-GB"/>
          </a:p>
        </p:txBody>
      </p:sp>
      <p:sp>
        <p:nvSpPr>
          <p:cNvPr id="6" name="Footer Placeholder 5">
            <a:extLst>
              <a:ext uri="{FF2B5EF4-FFF2-40B4-BE49-F238E27FC236}">
                <a16:creationId xmlns:a16="http://schemas.microsoft.com/office/drawing/2014/main" id="{37818BE4-196B-A980-AD81-4D531EE91A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9EAAFC-592A-2DB8-8570-9B0D04CF5612}"/>
              </a:ext>
            </a:extLst>
          </p:cNvPr>
          <p:cNvSpPr>
            <a:spLocks noGrp="1"/>
          </p:cNvSpPr>
          <p:nvPr>
            <p:ph type="sldNum" sz="quarter" idx="12"/>
          </p:nvPr>
        </p:nvSpPr>
        <p:spPr/>
        <p:txBody>
          <a:bodyPr/>
          <a:lstStyle/>
          <a:p>
            <a:fld id="{F8A6457B-FB0F-4198-BC8F-719FF5A06AAB}" type="slidenum">
              <a:rPr lang="en-GB" smtClean="0"/>
              <a:t>‹#›</a:t>
            </a:fld>
            <a:endParaRPr lang="en-GB"/>
          </a:p>
        </p:txBody>
      </p:sp>
    </p:spTree>
    <p:extLst>
      <p:ext uri="{BB962C8B-B14F-4D97-AF65-F5344CB8AC3E}">
        <p14:creationId xmlns:p14="http://schemas.microsoft.com/office/powerpoint/2010/main" val="3373792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5A41-FA6B-8E9C-1EE1-776E36D542A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C4EFDC-800F-A581-74D1-81D58C5DBD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BD5DCD-24D2-BBA7-A16A-6A87D3B9C7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8C734D6-3C16-376C-AD7E-25C41944C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FE3372-6211-BF78-94DB-91A745B248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E9817A-C70F-3F07-2E8A-998C35221C29}"/>
              </a:ext>
            </a:extLst>
          </p:cNvPr>
          <p:cNvSpPr>
            <a:spLocks noGrp="1"/>
          </p:cNvSpPr>
          <p:nvPr>
            <p:ph type="dt" sz="half" idx="10"/>
          </p:nvPr>
        </p:nvSpPr>
        <p:spPr/>
        <p:txBody>
          <a:bodyPr/>
          <a:lstStyle/>
          <a:p>
            <a:fld id="{5ECD0F5E-D823-44F5-94AD-60118BC63AFB}" type="datetimeFigureOut">
              <a:rPr lang="en-GB" smtClean="0"/>
              <a:t>16/03/2026</a:t>
            </a:fld>
            <a:endParaRPr lang="en-GB"/>
          </a:p>
        </p:txBody>
      </p:sp>
      <p:sp>
        <p:nvSpPr>
          <p:cNvPr id="8" name="Footer Placeholder 7">
            <a:extLst>
              <a:ext uri="{FF2B5EF4-FFF2-40B4-BE49-F238E27FC236}">
                <a16:creationId xmlns:a16="http://schemas.microsoft.com/office/drawing/2014/main" id="{B662ECCC-9BE3-BEDF-A76D-4B45C0D859D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D17CB3E-1BAB-F723-A47D-D6BFFAC5D9FC}"/>
              </a:ext>
            </a:extLst>
          </p:cNvPr>
          <p:cNvSpPr>
            <a:spLocks noGrp="1"/>
          </p:cNvSpPr>
          <p:nvPr>
            <p:ph type="sldNum" sz="quarter" idx="12"/>
          </p:nvPr>
        </p:nvSpPr>
        <p:spPr/>
        <p:txBody>
          <a:bodyPr/>
          <a:lstStyle/>
          <a:p>
            <a:fld id="{F8A6457B-FB0F-4198-BC8F-719FF5A06AAB}" type="slidenum">
              <a:rPr lang="en-GB" smtClean="0"/>
              <a:t>‹#›</a:t>
            </a:fld>
            <a:endParaRPr lang="en-GB"/>
          </a:p>
        </p:txBody>
      </p:sp>
    </p:spTree>
    <p:extLst>
      <p:ext uri="{BB962C8B-B14F-4D97-AF65-F5344CB8AC3E}">
        <p14:creationId xmlns:p14="http://schemas.microsoft.com/office/powerpoint/2010/main" val="750468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CA25F-CE0E-8D8C-F229-A296268292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2F87AEF-CFBB-7FD2-F538-7FF5712167E3}"/>
              </a:ext>
            </a:extLst>
          </p:cNvPr>
          <p:cNvSpPr>
            <a:spLocks noGrp="1"/>
          </p:cNvSpPr>
          <p:nvPr>
            <p:ph type="dt" sz="half" idx="10"/>
          </p:nvPr>
        </p:nvSpPr>
        <p:spPr/>
        <p:txBody>
          <a:bodyPr/>
          <a:lstStyle/>
          <a:p>
            <a:fld id="{5ECD0F5E-D823-44F5-94AD-60118BC63AFB}" type="datetimeFigureOut">
              <a:rPr lang="en-GB" smtClean="0"/>
              <a:t>16/03/2026</a:t>
            </a:fld>
            <a:endParaRPr lang="en-GB"/>
          </a:p>
        </p:txBody>
      </p:sp>
      <p:sp>
        <p:nvSpPr>
          <p:cNvPr id="4" name="Footer Placeholder 3">
            <a:extLst>
              <a:ext uri="{FF2B5EF4-FFF2-40B4-BE49-F238E27FC236}">
                <a16:creationId xmlns:a16="http://schemas.microsoft.com/office/drawing/2014/main" id="{D687EB09-BCF2-84D4-15C9-AE2C614786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BC0E3F-0398-E398-7EF8-3AFBFEBC33FD}"/>
              </a:ext>
            </a:extLst>
          </p:cNvPr>
          <p:cNvSpPr>
            <a:spLocks noGrp="1"/>
          </p:cNvSpPr>
          <p:nvPr>
            <p:ph type="sldNum" sz="quarter" idx="12"/>
          </p:nvPr>
        </p:nvSpPr>
        <p:spPr/>
        <p:txBody>
          <a:bodyPr/>
          <a:lstStyle/>
          <a:p>
            <a:fld id="{F8A6457B-FB0F-4198-BC8F-719FF5A06AAB}" type="slidenum">
              <a:rPr lang="en-GB" smtClean="0"/>
              <a:t>‹#›</a:t>
            </a:fld>
            <a:endParaRPr lang="en-GB"/>
          </a:p>
        </p:txBody>
      </p:sp>
    </p:spTree>
    <p:extLst>
      <p:ext uri="{BB962C8B-B14F-4D97-AF65-F5344CB8AC3E}">
        <p14:creationId xmlns:p14="http://schemas.microsoft.com/office/powerpoint/2010/main" val="3245523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F2CB9-43F6-4357-BD1E-6DA0E1231A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EFFD05-EB6A-EAB8-D96E-EFDC3F984E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BA51C8D-EEA9-3B62-869F-D8F19C8AD9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F23879B-DD5F-E3BE-18D2-BCFD6B5EA771}"/>
              </a:ext>
            </a:extLst>
          </p:cNvPr>
          <p:cNvSpPr>
            <a:spLocks noGrp="1"/>
          </p:cNvSpPr>
          <p:nvPr>
            <p:ph type="dt" sz="half" idx="10"/>
          </p:nvPr>
        </p:nvSpPr>
        <p:spPr/>
        <p:txBody>
          <a:bodyPr/>
          <a:lstStyle/>
          <a:p>
            <a:fld id="{4569FD43-0FD6-4570-8D96-12C61545D149}" type="datetimeFigureOut">
              <a:rPr lang="en-GB" smtClean="0"/>
              <a:t>16/03/2026</a:t>
            </a:fld>
            <a:endParaRPr lang="en-GB"/>
          </a:p>
        </p:txBody>
      </p:sp>
      <p:sp>
        <p:nvSpPr>
          <p:cNvPr id="6" name="Footer Placeholder 5">
            <a:extLst>
              <a:ext uri="{FF2B5EF4-FFF2-40B4-BE49-F238E27FC236}">
                <a16:creationId xmlns:a16="http://schemas.microsoft.com/office/drawing/2014/main" id="{5B9C82A2-F53C-7636-EF0F-865AF29C98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E7DFEE-0083-802F-EF04-13E062802B5D}"/>
              </a:ext>
            </a:extLst>
          </p:cNvPr>
          <p:cNvSpPr>
            <a:spLocks noGrp="1"/>
          </p:cNvSpPr>
          <p:nvPr>
            <p:ph type="sldNum" sz="quarter" idx="12"/>
          </p:nvPr>
        </p:nvSpPr>
        <p:spPr/>
        <p:txBody>
          <a:bodyPr/>
          <a:lstStyle/>
          <a:p>
            <a:fld id="{AAAF8C02-1C85-42DA-9818-76F01C106A78}" type="slidenum">
              <a:rPr lang="en-GB" smtClean="0"/>
              <a:t>‹#›</a:t>
            </a:fld>
            <a:endParaRPr lang="en-GB"/>
          </a:p>
        </p:txBody>
      </p:sp>
    </p:spTree>
    <p:extLst>
      <p:ext uri="{BB962C8B-B14F-4D97-AF65-F5344CB8AC3E}">
        <p14:creationId xmlns:p14="http://schemas.microsoft.com/office/powerpoint/2010/main" val="25324253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8A3448-5372-FE3D-DBD4-70993307D457}"/>
              </a:ext>
            </a:extLst>
          </p:cNvPr>
          <p:cNvSpPr>
            <a:spLocks noGrp="1"/>
          </p:cNvSpPr>
          <p:nvPr>
            <p:ph type="dt" sz="half" idx="10"/>
          </p:nvPr>
        </p:nvSpPr>
        <p:spPr/>
        <p:txBody>
          <a:bodyPr/>
          <a:lstStyle/>
          <a:p>
            <a:fld id="{5ECD0F5E-D823-44F5-94AD-60118BC63AFB}" type="datetimeFigureOut">
              <a:rPr lang="en-GB" smtClean="0"/>
              <a:t>16/03/2026</a:t>
            </a:fld>
            <a:endParaRPr lang="en-GB"/>
          </a:p>
        </p:txBody>
      </p:sp>
      <p:sp>
        <p:nvSpPr>
          <p:cNvPr id="3" name="Footer Placeholder 2">
            <a:extLst>
              <a:ext uri="{FF2B5EF4-FFF2-40B4-BE49-F238E27FC236}">
                <a16:creationId xmlns:a16="http://schemas.microsoft.com/office/drawing/2014/main" id="{D908A4AB-B8C3-DEDD-FC0A-F6A80086D8E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7C98DF-2A3E-0F42-F659-038F066A5C6A}"/>
              </a:ext>
            </a:extLst>
          </p:cNvPr>
          <p:cNvSpPr>
            <a:spLocks noGrp="1"/>
          </p:cNvSpPr>
          <p:nvPr>
            <p:ph type="sldNum" sz="quarter" idx="12"/>
          </p:nvPr>
        </p:nvSpPr>
        <p:spPr/>
        <p:txBody>
          <a:bodyPr/>
          <a:lstStyle/>
          <a:p>
            <a:fld id="{F8A6457B-FB0F-4198-BC8F-719FF5A06AAB}" type="slidenum">
              <a:rPr lang="en-GB" smtClean="0"/>
              <a:t>‹#›</a:t>
            </a:fld>
            <a:endParaRPr lang="en-GB"/>
          </a:p>
        </p:txBody>
      </p:sp>
    </p:spTree>
    <p:extLst>
      <p:ext uri="{BB962C8B-B14F-4D97-AF65-F5344CB8AC3E}">
        <p14:creationId xmlns:p14="http://schemas.microsoft.com/office/powerpoint/2010/main" val="431463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396C-4CDC-09CD-3743-B243CB5AB3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35A6DFC-09B7-CB82-2E7A-BBAF335FD8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1000EE-7841-709C-35B0-0748FD74AC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1F69C-9C70-6B75-3FE1-7A779F6C4D7B}"/>
              </a:ext>
            </a:extLst>
          </p:cNvPr>
          <p:cNvSpPr>
            <a:spLocks noGrp="1"/>
          </p:cNvSpPr>
          <p:nvPr>
            <p:ph type="dt" sz="half" idx="10"/>
          </p:nvPr>
        </p:nvSpPr>
        <p:spPr/>
        <p:txBody>
          <a:bodyPr/>
          <a:lstStyle/>
          <a:p>
            <a:fld id="{5ECD0F5E-D823-44F5-94AD-60118BC63AFB}" type="datetimeFigureOut">
              <a:rPr lang="en-GB" smtClean="0"/>
              <a:t>16/03/2026</a:t>
            </a:fld>
            <a:endParaRPr lang="en-GB"/>
          </a:p>
        </p:txBody>
      </p:sp>
      <p:sp>
        <p:nvSpPr>
          <p:cNvPr id="6" name="Footer Placeholder 5">
            <a:extLst>
              <a:ext uri="{FF2B5EF4-FFF2-40B4-BE49-F238E27FC236}">
                <a16:creationId xmlns:a16="http://schemas.microsoft.com/office/drawing/2014/main" id="{03F8B978-8CD4-915F-7924-D950D48F71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582C5B-66A5-17A4-986D-277930E203A0}"/>
              </a:ext>
            </a:extLst>
          </p:cNvPr>
          <p:cNvSpPr>
            <a:spLocks noGrp="1"/>
          </p:cNvSpPr>
          <p:nvPr>
            <p:ph type="sldNum" sz="quarter" idx="12"/>
          </p:nvPr>
        </p:nvSpPr>
        <p:spPr/>
        <p:txBody>
          <a:bodyPr/>
          <a:lstStyle/>
          <a:p>
            <a:fld id="{F8A6457B-FB0F-4198-BC8F-719FF5A06AAB}" type="slidenum">
              <a:rPr lang="en-GB" smtClean="0"/>
              <a:t>‹#›</a:t>
            </a:fld>
            <a:endParaRPr lang="en-GB"/>
          </a:p>
        </p:txBody>
      </p:sp>
    </p:spTree>
    <p:extLst>
      <p:ext uri="{BB962C8B-B14F-4D97-AF65-F5344CB8AC3E}">
        <p14:creationId xmlns:p14="http://schemas.microsoft.com/office/powerpoint/2010/main" val="3587875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300B-8897-20B6-0E9E-1F1AF481A6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76420AA-C67C-6672-667F-6BF12423C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3C840A-F133-82A2-F27C-B845481969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BED699-49AE-1287-0818-5734CFE4B43E}"/>
              </a:ext>
            </a:extLst>
          </p:cNvPr>
          <p:cNvSpPr>
            <a:spLocks noGrp="1"/>
          </p:cNvSpPr>
          <p:nvPr>
            <p:ph type="dt" sz="half" idx="10"/>
          </p:nvPr>
        </p:nvSpPr>
        <p:spPr/>
        <p:txBody>
          <a:bodyPr/>
          <a:lstStyle/>
          <a:p>
            <a:fld id="{5ECD0F5E-D823-44F5-94AD-60118BC63AFB}" type="datetimeFigureOut">
              <a:rPr lang="en-GB" smtClean="0"/>
              <a:t>16/03/2026</a:t>
            </a:fld>
            <a:endParaRPr lang="en-GB"/>
          </a:p>
        </p:txBody>
      </p:sp>
      <p:sp>
        <p:nvSpPr>
          <p:cNvPr id="6" name="Footer Placeholder 5">
            <a:extLst>
              <a:ext uri="{FF2B5EF4-FFF2-40B4-BE49-F238E27FC236}">
                <a16:creationId xmlns:a16="http://schemas.microsoft.com/office/drawing/2014/main" id="{895DD2D8-666F-5A75-DC24-3DFE9CF9EE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D41825-6327-8FA8-DA9E-F3068376A2EA}"/>
              </a:ext>
            </a:extLst>
          </p:cNvPr>
          <p:cNvSpPr>
            <a:spLocks noGrp="1"/>
          </p:cNvSpPr>
          <p:nvPr>
            <p:ph type="sldNum" sz="quarter" idx="12"/>
          </p:nvPr>
        </p:nvSpPr>
        <p:spPr/>
        <p:txBody>
          <a:bodyPr/>
          <a:lstStyle/>
          <a:p>
            <a:fld id="{F8A6457B-FB0F-4198-BC8F-719FF5A06AAB}" type="slidenum">
              <a:rPr lang="en-GB" smtClean="0"/>
              <a:t>‹#›</a:t>
            </a:fld>
            <a:endParaRPr lang="en-GB"/>
          </a:p>
        </p:txBody>
      </p:sp>
    </p:spTree>
    <p:extLst>
      <p:ext uri="{BB962C8B-B14F-4D97-AF65-F5344CB8AC3E}">
        <p14:creationId xmlns:p14="http://schemas.microsoft.com/office/powerpoint/2010/main" val="18630430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AC140-7CAC-3B5B-BB51-A59A34B5AD9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1F0BA0-BA23-9C1D-8FA9-99DD5A1CA8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9CD663-E18B-D2A6-90F1-5D2CE3F63784}"/>
              </a:ext>
            </a:extLst>
          </p:cNvPr>
          <p:cNvSpPr>
            <a:spLocks noGrp="1"/>
          </p:cNvSpPr>
          <p:nvPr>
            <p:ph type="dt" sz="half" idx="10"/>
          </p:nvPr>
        </p:nvSpPr>
        <p:spPr/>
        <p:txBody>
          <a:bodyPr/>
          <a:lstStyle/>
          <a:p>
            <a:fld id="{5ECD0F5E-D823-44F5-94AD-60118BC63AFB}" type="datetimeFigureOut">
              <a:rPr lang="en-GB" smtClean="0"/>
              <a:t>16/03/2026</a:t>
            </a:fld>
            <a:endParaRPr lang="en-GB"/>
          </a:p>
        </p:txBody>
      </p:sp>
      <p:sp>
        <p:nvSpPr>
          <p:cNvPr id="5" name="Footer Placeholder 4">
            <a:extLst>
              <a:ext uri="{FF2B5EF4-FFF2-40B4-BE49-F238E27FC236}">
                <a16:creationId xmlns:a16="http://schemas.microsoft.com/office/drawing/2014/main" id="{B60A789F-8786-03F6-4ED1-9FC806F77A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BD4155-F1FB-053C-E303-D4AADF70FF3B}"/>
              </a:ext>
            </a:extLst>
          </p:cNvPr>
          <p:cNvSpPr>
            <a:spLocks noGrp="1"/>
          </p:cNvSpPr>
          <p:nvPr>
            <p:ph type="sldNum" sz="quarter" idx="12"/>
          </p:nvPr>
        </p:nvSpPr>
        <p:spPr/>
        <p:txBody>
          <a:bodyPr/>
          <a:lstStyle/>
          <a:p>
            <a:fld id="{F8A6457B-FB0F-4198-BC8F-719FF5A06AAB}" type="slidenum">
              <a:rPr lang="en-GB" smtClean="0"/>
              <a:t>‹#›</a:t>
            </a:fld>
            <a:endParaRPr lang="en-GB"/>
          </a:p>
        </p:txBody>
      </p:sp>
    </p:spTree>
    <p:extLst>
      <p:ext uri="{BB962C8B-B14F-4D97-AF65-F5344CB8AC3E}">
        <p14:creationId xmlns:p14="http://schemas.microsoft.com/office/powerpoint/2010/main" val="2527678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96D330-B2AD-A897-358C-65FA33F5C6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1232B9-A466-F63B-4A72-8C4E4271A4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8CD4C1-2D13-7FCD-7462-335700874733}"/>
              </a:ext>
            </a:extLst>
          </p:cNvPr>
          <p:cNvSpPr>
            <a:spLocks noGrp="1"/>
          </p:cNvSpPr>
          <p:nvPr>
            <p:ph type="dt" sz="half" idx="10"/>
          </p:nvPr>
        </p:nvSpPr>
        <p:spPr/>
        <p:txBody>
          <a:bodyPr/>
          <a:lstStyle/>
          <a:p>
            <a:fld id="{5ECD0F5E-D823-44F5-94AD-60118BC63AFB}" type="datetimeFigureOut">
              <a:rPr lang="en-GB" smtClean="0"/>
              <a:t>16/03/2026</a:t>
            </a:fld>
            <a:endParaRPr lang="en-GB"/>
          </a:p>
        </p:txBody>
      </p:sp>
      <p:sp>
        <p:nvSpPr>
          <p:cNvPr id="5" name="Footer Placeholder 4">
            <a:extLst>
              <a:ext uri="{FF2B5EF4-FFF2-40B4-BE49-F238E27FC236}">
                <a16:creationId xmlns:a16="http://schemas.microsoft.com/office/drawing/2014/main" id="{E5DE8371-CC1C-6689-7FD6-7D7B9DCE60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4FD6B8-DAC4-D08A-CC5C-F3DDC21D3F0A}"/>
              </a:ext>
            </a:extLst>
          </p:cNvPr>
          <p:cNvSpPr>
            <a:spLocks noGrp="1"/>
          </p:cNvSpPr>
          <p:nvPr>
            <p:ph type="sldNum" sz="quarter" idx="12"/>
          </p:nvPr>
        </p:nvSpPr>
        <p:spPr/>
        <p:txBody>
          <a:bodyPr/>
          <a:lstStyle/>
          <a:p>
            <a:fld id="{F8A6457B-FB0F-4198-BC8F-719FF5A06AAB}" type="slidenum">
              <a:rPr lang="en-GB" smtClean="0"/>
              <a:t>‹#›</a:t>
            </a:fld>
            <a:endParaRPr lang="en-GB"/>
          </a:p>
        </p:txBody>
      </p:sp>
    </p:spTree>
    <p:extLst>
      <p:ext uri="{BB962C8B-B14F-4D97-AF65-F5344CB8AC3E}">
        <p14:creationId xmlns:p14="http://schemas.microsoft.com/office/powerpoint/2010/main" val="16931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3CF40-09A7-414A-EFD1-765CFAAE843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A73D9-2967-923D-C4ED-DF9926A7EF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1D0975-6972-9AB5-24BD-D614C89E2F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73F0AA0-645F-8B97-5C2D-B1B38C7F7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52BBD6-B86E-D5F9-1449-3CDDB0871A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8F9235C-95BC-28F7-EEB2-40BC383A9D51}"/>
              </a:ext>
            </a:extLst>
          </p:cNvPr>
          <p:cNvSpPr>
            <a:spLocks noGrp="1"/>
          </p:cNvSpPr>
          <p:nvPr>
            <p:ph type="dt" sz="half" idx="10"/>
          </p:nvPr>
        </p:nvSpPr>
        <p:spPr/>
        <p:txBody>
          <a:bodyPr/>
          <a:lstStyle/>
          <a:p>
            <a:fld id="{4569FD43-0FD6-4570-8D96-12C61545D149}" type="datetimeFigureOut">
              <a:rPr lang="en-GB" smtClean="0"/>
              <a:t>16/03/2026</a:t>
            </a:fld>
            <a:endParaRPr lang="en-GB"/>
          </a:p>
        </p:txBody>
      </p:sp>
      <p:sp>
        <p:nvSpPr>
          <p:cNvPr id="8" name="Footer Placeholder 7">
            <a:extLst>
              <a:ext uri="{FF2B5EF4-FFF2-40B4-BE49-F238E27FC236}">
                <a16:creationId xmlns:a16="http://schemas.microsoft.com/office/drawing/2014/main" id="{0CE0D881-FF1B-F561-60D3-86E9EFC220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ED32FC4-8D0F-DC9B-2912-D895A658FD06}"/>
              </a:ext>
            </a:extLst>
          </p:cNvPr>
          <p:cNvSpPr>
            <a:spLocks noGrp="1"/>
          </p:cNvSpPr>
          <p:nvPr>
            <p:ph type="sldNum" sz="quarter" idx="12"/>
          </p:nvPr>
        </p:nvSpPr>
        <p:spPr/>
        <p:txBody>
          <a:bodyPr/>
          <a:lstStyle/>
          <a:p>
            <a:fld id="{AAAF8C02-1C85-42DA-9818-76F01C106A78}" type="slidenum">
              <a:rPr lang="en-GB" smtClean="0"/>
              <a:t>‹#›</a:t>
            </a:fld>
            <a:endParaRPr lang="en-GB"/>
          </a:p>
        </p:txBody>
      </p:sp>
    </p:spTree>
    <p:extLst>
      <p:ext uri="{BB962C8B-B14F-4D97-AF65-F5344CB8AC3E}">
        <p14:creationId xmlns:p14="http://schemas.microsoft.com/office/powerpoint/2010/main" val="54287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D9774-3E05-ED36-4630-8F9F12DCF12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7D2BC87-687C-87FD-2514-17B04BBE4BA6}"/>
              </a:ext>
            </a:extLst>
          </p:cNvPr>
          <p:cNvSpPr>
            <a:spLocks noGrp="1"/>
          </p:cNvSpPr>
          <p:nvPr>
            <p:ph type="dt" sz="half" idx="10"/>
          </p:nvPr>
        </p:nvSpPr>
        <p:spPr/>
        <p:txBody>
          <a:bodyPr/>
          <a:lstStyle/>
          <a:p>
            <a:fld id="{4569FD43-0FD6-4570-8D96-12C61545D149}" type="datetimeFigureOut">
              <a:rPr lang="en-GB" smtClean="0"/>
              <a:t>16/03/2026</a:t>
            </a:fld>
            <a:endParaRPr lang="en-GB"/>
          </a:p>
        </p:txBody>
      </p:sp>
      <p:sp>
        <p:nvSpPr>
          <p:cNvPr id="4" name="Footer Placeholder 3">
            <a:extLst>
              <a:ext uri="{FF2B5EF4-FFF2-40B4-BE49-F238E27FC236}">
                <a16:creationId xmlns:a16="http://schemas.microsoft.com/office/drawing/2014/main" id="{F566187B-3042-AA9E-66DB-9CA92D04344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BCC1942-3BD3-756E-CE92-11842F9E3659}"/>
              </a:ext>
            </a:extLst>
          </p:cNvPr>
          <p:cNvSpPr>
            <a:spLocks noGrp="1"/>
          </p:cNvSpPr>
          <p:nvPr>
            <p:ph type="sldNum" sz="quarter" idx="12"/>
          </p:nvPr>
        </p:nvSpPr>
        <p:spPr/>
        <p:txBody>
          <a:bodyPr/>
          <a:lstStyle/>
          <a:p>
            <a:fld id="{AAAF8C02-1C85-42DA-9818-76F01C106A78}" type="slidenum">
              <a:rPr lang="en-GB" smtClean="0"/>
              <a:t>‹#›</a:t>
            </a:fld>
            <a:endParaRPr lang="en-GB"/>
          </a:p>
        </p:txBody>
      </p:sp>
    </p:spTree>
    <p:extLst>
      <p:ext uri="{BB962C8B-B14F-4D97-AF65-F5344CB8AC3E}">
        <p14:creationId xmlns:p14="http://schemas.microsoft.com/office/powerpoint/2010/main" val="995187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142E66-A0DE-5830-4031-E166744F5C66}"/>
              </a:ext>
            </a:extLst>
          </p:cNvPr>
          <p:cNvSpPr>
            <a:spLocks noGrp="1"/>
          </p:cNvSpPr>
          <p:nvPr>
            <p:ph type="dt" sz="half" idx="10"/>
          </p:nvPr>
        </p:nvSpPr>
        <p:spPr/>
        <p:txBody>
          <a:bodyPr/>
          <a:lstStyle/>
          <a:p>
            <a:fld id="{4569FD43-0FD6-4570-8D96-12C61545D149}" type="datetimeFigureOut">
              <a:rPr lang="en-GB" smtClean="0"/>
              <a:t>16/03/2026</a:t>
            </a:fld>
            <a:endParaRPr lang="en-GB"/>
          </a:p>
        </p:txBody>
      </p:sp>
      <p:sp>
        <p:nvSpPr>
          <p:cNvPr id="3" name="Footer Placeholder 2">
            <a:extLst>
              <a:ext uri="{FF2B5EF4-FFF2-40B4-BE49-F238E27FC236}">
                <a16:creationId xmlns:a16="http://schemas.microsoft.com/office/drawing/2014/main" id="{4A3D5ADF-0AE0-EDBA-25E1-1F4747A4FE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27E7318-A489-5427-D6B3-7A92B6D1B801}"/>
              </a:ext>
            </a:extLst>
          </p:cNvPr>
          <p:cNvSpPr>
            <a:spLocks noGrp="1"/>
          </p:cNvSpPr>
          <p:nvPr>
            <p:ph type="sldNum" sz="quarter" idx="12"/>
          </p:nvPr>
        </p:nvSpPr>
        <p:spPr/>
        <p:txBody>
          <a:bodyPr/>
          <a:lstStyle/>
          <a:p>
            <a:fld id="{AAAF8C02-1C85-42DA-9818-76F01C106A78}" type="slidenum">
              <a:rPr lang="en-GB" smtClean="0"/>
              <a:t>‹#›</a:t>
            </a:fld>
            <a:endParaRPr lang="en-GB"/>
          </a:p>
        </p:txBody>
      </p:sp>
    </p:spTree>
    <p:extLst>
      <p:ext uri="{BB962C8B-B14F-4D97-AF65-F5344CB8AC3E}">
        <p14:creationId xmlns:p14="http://schemas.microsoft.com/office/powerpoint/2010/main" val="3774873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690B-F564-114F-A1C2-C0330D3E3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B13AAB9-DCF9-4A16-2C4A-06FD0965EE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AE3B0F0-FC83-F138-A237-9ED2ECE9A4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7F26F3-234C-CAE6-5A47-C60FC561706B}"/>
              </a:ext>
            </a:extLst>
          </p:cNvPr>
          <p:cNvSpPr>
            <a:spLocks noGrp="1"/>
          </p:cNvSpPr>
          <p:nvPr>
            <p:ph type="dt" sz="half" idx="10"/>
          </p:nvPr>
        </p:nvSpPr>
        <p:spPr/>
        <p:txBody>
          <a:bodyPr/>
          <a:lstStyle/>
          <a:p>
            <a:fld id="{4569FD43-0FD6-4570-8D96-12C61545D149}" type="datetimeFigureOut">
              <a:rPr lang="en-GB" smtClean="0"/>
              <a:t>16/03/2026</a:t>
            </a:fld>
            <a:endParaRPr lang="en-GB"/>
          </a:p>
        </p:txBody>
      </p:sp>
      <p:sp>
        <p:nvSpPr>
          <p:cNvPr id="6" name="Footer Placeholder 5">
            <a:extLst>
              <a:ext uri="{FF2B5EF4-FFF2-40B4-BE49-F238E27FC236}">
                <a16:creationId xmlns:a16="http://schemas.microsoft.com/office/drawing/2014/main" id="{B714686E-411C-4025-A285-6720B4A27D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EBE550-8EBB-C947-E8DF-A6504E6094F2}"/>
              </a:ext>
            </a:extLst>
          </p:cNvPr>
          <p:cNvSpPr>
            <a:spLocks noGrp="1"/>
          </p:cNvSpPr>
          <p:nvPr>
            <p:ph type="sldNum" sz="quarter" idx="12"/>
          </p:nvPr>
        </p:nvSpPr>
        <p:spPr/>
        <p:txBody>
          <a:bodyPr/>
          <a:lstStyle/>
          <a:p>
            <a:fld id="{AAAF8C02-1C85-42DA-9818-76F01C106A78}" type="slidenum">
              <a:rPr lang="en-GB" smtClean="0"/>
              <a:t>‹#›</a:t>
            </a:fld>
            <a:endParaRPr lang="en-GB"/>
          </a:p>
        </p:txBody>
      </p:sp>
    </p:spTree>
    <p:extLst>
      <p:ext uri="{BB962C8B-B14F-4D97-AF65-F5344CB8AC3E}">
        <p14:creationId xmlns:p14="http://schemas.microsoft.com/office/powerpoint/2010/main" val="106842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E61A7-1D2B-E3DC-9F7A-48DB4740E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130C98E-5D5E-EEB1-AE10-6E4AE766AA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28B8193-E108-6374-6C90-BAEF8665F2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0CFA19-BA12-2CAA-7D87-CB521FD498D4}"/>
              </a:ext>
            </a:extLst>
          </p:cNvPr>
          <p:cNvSpPr>
            <a:spLocks noGrp="1"/>
          </p:cNvSpPr>
          <p:nvPr>
            <p:ph type="dt" sz="half" idx="10"/>
          </p:nvPr>
        </p:nvSpPr>
        <p:spPr/>
        <p:txBody>
          <a:bodyPr/>
          <a:lstStyle/>
          <a:p>
            <a:fld id="{4569FD43-0FD6-4570-8D96-12C61545D149}" type="datetimeFigureOut">
              <a:rPr lang="en-GB" smtClean="0"/>
              <a:t>16/03/2026</a:t>
            </a:fld>
            <a:endParaRPr lang="en-GB"/>
          </a:p>
        </p:txBody>
      </p:sp>
      <p:sp>
        <p:nvSpPr>
          <p:cNvPr id="6" name="Footer Placeholder 5">
            <a:extLst>
              <a:ext uri="{FF2B5EF4-FFF2-40B4-BE49-F238E27FC236}">
                <a16:creationId xmlns:a16="http://schemas.microsoft.com/office/drawing/2014/main" id="{9372CDC7-6BBD-3E2A-7254-811FEADCC2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A7EE8C-FFA6-D0A6-5FA9-554C3921ABF5}"/>
              </a:ext>
            </a:extLst>
          </p:cNvPr>
          <p:cNvSpPr>
            <a:spLocks noGrp="1"/>
          </p:cNvSpPr>
          <p:nvPr>
            <p:ph type="sldNum" sz="quarter" idx="12"/>
          </p:nvPr>
        </p:nvSpPr>
        <p:spPr/>
        <p:txBody>
          <a:bodyPr/>
          <a:lstStyle/>
          <a:p>
            <a:fld id="{AAAF8C02-1C85-42DA-9818-76F01C106A78}" type="slidenum">
              <a:rPr lang="en-GB" smtClean="0"/>
              <a:t>‹#›</a:t>
            </a:fld>
            <a:endParaRPr lang="en-GB"/>
          </a:p>
        </p:txBody>
      </p:sp>
    </p:spTree>
    <p:extLst>
      <p:ext uri="{BB962C8B-B14F-4D97-AF65-F5344CB8AC3E}">
        <p14:creationId xmlns:p14="http://schemas.microsoft.com/office/powerpoint/2010/main" val="3315840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FAFB75-8948-B17A-E195-34058F67C6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4AC0A0-34C9-BF47-D305-0DE6982C31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64C697-6BAA-96A2-9D9E-3309A74EB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569FD43-0FD6-4570-8D96-12C61545D149}" type="datetimeFigureOut">
              <a:rPr lang="en-GB" smtClean="0"/>
              <a:t>16/03/2026</a:t>
            </a:fld>
            <a:endParaRPr lang="en-GB"/>
          </a:p>
        </p:txBody>
      </p:sp>
      <p:sp>
        <p:nvSpPr>
          <p:cNvPr id="5" name="Footer Placeholder 4">
            <a:extLst>
              <a:ext uri="{FF2B5EF4-FFF2-40B4-BE49-F238E27FC236}">
                <a16:creationId xmlns:a16="http://schemas.microsoft.com/office/drawing/2014/main" id="{0EC44ADE-CB5E-3C1E-7E9A-53D459BE90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E82AFE9-9379-200B-30D9-6261141B1A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AAF8C02-1C85-42DA-9818-76F01C106A78}" type="slidenum">
              <a:rPr lang="en-GB" smtClean="0"/>
              <a:t>‹#›</a:t>
            </a:fld>
            <a:endParaRPr lang="en-GB"/>
          </a:p>
        </p:txBody>
      </p:sp>
    </p:spTree>
    <p:extLst>
      <p:ext uri="{BB962C8B-B14F-4D97-AF65-F5344CB8AC3E}">
        <p14:creationId xmlns:p14="http://schemas.microsoft.com/office/powerpoint/2010/main" val="2517213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A0BA3B-928B-50AA-4BFF-955114D740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F52DE4-5A59-E6CB-AA1D-D7B50452DA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35C45A-DC33-8B69-5025-2062BD8EDC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8298C7-75B2-45F6-B117-8947EF6DB29A}" type="datetimeFigureOut">
              <a:rPr lang="en-GB" smtClean="0"/>
              <a:t>16/03/2026</a:t>
            </a:fld>
            <a:endParaRPr lang="en-GB"/>
          </a:p>
        </p:txBody>
      </p:sp>
      <p:sp>
        <p:nvSpPr>
          <p:cNvPr id="5" name="Footer Placeholder 4">
            <a:extLst>
              <a:ext uri="{FF2B5EF4-FFF2-40B4-BE49-F238E27FC236}">
                <a16:creationId xmlns:a16="http://schemas.microsoft.com/office/drawing/2014/main" id="{BAC611C9-302D-D5AE-64DE-D0F6864BAF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C961905-7616-E937-B837-83B518A066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646153-EA01-472D-833C-6303E5323745}" type="slidenum">
              <a:rPr lang="en-GB" smtClean="0"/>
              <a:t>‹#›</a:t>
            </a:fld>
            <a:endParaRPr lang="en-GB"/>
          </a:p>
        </p:txBody>
      </p:sp>
    </p:spTree>
    <p:extLst>
      <p:ext uri="{BB962C8B-B14F-4D97-AF65-F5344CB8AC3E}">
        <p14:creationId xmlns:p14="http://schemas.microsoft.com/office/powerpoint/2010/main" val="11623542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85E0B8-629D-6284-BB84-7DEA1E827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24A83E-42AE-9865-07F9-1EF0B714E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1E2A35-43C2-B892-83D6-344DD6B0DD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260493-318D-4183-946D-689C11D07781}" type="datetimeFigureOut">
              <a:rPr lang="en-GB" smtClean="0"/>
              <a:t>16/03/2026</a:t>
            </a:fld>
            <a:endParaRPr lang="en-GB"/>
          </a:p>
        </p:txBody>
      </p:sp>
      <p:sp>
        <p:nvSpPr>
          <p:cNvPr id="5" name="Footer Placeholder 4">
            <a:extLst>
              <a:ext uri="{FF2B5EF4-FFF2-40B4-BE49-F238E27FC236}">
                <a16:creationId xmlns:a16="http://schemas.microsoft.com/office/drawing/2014/main" id="{8B7C9BE9-B5A5-A048-6352-D13482E5CB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63FE5DF-824A-0A6E-CC6B-C973267195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AC17A-835C-4023-989F-E28B8D982F1F}" type="slidenum">
              <a:rPr lang="en-GB" smtClean="0"/>
              <a:t>‹#›</a:t>
            </a:fld>
            <a:endParaRPr lang="en-GB"/>
          </a:p>
        </p:txBody>
      </p:sp>
    </p:spTree>
    <p:extLst>
      <p:ext uri="{BB962C8B-B14F-4D97-AF65-F5344CB8AC3E}">
        <p14:creationId xmlns:p14="http://schemas.microsoft.com/office/powerpoint/2010/main" val="32901179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8F6A4E-F01E-30FD-126B-CD2E733C8D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3397C6-F0D5-2752-848C-D8C1ECBA8C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27C298-9826-7776-69DA-36B9BA2B75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CD0F5E-D823-44F5-94AD-60118BC63AFB}" type="datetimeFigureOut">
              <a:rPr lang="en-GB" smtClean="0"/>
              <a:t>16/03/2026</a:t>
            </a:fld>
            <a:endParaRPr lang="en-GB"/>
          </a:p>
        </p:txBody>
      </p:sp>
      <p:sp>
        <p:nvSpPr>
          <p:cNvPr id="5" name="Footer Placeholder 4">
            <a:extLst>
              <a:ext uri="{FF2B5EF4-FFF2-40B4-BE49-F238E27FC236}">
                <a16:creationId xmlns:a16="http://schemas.microsoft.com/office/drawing/2014/main" id="{08EB16F9-3E4E-0A4A-9126-FDA872878C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51F587-B631-F772-820B-C57F0AF798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A6457B-FB0F-4198-BC8F-719FF5A06AAB}" type="slidenum">
              <a:rPr lang="en-GB" smtClean="0"/>
              <a:t>‹#›</a:t>
            </a:fld>
            <a:endParaRPr lang="en-GB"/>
          </a:p>
        </p:txBody>
      </p:sp>
    </p:spTree>
    <p:extLst>
      <p:ext uri="{BB962C8B-B14F-4D97-AF65-F5344CB8AC3E}">
        <p14:creationId xmlns:p14="http://schemas.microsoft.com/office/powerpoint/2010/main" val="32086001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hyperlink" Target="https://heimatkunde.boell.de/2008/12/01/development-push-and-pull-factor-migration"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gadgetdan/444735817/" TargetMode="External"/><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bontips.blogspot.com/2013/09/"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en/time-for-a-change-courage-897441/" TargetMode="External"/><Relationship Id="rId2" Type="http://schemas.openxmlformats.org/officeDocument/2006/relationships/image" Target="../media/image16.jp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fish.hants.gov.uk/kb5/hampshire/directory/family.page?familychannel=2" TargetMode="External"/><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hyperlink" Target="https://hampshirecamhs.nhs.uk/help/parents-carers/parent-carer-support/" TargetMode="External"/><Relationship Id="rId4" Type="http://schemas.openxmlformats.org/officeDocument/2006/relationships/hyperlink" Target="https://connect.kooth.com/for-adul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codlrc.org/hs/stress-humo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262E669-7774-4EAE-BBCE-F9FFE664D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CD485ED-328F-4350-AB3E-F6EA45149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484" y="837483"/>
            <a:ext cx="10500646" cy="4843095"/>
          </a:xfrm>
          <a:custGeom>
            <a:avLst/>
            <a:gdLst>
              <a:gd name="connsiteX0" fmla="*/ 0 w 10052180"/>
              <a:gd name="connsiteY0" fmla="*/ 0 h 4650769"/>
              <a:gd name="connsiteX1" fmla="*/ 10052180 w 10052180"/>
              <a:gd name="connsiteY1" fmla="*/ 0 h 4650769"/>
              <a:gd name="connsiteX2" fmla="*/ 10052180 w 10052180"/>
              <a:gd name="connsiteY2" fmla="*/ 4571218 h 4650769"/>
              <a:gd name="connsiteX3" fmla="*/ 10050702 w 10052180"/>
              <a:gd name="connsiteY3" fmla="*/ 4571562 h 4650769"/>
              <a:gd name="connsiteX4" fmla="*/ 10001878 w 10052180"/>
              <a:gd name="connsiteY4" fmla="*/ 4572066 h 4650769"/>
              <a:gd name="connsiteX5" fmla="*/ 9969638 w 10052180"/>
              <a:gd name="connsiteY5" fmla="*/ 4575824 h 4650769"/>
              <a:gd name="connsiteX6" fmla="*/ 9864299 w 10052180"/>
              <a:gd name="connsiteY6" fmla="*/ 4580290 h 4650769"/>
              <a:gd name="connsiteX7" fmla="*/ 9796089 w 10052180"/>
              <a:gd name="connsiteY7" fmla="*/ 4591897 h 4650769"/>
              <a:gd name="connsiteX8" fmla="*/ 9658617 w 10052180"/>
              <a:gd name="connsiteY8" fmla="*/ 4628572 h 4650769"/>
              <a:gd name="connsiteX9" fmla="*/ 9605787 w 10052180"/>
              <a:gd name="connsiteY9" fmla="*/ 4633374 h 4650769"/>
              <a:gd name="connsiteX10" fmla="*/ 9408928 w 10052180"/>
              <a:gd name="connsiteY10" fmla="*/ 4634030 h 4650769"/>
              <a:gd name="connsiteX11" fmla="*/ 9290980 w 10052180"/>
              <a:gd name="connsiteY11" fmla="*/ 4628234 h 4650769"/>
              <a:gd name="connsiteX12" fmla="*/ 9195937 w 10052180"/>
              <a:gd name="connsiteY12" fmla="*/ 4629562 h 4650769"/>
              <a:gd name="connsiteX13" fmla="*/ 9091821 w 10052180"/>
              <a:gd name="connsiteY13" fmla="*/ 4619955 h 4650769"/>
              <a:gd name="connsiteX14" fmla="*/ 9005324 w 10052180"/>
              <a:gd name="connsiteY14" fmla="*/ 4627981 h 4650769"/>
              <a:gd name="connsiteX15" fmla="*/ 8911383 w 10052180"/>
              <a:gd name="connsiteY15" fmla="*/ 4634700 h 4650769"/>
              <a:gd name="connsiteX16" fmla="*/ 8853295 w 10052180"/>
              <a:gd name="connsiteY16" fmla="*/ 4644792 h 4650769"/>
              <a:gd name="connsiteX17" fmla="*/ 8813991 w 10052180"/>
              <a:gd name="connsiteY17" fmla="*/ 4634596 h 4650769"/>
              <a:gd name="connsiteX18" fmla="*/ 8687179 w 10052180"/>
              <a:gd name="connsiteY18" fmla="*/ 4588065 h 4650769"/>
              <a:gd name="connsiteX19" fmla="*/ 8623955 w 10052180"/>
              <a:gd name="connsiteY19" fmla="*/ 4578046 h 4650769"/>
              <a:gd name="connsiteX20" fmla="*/ 8622786 w 10052180"/>
              <a:gd name="connsiteY20" fmla="*/ 4577305 h 4650769"/>
              <a:gd name="connsiteX21" fmla="*/ 8600904 w 10052180"/>
              <a:gd name="connsiteY21" fmla="*/ 4582918 h 4650769"/>
              <a:gd name="connsiteX22" fmla="*/ 8433071 w 10052180"/>
              <a:gd name="connsiteY22" fmla="*/ 4606234 h 4650769"/>
              <a:gd name="connsiteX23" fmla="*/ 8318071 w 10052180"/>
              <a:gd name="connsiteY23" fmla="*/ 4586590 h 4650769"/>
              <a:gd name="connsiteX24" fmla="*/ 8242424 w 10052180"/>
              <a:gd name="connsiteY24" fmla="*/ 4566486 h 4650769"/>
              <a:gd name="connsiteX25" fmla="*/ 8193517 w 10052180"/>
              <a:gd name="connsiteY25" fmla="*/ 4551756 h 4650769"/>
              <a:gd name="connsiteX26" fmla="*/ 8156253 w 10052180"/>
              <a:gd name="connsiteY26" fmla="*/ 4539485 h 4650769"/>
              <a:gd name="connsiteX27" fmla="*/ 8105237 w 10052180"/>
              <a:gd name="connsiteY27" fmla="*/ 4530754 h 4650769"/>
              <a:gd name="connsiteX28" fmla="*/ 8012182 w 10052180"/>
              <a:gd name="connsiteY28" fmla="*/ 4569955 h 4650769"/>
              <a:gd name="connsiteX29" fmla="*/ 7873023 w 10052180"/>
              <a:gd name="connsiteY29" fmla="*/ 4594395 h 4650769"/>
              <a:gd name="connsiteX30" fmla="*/ 7766598 w 10052180"/>
              <a:gd name="connsiteY30" fmla="*/ 4583182 h 4650769"/>
              <a:gd name="connsiteX31" fmla="*/ 7739745 w 10052180"/>
              <a:gd name="connsiteY31" fmla="*/ 4588115 h 4650769"/>
              <a:gd name="connsiteX32" fmla="*/ 7616434 w 10052180"/>
              <a:gd name="connsiteY32" fmla="*/ 4564808 h 4650769"/>
              <a:gd name="connsiteX33" fmla="*/ 7431215 w 10052180"/>
              <a:gd name="connsiteY33" fmla="*/ 4552516 h 4650769"/>
              <a:gd name="connsiteX34" fmla="*/ 7237422 w 10052180"/>
              <a:gd name="connsiteY34" fmla="*/ 4498285 h 4650769"/>
              <a:gd name="connsiteX35" fmla="*/ 7011658 w 10052180"/>
              <a:gd name="connsiteY35" fmla="*/ 4451218 h 4650769"/>
              <a:gd name="connsiteX36" fmla="*/ 6867111 w 10052180"/>
              <a:gd name="connsiteY36" fmla="*/ 4419048 h 4650769"/>
              <a:gd name="connsiteX37" fmla="*/ 6712288 w 10052180"/>
              <a:gd name="connsiteY37" fmla="*/ 4430721 h 4650769"/>
              <a:gd name="connsiteX38" fmla="*/ 6543149 w 10052180"/>
              <a:gd name="connsiteY38" fmla="*/ 4429858 h 4650769"/>
              <a:gd name="connsiteX39" fmla="*/ 6393064 w 10052180"/>
              <a:gd name="connsiteY39" fmla="*/ 4406561 h 4650769"/>
              <a:gd name="connsiteX40" fmla="*/ 6303049 w 10052180"/>
              <a:gd name="connsiteY40" fmla="*/ 4399385 h 4650769"/>
              <a:gd name="connsiteX41" fmla="*/ 6268511 w 10052180"/>
              <a:gd name="connsiteY41" fmla="*/ 4407283 h 4650769"/>
              <a:gd name="connsiteX42" fmla="*/ 6220512 w 10052180"/>
              <a:gd name="connsiteY42" fmla="*/ 4411171 h 4650769"/>
              <a:gd name="connsiteX43" fmla="*/ 6135538 w 10052180"/>
              <a:gd name="connsiteY43" fmla="*/ 4426253 h 4650769"/>
              <a:gd name="connsiteX44" fmla="*/ 6031127 w 10052180"/>
              <a:gd name="connsiteY44" fmla="*/ 4420204 h 4650769"/>
              <a:gd name="connsiteX45" fmla="*/ 5969808 w 10052180"/>
              <a:gd name="connsiteY45" fmla="*/ 4408049 h 4650769"/>
              <a:gd name="connsiteX46" fmla="*/ 5944950 w 10052180"/>
              <a:gd name="connsiteY46" fmla="*/ 4393767 h 4650769"/>
              <a:gd name="connsiteX47" fmla="*/ 5509282 w 10052180"/>
              <a:gd name="connsiteY47" fmla="*/ 4393767 h 4650769"/>
              <a:gd name="connsiteX48" fmla="*/ 5488183 w 10052180"/>
              <a:gd name="connsiteY48" fmla="*/ 4398554 h 4650769"/>
              <a:gd name="connsiteX49" fmla="*/ 5481447 w 10052180"/>
              <a:gd name="connsiteY49" fmla="*/ 4395975 h 4650769"/>
              <a:gd name="connsiteX50" fmla="*/ 5473864 w 10052180"/>
              <a:gd name="connsiteY50" fmla="*/ 4393767 h 4650769"/>
              <a:gd name="connsiteX51" fmla="*/ 5441368 w 10052180"/>
              <a:gd name="connsiteY51" fmla="*/ 4393767 h 4650769"/>
              <a:gd name="connsiteX52" fmla="*/ 5427734 w 10052180"/>
              <a:gd name="connsiteY52" fmla="*/ 4401537 h 4650769"/>
              <a:gd name="connsiteX53" fmla="*/ 5412372 w 10052180"/>
              <a:gd name="connsiteY53" fmla="*/ 4394628 h 4650769"/>
              <a:gd name="connsiteX54" fmla="*/ 5412559 w 10052180"/>
              <a:gd name="connsiteY54" fmla="*/ 4393767 h 4650769"/>
              <a:gd name="connsiteX55" fmla="*/ 5182205 w 10052180"/>
              <a:gd name="connsiteY55" fmla="*/ 4393767 h 4650769"/>
              <a:gd name="connsiteX56" fmla="*/ 5167180 w 10052180"/>
              <a:gd name="connsiteY56" fmla="*/ 4401547 h 4650769"/>
              <a:gd name="connsiteX57" fmla="*/ 5116191 w 10052180"/>
              <a:gd name="connsiteY57" fmla="*/ 4410857 h 4650769"/>
              <a:gd name="connsiteX58" fmla="*/ 4978049 w 10052180"/>
              <a:gd name="connsiteY58" fmla="*/ 4444099 h 4650769"/>
              <a:gd name="connsiteX59" fmla="*/ 4918199 w 10052180"/>
              <a:gd name="connsiteY59" fmla="*/ 4475969 h 4650769"/>
              <a:gd name="connsiteX60" fmla="*/ 4819404 w 10052180"/>
              <a:gd name="connsiteY60" fmla="*/ 4498170 h 4650769"/>
              <a:gd name="connsiteX61" fmla="*/ 4748850 w 10052180"/>
              <a:gd name="connsiteY61" fmla="*/ 4510039 h 4650769"/>
              <a:gd name="connsiteX62" fmla="*/ 4728909 w 10052180"/>
              <a:gd name="connsiteY62" fmla="*/ 4533669 h 4650769"/>
              <a:gd name="connsiteX63" fmla="*/ 4728624 w 10052180"/>
              <a:gd name="connsiteY63" fmla="*/ 4534109 h 4650769"/>
              <a:gd name="connsiteX64" fmla="*/ 4685733 w 10052180"/>
              <a:gd name="connsiteY64" fmla="*/ 4537269 h 4650769"/>
              <a:gd name="connsiteX65" fmla="*/ 4591811 w 10052180"/>
              <a:gd name="connsiteY65" fmla="*/ 4562739 h 4650769"/>
              <a:gd name="connsiteX66" fmla="*/ 4562217 w 10052180"/>
              <a:gd name="connsiteY66" fmla="*/ 4569392 h 4650769"/>
              <a:gd name="connsiteX67" fmla="*/ 4546453 w 10052180"/>
              <a:gd name="connsiteY67" fmla="*/ 4575327 h 4650769"/>
              <a:gd name="connsiteX68" fmla="*/ 4522757 w 10052180"/>
              <a:gd name="connsiteY68" fmla="*/ 4559783 h 4650769"/>
              <a:gd name="connsiteX69" fmla="*/ 4493193 w 10052180"/>
              <a:gd name="connsiteY69" fmla="*/ 4566418 h 4650769"/>
              <a:gd name="connsiteX70" fmla="*/ 4486309 w 10052180"/>
              <a:gd name="connsiteY70" fmla="*/ 4568571 h 4650769"/>
              <a:gd name="connsiteX71" fmla="*/ 4434522 w 10052180"/>
              <a:gd name="connsiteY71" fmla="*/ 4553363 h 4650769"/>
              <a:gd name="connsiteX72" fmla="*/ 4429460 w 10052180"/>
              <a:gd name="connsiteY72" fmla="*/ 4547302 h 4650769"/>
              <a:gd name="connsiteX73" fmla="*/ 4403505 w 10052180"/>
              <a:gd name="connsiteY73" fmla="*/ 4544604 h 4650769"/>
              <a:gd name="connsiteX74" fmla="*/ 4400557 w 10052180"/>
              <a:gd name="connsiteY74" fmla="*/ 4546201 h 4650769"/>
              <a:gd name="connsiteX75" fmla="*/ 4379030 w 10052180"/>
              <a:gd name="connsiteY75" fmla="*/ 4536886 h 4650769"/>
              <a:gd name="connsiteX76" fmla="*/ 4292758 w 10052180"/>
              <a:gd name="connsiteY76" fmla="*/ 4520332 h 4650769"/>
              <a:gd name="connsiteX77" fmla="*/ 4126934 w 10052180"/>
              <a:gd name="connsiteY77" fmla="*/ 4511325 h 4650769"/>
              <a:gd name="connsiteX78" fmla="*/ 3954199 w 10052180"/>
              <a:gd name="connsiteY78" fmla="*/ 4486409 h 4650769"/>
              <a:gd name="connsiteX79" fmla="*/ 3790501 w 10052180"/>
              <a:gd name="connsiteY79" fmla="*/ 4495445 h 4650769"/>
              <a:gd name="connsiteX80" fmla="*/ 3492963 w 10052180"/>
              <a:gd name="connsiteY80" fmla="*/ 4468480 h 4650769"/>
              <a:gd name="connsiteX81" fmla="*/ 3390904 w 10052180"/>
              <a:gd name="connsiteY81" fmla="*/ 4465867 h 4650769"/>
              <a:gd name="connsiteX82" fmla="*/ 3322528 w 10052180"/>
              <a:gd name="connsiteY82" fmla="*/ 4464799 h 4650769"/>
              <a:gd name="connsiteX83" fmla="*/ 3317795 w 10052180"/>
              <a:gd name="connsiteY83" fmla="*/ 4467272 h 4650769"/>
              <a:gd name="connsiteX84" fmla="*/ 3298702 w 10052180"/>
              <a:gd name="connsiteY84" fmla="*/ 4468689 h 4650769"/>
              <a:gd name="connsiteX85" fmla="*/ 3293503 w 10052180"/>
              <a:gd name="connsiteY85" fmla="*/ 4479690 h 4650769"/>
              <a:gd name="connsiteX86" fmla="*/ 3229705 w 10052180"/>
              <a:gd name="connsiteY86" fmla="*/ 4489069 h 4650769"/>
              <a:gd name="connsiteX87" fmla="*/ 3076109 w 10052180"/>
              <a:gd name="connsiteY87" fmla="*/ 4492987 h 4650769"/>
              <a:gd name="connsiteX88" fmla="*/ 2962379 w 10052180"/>
              <a:gd name="connsiteY88" fmla="*/ 4474229 h 4650769"/>
              <a:gd name="connsiteX89" fmla="*/ 2924375 w 10052180"/>
              <a:gd name="connsiteY89" fmla="*/ 4484334 h 4650769"/>
              <a:gd name="connsiteX90" fmla="*/ 2871297 w 10052180"/>
              <a:gd name="connsiteY90" fmla="*/ 4491313 h 4650769"/>
              <a:gd name="connsiteX91" fmla="*/ 2700663 w 10052180"/>
              <a:gd name="connsiteY91" fmla="*/ 4485036 h 4650769"/>
              <a:gd name="connsiteX92" fmla="*/ 2560084 w 10052180"/>
              <a:gd name="connsiteY92" fmla="*/ 4489523 h 4650769"/>
              <a:gd name="connsiteX93" fmla="*/ 2479658 w 10052180"/>
              <a:gd name="connsiteY93" fmla="*/ 4499250 h 4650769"/>
              <a:gd name="connsiteX94" fmla="*/ 2309526 w 10052180"/>
              <a:gd name="connsiteY94" fmla="*/ 4471569 h 4650769"/>
              <a:gd name="connsiteX95" fmla="*/ 2143849 w 10052180"/>
              <a:gd name="connsiteY95" fmla="*/ 4458678 h 4650769"/>
              <a:gd name="connsiteX96" fmla="*/ 2054460 w 10052180"/>
              <a:gd name="connsiteY96" fmla="*/ 4444435 h 4650769"/>
              <a:gd name="connsiteX97" fmla="*/ 1875690 w 10052180"/>
              <a:gd name="connsiteY97" fmla="*/ 4462877 h 4650769"/>
              <a:gd name="connsiteX98" fmla="*/ 1829588 w 10052180"/>
              <a:gd name="connsiteY98" fmla="*/ 4463680 h 4650769"/>
              <a:gd name="connsiteX99" fmla="*/ 1729685 w 10052180"/>
              <a:gd name="connsiteY99" fmla="*/ 4483196 h 4650769"/>
              <a:gd name="connsiteX100" fmla="*/ 1672107 w 10052180"/>
              <a:gd name="connsiteY100" fmla="*/ 4487209 h 4650769"/>
              <a:gd name="connsiteX101" fmla="*/ 1514794 w 10052180"/>
              <a:gd name="connsiteY101" fmla="*/ 4506035 h 4650769"/>
              <a:gd name="connsiteX102" fmla="*/ 1375355 w 10052180"/>
              <a:gd name="connsiteY102" fmla="*/ 4535286 h 4650769"/>
              <a:gd name="connsiteX103" fmla="*/ 1281723 w 10052180"/>
              <a:gd name="connsiteY103" fmla="*/ 4557767 h 4650769"/>
              <a:gd name="connsiteX104" fmla="*/ 1152251 w 10052180"/>
              <a:gd name="connsiteY104" fmla="*/ 4596280 h 4650769"/>
              <a:gd name="connsiteX105" fmla="*/ 1112386 w 10052180"/>
              <a:gd name="connsiteY105" fmla="*/ 4603999 h 4650769"/>
              <a:gd name="connsiteX106" fmla="*/ 1055042 w 10052180"/>
              <a:gd name="connsiteY106" fmla="*/ 4590297 h 4650769"/>
              <a:gd name="connsiteX107" fmla="*/ 961705 w 10052180"/>
              <a:gd name="connsiteY107" fmla="*/ 4577719 h 4650769"/>
              <a:gd name="connsiteX108" fmla="*/ 875879 w 10052180"/>
              <a:gd name="connsiteY108" fmla="*/ 4564303 h 4650769"/>
              <a:gd name="connsiteX109" fmla="*/ 771366 w 10052180"/>
              <a:gd name="connsiteY109" fmla="*/ 4567383 h 4650769"/>
              <a:gd name="connsiteX110" fmla="*/ 676592 w 10052180"/>
              <a:gd name="connsiteY110" fmla="*/ 4560117 h 4650769"/>
              <a:gd name="connsiteX111" fmla="*/ 558512 w 10052180"/>
              <a:gd name="connsiteY111" fmla="*/ 4558530 h 4650769"/>
              <a:gd name="connsiteX112" fmla="*/ 362079 w 10052180"/>
              <a:gd name="connsiteY112" fmla="*/ 4545572 h 4650769"/>
              <a:gd name="connsiteX113" fmla="*/ 309653 w 10052180"/>
              <a:gd name="connsiteY113" fmla="*/ 4537476 h 4650769"/>
              <a:gd name="connsiteX114" fmla="*/ 174742 w 10052180"/>
              <a:gd name="connsiteY114" fmla="*/ 4492281 h 4650769"/>
              <a:gd name="connsiteX115" fmla="*/ 107390 w 10052180"/>
              <a:gd name="connsiteY115" fmla="*/ 4476433 h 4650769"/>
              <a:gd name="connsiteX116" fmla="*/ 2537 w 10052180"/>
              <a:gd name="connsiteY116" fmla="*/ 4465393 h 4650769"/>
              <a:gd name="connsiteX117" fmla="*/ 0 w 10052180"/>
              <a:gd name="connsiteY117" fmla="*/ 4463105 h 465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052180" h="4650769">
                <a:moveTo>
                  <a:pt x="0" y="0"/>
                </a:moveTo>
                <a:lnTo>
                  <a:pt x="10052180" y="0"/>
                </a:lnTo>
                <a:lnTo>
                  <a:pt x="10052180" y="4571218"/>
                </a:lnTo>
                <a:lnTo>
                  <a:pt x="10050702" y="4571562"/>
                </a:lnTo>
                <a:cubicBezTo>
                  <a:pt x="10033695" y="4573943"/>
                  <a:pt x="10017259" y="4574375"/>
                  <a:pt x="10001878" y="4572066"/>
                </a:cubicBezTo>
                <a:cubicBezTo>
                  <a:pt x="9987347" y="4562370"/>
                  <a:pt x="9978539" y="4560848"/>
                  <a:pt x="9969638" y="4575824"/>
                </a:cubicBezTo>
                <a:cubicBezTo>
                  <a:pt x="9931111" y="4571506"/>
                  <a:pt x="9885705" y="4604598"/>
                  <a:pt x="9864299" y="4580290"/>
                </a:cubicBezTo>
                <a:cubicBezTo>
                  <a:pt x="9860644" y="4614890"/>
                  <a:pt x="9811449" y="4560843"/>
                  <a:pt x="9796089" y="4591897"/>
                </a:cubicBezTo>
                <a:cubicBezTo>
                  <a:pt x="9744340" y="4604414"/>
                  <a:pt x="9702353" y="4613016"/>
                  <a:pt x="9658617" y="4628572"/>
                </a:cubicBezTo>
                <a:cubicBezTo>
                  <a:pt x="9625107" y="4639733"/>
                  <a:pt x="9621223" y="4635658"/>
                  <a:pt x="9605787" y="4633374"/>
                </a:cubicBezTo>
                <a:cubicBezTo>
                  <a:pt x="9564172" y="4634284"/>
                  <a:pt x="9459602" y="4639135"/>
                  <a:pt x="9408928" y="4634030"/>
                </a:cubicBezTo>
                <a:cubicBezTo>
                  <a:pt x="9373936" y="4630911"/>
                  <a:pt x="9320962" y="4677031"/>
                  <a:pt x="9290980" y="4628234"/>
                </a:cubicBezTo>
                <a:cubicBezTo>
                  <a:pt x="9269062" y="4638218"/>
                  <a:pt x="9223761" y="4630232"/>
                  <a:pt x="9195937" y="4629562"/>
                </a:cubicBezTo>
                <a:cubicBezTo>
                  <a:pt x="9143088" y="4610116"/>
                  <a:pt x="9133223" y="4633821"/>
                  <a:pt x="9091821" y="4619955"/>
                </a:cubicBezTo>
                <a:cubicBezTo>
                  <a:pt x="9032935" y="4627891"/>
                  <a:pt x="9027183" y="4624471"/>
                  <a:pt x="9005324" y="4627981"/>
                </a:cubicBezTo>
                <a:cubicBezTo>
                  <a:pt x="8967164" y="4640966"/>
                  <a:pt x="8953005" y="4638659"/>
                  <a:pt x="8911383" y="4634700"/>
                </a:cubicBezTo>
                <a:cubicBezTo>
                  <a:pt x="8910140" y="4622209"/>
                  <a:pt x="8861731" y="4642891"/>
                  <a:pt x="8853295" y="4644792"/>
                </a:cubicBezTo>
                <a:cubicBezTo>
                  <a:pt x="8855383" y="4637166"/>
                  <a:pt x="8821677" y="4629387"/>
                  <a:pt x="8813991" y="4634596"/>
                </a:cubicBezTo>
                <a:cubicBezTo>
                  <a:pt x="8714011" y="4640974"/>
                  <a:pt x="8735462" y="4587278"/>
                  <a:pt x="8687179" y="4588065"/>
                </a:cubicBezTo>
                <a:cubicBezTo>
                  <a:pt x="8647941" y="4587885"/>
                  <a:pt x="8644846" y="4590573"/>
                  <a:pt x="8623955" y="4578046"/>
                </a:cubicBezTo>
                <a:lnTo>
                  <a:pt x="8622786" y="4577305"/>
                </a:lnTo>
                <a:lnTo>
                  <a:pt x="8600904" y="4582918"/>
                </a:lnTo>
                <a:cubicBezTo>
                  <a:pt x="8551179" y="4589770"/>
                  <a:pt x="8503007" y="4582778"/>
                  <a:pt x="8433071" y="4606234"/>
                </a:cubicBezTo>
                <a:cubicBezTo>
                  <a:pt x="8391517" y="4597543"/>
                  <a:pt x="8356812" y="4603351"/>
                  <a:pt x="8318071" y="4586590"/>
                </a:cubicBezTo>
                <a:cubicBezTo>
                  <a:pt x="8301780" y="4574528"/>
                  <a:pt x="8258966" y="4594748"/>
                  <a:pt x="8242424" y="4566486"/>
                </a:cubicBezTo>
                <a:cubicBezTo>
                  <a:pt x="8237603" y="4584126"/>
                  <a:pt x="8200783" y="4561583"/>
                  <a:pt x="8193517" y="4551756"/>
                </a:cubicBezTo>
                <a:cubicBezTo>
                  <a:pt x="8181915" y="4557821"/>
                  <a:pt x="8167403" y="4540618"/>
                  <a:pt x="8156253" y="4539485"/>
                </a:cubicBezTo>
                <a:cubicBezTo>
                  <a:pt x="8141597" y="4496572"/>
                  <a:pt x="8127998" y="4557617"/>
                  <a:pt x="8105237" y="4530754"/>
                </a:cubicBezTo>
                <a:cubicBezTo>
                  <a:pt x="8091039" y="4542025"/>
                  <a:pt x="8045973" y="4563365"/>
                  <a:pt x="8012182" y="4569955"/>
                </a:cubicBezTo>
                <a:cubicBezTo>
                  <a:pt x="7945237" y="4585532"/>
                  <a:pt x="7935255" y="4616038"/>
                  <a:pt x="7873023" y="4594395"/>
                </a:cubicBezTo>
                <a:cubicBezTo>
                  <a:pt x="7859384" y="4618199"/>
                  <a:pt x="7761094" y="4535441"/>
                  <a:pt x="7766598" y="4583182"/>
                </a:cubicBezTo>
                <a:cubicBezTo>
                  <a:pt x="7745587" y="4577284"/>
                  <a:pt x="7733182" y="4556528"/>
                  <a:pt x="7739745" y="4588115"/>
                </a:cubicBezTo>
                <a:lnTo>
                  <a:pt x="7616434" y="4564808"/>
                </a:lnTo>
                <a:cubicBezTo>
                  <a:pt x="7546376" y="4561257"/>
                  <a:pt x="7499612" y="4575632"/>
                  <a:pt x="7431215" y="4552516"/>
                </a:cubicBezTo>
                <a:cubicBezTo>
                  <a:pt x="7362500" y="4539342"/>
                  <a:pt x="7331229" y="4514002"/>
                  <a:pt x="7237422" y="4498285"/>
                </a:cubicBezTo>
                <a:cubicBezTo>
                  <a:pt x="7171877" y="4484375"/>
                  <a:pt x="7080174" y="4453116"/>
                  <a:pt x="7011658" y="4451218"/>
                </a:cubicBezTo>
                <a:cubicBezTo>
                  <a:pt x="6935893" y="4414558"/>
                  <a:pt x="6950516" y="4446303"/>
                  <a:pt x="6867111" y="4419048"/>
                </a:cubicBezTo>
                <a:cubicBezTo>
                  <a:pt x="6820640" y="4462144"/>
                  <a:pt x="6759791" y="4426229"/>
                  <a:pt x="6712288" y="4430721"/>
                </a:cubicBezTo>
                <a:cubicBezTo>
                  <a:pt x="6658294" y="4432523"/>
                  <a:pt x="6596353" y="4433885"/>
                  <a:pt x="6543149" y="4429858"/>
                </a:cubicBezTo>
                <a:cubicBezTo>
                  <a:pt x="6505785" y="4400413"/>
                  <a:pt x="6438998" y="4445436"/>
                  <a:pt x="6393064" y="4406561"/>
                </a:cubicBezTo>
                <a:cubicBezTo>
                  <a:pt x="6375470" y="4396073"/>
                  <a:pt x="6316748" y="4386920"/>
                  <a:pt x="6303049" y="4399385"/>
                </a:cubicBezTo>
                <a:cubicBezTo>
                  <a:pt x="6290271" y="4400402"/>
                  <a:pt x="6276955" y="4392864"/>
                  <a:pt x="6268511" y="4407283"/>
                </a:cubicBezTo>
                <a:cubicBezTo>
                  <a:pt x="6255819" y="4424201"/>
                  <a:pt x="6218422" y="4388280"/>
                  <a:pt x="6220512" y="4411171"/>
                </a:cubicBezTo>
                <a:cubicBezTo>
                  <a:pt x="6193829" y="4386375"/>
                  <a:pt x="6162713" y="4421037"/>
                  <a:pt x="6135538" y="4426253"/>
                </a:cubicBezTo>
                <a:cubicBezTo>
                  <a:pt x="6115250" y="4402715"/>
                  <a:pt x="6087532" y="4424859"/>
                  <a:pt x="6031127" y="4420204"/>
                </a:cubicBezTo>
                <a:cubicBezTo>
                  <a:pt x="6014546" y="4399963"/>
                  <a:pt x="5996210" y="4415252"/>
                  <a:pt x="5969808" y="4408049"/>
                </a:cubicBezTo>
                <a:lnTo>
                  <a:pt x="5944950" y="4393767"/>
                </a:lnTo>
                <a:lnTo>
                  <a:pt x="5509282" y="4393767"/>
                </a:lnTo>
                <a:lnTo>
                  <a:pt x="5488183" y="4398554"/>
                </a:lnTo>
                <a:lnTo>
                  <a:pt x="5481447" y="4395975"/>
                </a:lnTo>
                <a:lnTo>
                  <a:pt x="5473864" y="4393767"/>
                </a:lnTo>
                <a:lnTo>
                  <a:pt x="5441368" y="4393767"/>
                </a:lnTo>
                <a:lnTo>
                  <a:pt x="5427734" y="4401537"/>
                </a:lnTo>
                <a:cubicBezTo>
                  <a:pt x="5424659" y="4397308"/>
                  <a:pt x="5420116" y="4394509"/>
                  <a:pt x="5412372" y="4394628"/>
                </a:cubicBezTo>
                <a:lnTo>
                  <a:pt x="5412559" y="4393767"/>
                </a:lnTo>
                <a:lnTo>
                  <a:pt x="5182205" y="4393767"/>
                </a:lnTo>
                <a:lnTo>
                  <a:pt x="5167180" y="4401547"/>
                </a:lnTo>
                <a:cubicBezTo>
                  <a:pt x="5145322" y="4388995"/>
                  <a:pt x="5130136" y="4396666"/>
                  <a:pt x="5116191" y="4410857"/>
                </a:cubicBezTo>
                <a:cubicBezTo>
                  <a:pt x="5069121" y="4410132"/>
                  <a:pt x="5029330" y="4432817"/>
                  <a:pt x="4978049" y="4444099"/>
                </a:cubicBezTo>
                <a:cubicBezTo>
                  <a:pt x="4921746" y="4464946"/>
                  <a:pt x="4952787" y="4460274"/>
                  <a:pt x="4918199" y="4475969"/>
                </a:cubicBezTo>
                <a:lnTo>
                  <a:pt x="4819404" y="4498170"/>
                </a:lnTo>
                <a:lnTo>
                  <a:pt x="4748850" y="4510039"/>
                </a:lnTo>
                <a:lnTo>
                  <a:pt x="4728909" y="4533669"/>
                </a:lnTo>
                <a:lnTo>
                  <a:pt x="4728624" y="4534109"/>
                </a:lnTo>
                <a:lnTo>
                  <a:pt x="4685733" y="4537269"/>
                </a:lnTo>
                <a:cubicBezTo>
                  <a:pt x="4662932" y="4542040"/>
                  <a:pt x="4617689" y="4556675"/>
                  <a:pt x="4591811" y="4562739"/>
                </a:cubicBezTo>
                <a:cubicBezTo>
                  <a:pt x="4568298" y="4558219"/>
                  <a:pt x="4553786" y="4538337"/>
                  <a:pt x="4562217" y="4569392"/>
                </a:cubicBezTo>
                <a:cubicBezTo>
                  <a:pt x="4554496" y="4568788"/>
                  <a:pt x="4549787" y="4571298"/>
                  <a:pt x="4546453" y="4575327"/>
                </a:cubicBezTo>
                <a:lnTo>
                  <a:pt x="4522757" y="4559783"/>
                </a:lnTo>
                <a:lnTo>
                  <a:pt x="4493193" y="4566418"/>
                </a:lnTo>
                <a:lnTo>
                  <a:pt x="4486309" y="4568571"/>
                </a:lnTo>
                <a:lnTo>
                  <a:pt x="4434522" y="4553363"/>
                </a:lnTo>
                <a:lnTo>
                  <a:pt x="4429460" y="4547302"/>
                </a:lnTo>
                <a:cubicBezTo>
                  <a:pt x="4424037" y="4543565"/>
                  <a:pt x="4416331" y="4541821"/>
                  <a:pt x="4403505" y="4544604"/>
                </a:cubicBezTo>
                <a:lnTo>
                  <a:pt x="4400557" y="4546201"/>
                </a:lnTo>
                <a:lnTo>
                  <a:pt x="4379030" y="4536886"/>
                </a:lnTo>
                <a:cubicBezTo>
                  <a:pt x="4372078" y="4532654"/>
                  <a:pt x="4297808" y="4527155"/>
                  <a:pt x="4292758" y="4520332"/>
                </a:cubicBezTo>
                <a:cubicBezTo>
                  <a:pt x="4211493" y="4536974"/>
                  <a:pt x="4205812" y="4507045"/>
                  <a:pt x="4126934" y="4511325"/>
                </a:cubicBezTo>
                <a:cubicBezTo>
                  <a:pt x="4058483" y="4465563"/>
                  <a:pt x="4015465" y="4493211"/>
                  <a:pt x="3954199" y="4486409"/>
                </a:cubicBezTo>
                <a:cubicBezTo>
                  <a:pt x="3895850" y="4481584"/>
                  <a:pt x="3868881" y="4496263"/>
                  <a:pt x="3790501" y="4495445"/>
                </a:cubicBezTo>
                <a:cubicBezTo>
                  <a:pt x="3707431" y="4485284"/>
                  <a:pt x="3586435" y="4490248"/>
                  <a:pt x="3492963" y="4468480"/>
                </a:cubicBezTo>
                <a:cubicBezTo>
                  <a:pt x="3419549" y="4461359"/>
                  <a:pt x="3419311" y="4466480"/>
                  <a:pt x="3390904" y="4465867"/>
                </a:cubicBezTo>
                <a:cubicBezTo>
                  <a:pt x="3381467" y="4468795"/>
                  <a:pt x="3331557" y="4460030"/>
                  <a:pt x="3322528" y="4464799"/>
                </a:cubicBezTo>
                <a:lnTo>
                  <a:pt x="3317795" y="4467272"/>
                </a:lnTo>
                <a:lnTo>
                  <a:pt x="3298702" y="4468689"/>
                </a:lnTo>
                <a:lnTo>
                  <a:pt x="3293503" y="4479690"/>
                </a:lnTo>
                <a:lnTo>
                  <a:pt x="3229705" y="4489069"/>
                </a:lnTo>
                <a:cubicBezTo>
                  <a:pt x="3187202" y="4462144"/>
                  <a:pt x="3151062" y="4494035"/>
                  <a:pt x="3076109" y="4492987"/>
                </a:cubicBezTo>
                <a:cubicBezTo>
                  <a:pt x="3056222" y="4483674"/>
                  <a:pt x="2977114" y="4460921"/>
                  <a:pt x="2962379" y="4474229"/>
                </a:cubicBezTo>
                <a:cubicBezTo>
                  <a:pt x="2948249" y="4476071"/>
                  <a:pt x="2933210" y="4469418"/>
                  <a:pt x="2924375" y="4484334"/>
                </a:cubicBezTo>
                <a:cubicBezTo>
                  <a:pt x="2910921" y="4502015"/>
                  <a:pt x="2868144" y="4468636"/>
                  <a:pt x="2871297" y="4491313"/>
                </a:cubicBezTo>
                <a:cubicBezTo>
                  <a:pt x="2834012" y="4491430"/>
                  <a:pt x="2752532" y="4485335"/>
                  <a:pt x="2700663" y="4485036"/>
                </a:cubicBezTo>
                <a:cubicBezTo>
                  <a:pt x="2675164" y="4459571"/>
                  <a:pt x="2600340" y="4494322"/>
                  <a:pt x="2560084" y="4489523"/>
                </a:cubicBezTo>
                <a:cubicBezTo>
                  <a:pt x="2524760" y="4491171"/>
                  <a:pt x="2521424" y="4504416"/>
                  <a:pt x="2479658" y="4499250"/>
                </a:cubicBezTo>
                <a:cubicBezTo>
                  <a:pt x="2405210" y="4494755"/>
                  <a:pt x="2378207" y="4484444"/>
                  <a:pt x="2309526" y="4471569"/>
                </a:cubicBezTo>
                <a:cubicBezTo>
                  <a:pt x="2231692" y="4461873"/>
                  <a:pt x="2230867" y="4475023"/>
                  <a:pt x="2143849" y="4458678"/>
                </a:cubicBezTo>
                <a:cubicBezTo>
                  <a:pt x="2123776" y="4453795"/>
                  <a:pt x="2075082" y="4453878"/>
                  <a:pt x="2054460" y="4444435"/>
                </a:cubicBezTo>
                <a:cubicBezTo>
                  <a:pt x="2025665" y="4449526"/>
                  <a:pt x="1907402" y="4455434"/>
                  <a:pt x="1875690" y="4462877"/>
                </a:cubicBezTo>
                <a:cubicBezTo>
                  <a:pt x="1830650" y="4467513"/>
                  <a:pt x="1869806" y="4459610"/>
                  <a:pt x="1829588" y="4463680"/>
                </a:cubicBezTo>
                <a:cubicBezTo>
                  <a:pt x="1791050" y="4448543"/>
                  <a:pt x="1782985" y="4472982"/>
                  <a:pt x="1729685" y="4483196"/>
                </a:cubicBezTo>
                <a:cubicBezTo>
                  <a:pt x="1707743" y="4468503"/>
                  <a:pt x="1689784" y="4474556"/>
                  <a:pt x="1672107" y="4487209"/>
                </a:cubicBezTo>
                <a:cubicBezTo>
                  <a:pt x="1620500" y="4481667"/>
                  <a:pt x="1573015" y="4500097"/>
                  <a:pt x="1514794" y="4506035"/>
                </a:cubicBezTo>
                <a:cubicBezTo>
                  <a:pt x="1452269" y="4488005"/>
                  <a:pt x="1437575" y="4529096"/>
                  <a:pt x="1375355" y="4535286"/>
                </a:cubicBezTo>
                <a:cubicBezTo>
                  <a:pt x="1321736" y="4564899"/>
                  <a:pt x="1333953" y="4560797"/>
                  <a:pt x="1281723" y="4557767"/>
                </a:cubicBezTo>
                <a:cubicBezTo>
                  <a:pt x="1233584" y="4553963"/>
                  <a:pt x="1251636" y="4608894"/>
                  <a:pt x="1152251" y="4596280"/>
                </a:cubicBezTo>
                <a:cubicBezTo>
                  <a:pt x="1144905" y="4590601"/>
                  <a:pt x="1110779" y="4596258"/>
                  <a:pt x="1112386" y="4603999"/>
                </a:cubicBezTo>
                <a:cubicBezTo>
                  <a:pt x="1104086" y="4601575"/>
                  <a:pt x="1057064" y="4577908"/>
                  <a:pt x="1055042" y="4590297"/>
                </a:cubicBezTo>
                <a:cubicBezTo>
                  <a:pt x="1013255" y="4591647"/>
                  <a:pt x="998979" y="4593064"/>
                  <a:pt x="961705" y="4577719"/>
                </a:cubicBezTo>
                <a:cubicBezTo>
                  <a:pt x="940108" y="4572850"/>
                  <a:pt x="934154" y="4575904"/>
                  <a:pt x="875879" y="4564303"/>
                </a:cubicBezTo>
                <a:cubicBezTo>
                  <a:pt x="833691" y="4575554"/>
                  <a:pt x="825327" y="4551279"/>
                  <a:pt x="771366" y="4567383"/>
                </a:cubicBezTo>
                <a:cubicBezTo>
                  <a:pt x="743555" y="4566313"/>
                  <a:pt x="697843" y="4571452"/>
                  <a:pt x="676592" y="4560117"/>
                </a:cubicBezTo>
                <a:cubicBezTo>
                  <a:pt x="643619" y="4606945"/>
                  <a:pt x="593631" y="4557605"/>
                  <a:pt x="558512" y="4558530"/>
                </a:cubicBezTo>
                <a:cubicBezTo>
                  <a:pt x="507618" y="4560458"/>
                  <a:pt x="403556" y="4549081"/>
                  <a:pt x="362079" y="4545572"/>
                </a:cubicBezTo>
                <a:cubicBezTo>
                  <a:pt x="346531" y="4546886"/>
                  <a:pt x="342400" y="4550710"/>
                  <a:pt x="309653" y="4537476"/>
                </a:cubicBezTo>
                <a:cubicBezTo>
                  <a:pt x="266974" y="4519218"/>
                  <a:pt x="225607" y="4508008"/>
                  <a:pt x="174742" y="4492281"/>
                </a:cubicBezTo>
                <a:cubicBezTo>
                  <a:pt x="161353" y="4460328"/>
                  <a:pt x="108876" y="4511194"/>
                  <a:pt x="107390" y="4476433"/>
                </a:cubicBezTo>
                <a:cubicBezTo>
                  <a:pt x="84507" y="4499356"/>
                  <a:pt x="41258" y="4463491"/>
                  <a:pt x="2537" y="4465393"/>
                </a:cubicBezTo>
                <a:lnTo>
                  <a:pt x="0" y="4463105"/>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108AF05-E294-98F8-6462-C157E4DB44DD}"/>
              </a:ext>
            </a:extLst>
          </p:cNvPr>
          <p:cNvSpPr>
            <a:spLocks noGrp="1"/>
          </p:cNvSpPr>
          <p:nvPr>
            <p:ph type="ctrTitle"/>
          </p:nvPr>
        </p:nvSpPr>
        <p:spPr>
          <a:xfrm>
            <a:off x="2532376" y="1729408"/>
            <a:ext cx="7127248" cy="2105613"/>
          </a:xfrm>
        </p:spPr>
        <p:txBody>
          <a:bodyPr anchor="b">
            <a:normAutofit fontScale="90000"/>
          </a:bodyPr>
          <a:lstStyle/>
          <a:p>
            <a:r>
              <a:rPr lang="en-GB" sz="4800">
                <a:solidFill>
                  <a:schemeClr val="tx1">
                    <a:lumMod val="85000"/>
                    <a:lumOff val="15000"/>
                  </a:schemeClr>
                </a:solidFill>
              </a:rPr>
              <a:t>EBSA</a:t>
            </a:r>
            <a:br>
              <a:rPr lang="en-GB" sz="4800">
                <a:solidFill>
                  <a:schemeClr val="tx1">
                    <a:lumMod val="85000"/>
                    <a:lumOff val="15000"/>
                  </a:schemeClr>
                </a:solidFill>
              </a:rPr>
            </a:br>
            <a:r>
              <a:rPr lang="en-GB" sz="4800">
                <a:solidFill>
                  <a:schemeClr val="tx1">
                    <a:lumMod val="85000"/>
                    <a:lumOff val="15000"/>
                  </a:schemeClr>
                </a:solidFill>
              </a:rPr>
              <a:t>Working with parents with anxiety</a:t>
            </a:r>
            <a:br>
              <a:rPr lang="en-GB" sz="4800">
                <a:solidFill>
                  <a:schemeClr val="tx1">
                    <a:lumMod val="85000"/>
                    <a:lumOff val="15000"/>
                  </a:schemeClr>
                </a:solidFill>
              </a:rPr>
            </a:br>
            <a:r>
              <a:rPr lang="en-GB" sz="4800" i="1">
                <a:solidFill>
                  <a:schemeClr val="tx1">
                    <a:lumMod val="85000"/>
                    <a:lumOff val="15000"/>
                  </a:schemeClr>
                </a:solidFill>
              </a:rPr>
              <a:t>Key slides</a:t>
            </a:r>
            <a:endParaRPr lang="en-GB" sz="4800" i="1" dirty="0">
              <a:solidFill>
                <a:schemeClr val="tx1">
                  <a:lumMod val="85000"/>
                  <a:lumOff val="15000"/>
                </a:schemeClr>
              </a:solidFill>
            </a:endParaRPr>
          </a:p>
        </p:txBody>
      </p:sp>
      <p:sp>
        <p:nvSpPr>
          <p:cNvPr id="3" name="Subtitle 2">
            <a:extLst>
              <a:ext uri="{FF2B5EF4-FFF2-40B4-BE49-F238E27FC236}">
                <a16:creationId xmlns:a16="http://schemas.microsoft.com/office/drawing/2014/main" id="{02D24BD3-2712-D0E6-70DB-816A47BF9BED}"/>
              </a:ext>
            </a:extLst>
          </p:cNvPr>
          <p:cNvSpPr>
            <a:spLocks noGrp="1"/>
          </p:cNvSpPr>
          <p:nvPr>
            <p:ph type="subTitle" idx="1"/>
          </p:nvPr>
        </p:nvSpPr>
        <p:spPr>
          <a:xfrm>
            <a:off x="2960370" y="4195065"/>
            <a:ext cx="6126480" cy="1125469"/>
          </a:xfrm>
        </p:spPr>
        <p:txBody>
          <a:bodyPr>
            <a:normAutofit/>
          </a:bodyPr>
          <a:lstStyle/>
          <a:p>
            <a:r>
              <a:rPr lang="en-GB" sz="1800">
                <a:solidFill>
                  <a:schemeClr val="tx1">
                    <a:lumMod val="85000"/>
                    <a:lumOff val="15000"/>
                  </a:schemeClr>
                </a:solidFill>
              </a:rPr>
              <a:t>Inclusion and Educational Engagement (Attendance) Hubs</a:t>
            </a:r>
            <a:endParaRPr lang="en-GB" sz="1800" dirty="0">
              <a:solidFill>
                <a:schemeClr val="tx1">
                  <a:lumMod val="85000"/>
                  <a:lumOff val="15000"/>
                </a:schemeClr>
              </a:solidFill>
            </a:endParaRPr>
          </a:p>
        </p:txBody>
      </p:sp>
      <p:sp>
        <p:nvSpPr>
          <p:cNvPr id="12" name="Rectangle 6">
            <a:extLst>
              <a:ext uri="{FF2B5EF4-FFF2-40B4-BE49-F238E27FC236}">
                <a16:creationId xmlns:a16="http://schemas.microsoft.com/office/drawing/2014/main" id="{5353D259-DA18-451D-9A95-02198BF55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1727" y="546282"/>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6593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048546C-C22F-AFC3-F2C1-B8205CF73416}"/>
              </a:ext>
            </a:extLst>
          </p:cNvPr>
          <p:cNvSpPr>
            <a:spLocks noGrp="1"/>
          </p:cNvSpPr>
          <p:nvPr>
            <p:ph type="title"/>
          </p:nvPr>
        </p:nvSpPr>
        <p:spPr>
          <a:xfrm>
            <a:off x="1137033" y="670559"/>
            <a:ext cx="4683321" cy="2148841"/>
          </a:xfrm>
        </p:spPr>
        <p:txBody>
          <a:bodyPr anchor="t">
            <a:normAutofit/>
          </a:bodyPr>
          <a:lstStyle/>
          <a:p>
            <a:r>
              <a:rPr lang="en-US" sz="3400" b="1" dirty="0">
                <a:solidFill>
                  <a:srgbClr val="7030A0"/>
                </a:solidFill>
              </a:rPr>
              <a:t>How would you respond  if you think that a parent suffers from anxiety?</a:t>
            </a:r>
            <a:br>
              <a:rPr lang="en-US" sz="3400" dirty="0">
                <a:solidFill>
                  <a:srgbClr val="7030A0"/>
                </a:solidFill>
              </a:rPr>
            </a:br>
            <a:endParaRPr lang="en-GB" sz="3400" dirty="0">
              <a:solidFill>
                <a:srgbClr val="7030A0"/>
              </a:solidFill>
            </a:endParaRPr>
          </a:p>
        </p:txBody>
      </p:sp>
      <p:pic>
        <p:nvPicPr>
          <p:cNvPr id="4" name="Picture 3">
            <a:extLst>
              <a:ext uri="{FF2B5EF4-FFF2-40B4-BE49-F238E27FC236}">
                <a16:creationId xmlns:a16="http://schemas.microsoft.com/office/drawing/2014/main" id="{03F62A83-ACF4-9BC1-7A0F-8347D505313A}"/>
              </a:ext>
            </a:extLst>
          </p:cNvPr>
          <p:cNvPicPr>
            <a:picLocks noChangeAspect="1"/>
          </p:cNvPicPr>
          <p:nvPr/>
        </p:nvPicPr>
        <p:blipFill>
          <a:blip r:embed="rId2"/>
          <a:srcRect t="18720" r="2" b="26429"/>
          <a:stretch>
            <a:fillRect/>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0032EEDE-FF7E-D59B-7554-59C2732C2273}"/>
              </a:ext>
            </a:extLst>
          </p:cNvPr>
          <p:cNvSpPr>
            <a:spLocks noGrp="1"/>
          </p:cNvSpPr>
          <p:nvPr>
            <p:ph idx="1"/>
          </p:nvPr>
        </p:nvSpPr>
        <p:spPr>
          <a:xfrm>
            <a:off x="6448425" y="293914"/>
            <a:ext cx="5591175" cy="6477000"/>
          </a:xfrm>
        </p:spPr>
        <p:txBody>
          <a:bodyPr anchor="t">
            <a:normAutofit/>
          </a:bodyPr>
          <a:lstStyle/>
          <a:p>
            <a:pPr marL="0" indent="0">
              <a:buNone/>
            </a:pPr>
            <a:endParaRPr lang="en-US" sz="2200" dirty="0"/>
          </a:p>
          <a:p>
            <a:r>
              <a:rPr lang="en-US" sz="2200" dirty="0">
                <a:solidFill>
                  <a:srgbClr val="7030A0"/>
                </a:solidFill>
              </a:rPr>
              <a:t>What assumptions might you make? </a:t>
            </a:r>
          </a:p>
          <a:p>
            <a:r>
              <a:rPr lang="en-US" sz="2200" dirty="0">
                <a:solidFill>
                  <a:srgbClr val="7030A0"/>
                </a:solidFill>
              </a:rPr>
              <a:t>What experiences might influence you? </a:t>
            </a:r>
          </a:p>
          <a:p>
            <a:r>
              <a:rPr lang="en-US" sz="2200" dirty="0">
                <a:solidFill>
                  <a:srgbClr val="7030A0"/>
                </a:solidFill>
              </a:rPr>
              <a:t>Were there examples of a positive and/or negative relationship cycles?</a:t>
            </a:r>
          </a:p>
          <a:p>
            <a:r>
              <a:rPr lang="en-US" sz="2200" dirty="0">
                <a:solidFill>
                  <a:srgbClr val="7030A0"/>
                </a:solidFill>
              </a:rPr>
              <a:t>Are there parents that you feel more able to support and some less so?</a:t>
            </a:r>
          </a:p>
          <a:p>
            <a:r>
              <a:rPr lang="en-US" sz="2200" dirty="0">
                <a:solidFill>
                  <a:srgbClr val="7030A0"/>
                </a:solidFill>
              </a:rPr>
              <a:t>What would you like to be able to do?</a:t>
            </a:r>
          </a:p>
          <a:p>
            <a:r>
              <a:rPr lang="en-US" sz="2200" dirty="0">
                <a:solidFill>
                  <a:srgbClr val="7030A0"/>
                </a:solidFill>
              </a:rPr>
              <a:t>What might you be able to do?</a:t>
            </a:r>
          </a:p>
          <a:p>
            <a:r>
              <a:rPr lang="en-US" sz="2200" dirty="0">
                <a:solidFill>
                  <a:srgbClr val="7030A0"/>
                </a:solidFill>
              </a:rPr>
              <a:t>Is there a difference?</a:t>
            </a:r>
          </a:p>
          <a:p>
            <a:r>
              <a:rPr lang="en-US" sz="2200" dirty="0">
                <a:solidFill>
                  <a:srgbClr val="7030A0"/>
                </a:solidFill>
              </a:rPr>
              <a:t>Are there times when the support that you have been able to offer has been helpful or unhelpful?</a:t>
            </a:r>
          </a:p>
          <a:p>
            <a:r>
              <a:rPr lang="en-US" sz="2200" dirty="0">
                <a:solidFill>
                  <a:srgbClr val="7030A0"/>
                </a:solidFill>
              </a:rPr>
              <a:t>What strengths and challenges might be present for you and for your school?</a:t>
            </a:r>
          </a:p>
          <a:p>
            <a:pPr marL="0" indent="0">
              <a:buNone/>
            </a:pPr>
            <a:endParaRPr lang="en-US" sz="1900" dirty="0"/>
          </a:p>
          <a:p>
            <a:endParaRPr lang="en-GB" sz="1900" dirty="0"/>
          </a:p>
        </p:txBody>
      </p:sp>
    </p:spTree>
    <p:extLst>
      <p:ext uri="{BB962C8B-B14F-4D97-AF65-F5344CB8AC3E}">
        <p14:creationId xmlns:p14="http://schemas.microsoft.com/office/powerpoint/2010/main" val="2477537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CFD69F-B20C-5C20-2AF0-F1E4B266EE14}"/>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0FA29BA-4FC4-46C3-EA3D-5FE9F7B09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1220795-62FB-9806-8642-E0C3F2A55101}"/>
              </a:ext>
            </a:extLst>
          </p:cNvPr>
          <p:cNvSpPr>
            <a:spLocks noGrp="1"/>
          </p:cNvSpPr>
          <p:nvPr>
            <p:ph type="title"/>
          </p:nvPr>
        </p:nvSpPr>
        <p:spPr>
          <a:xfrm>
            <a:off x="630936" y="639520"/>
            <a:ext cx="3429000" cy="1197863"/>
          </a:xfrm>
        </p:spPr>
        <p:txBody>
          <a:bodyPr anchor="b">
            <a:normAutofit/>
          </a:bodyPr>
          <a:lstStyle/>
          <a:p>
            <a:r>
              <a:rPr lang="en-GB" sz="3800" dirty="0"/>
              <a:t>Influencing change</a:t>
            </a:r>
          </a:p>
        </p:txBody>
      </p:sp>
      <p:sp>
        <p:nvSpPr>
          <p:cNvPr id="27" name="sketch line">
            <a:extLst>
              <a:ext uri="{FF2B5EF4-FFF2-40B4-BE49-F238E27FC236}">
                <a16:creationId xmlns:a16="http://schemas.microsoft.com/office/drawing/2014/main" id="{71699720-F309-60CE-B4F4-F8EF98F61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7">
            <a:extLst>
              <a:ext uri="{FF2B5EF4-FFF2-40B4-BE49-F238E27FC236}">
                <a16:creationId xmlns:a16="http://schemas.microsoft.com/office/drawing/2014/main" id="{BCF041AB-2B0A-8614-5D6E-5CC183F96C91}"/>
              </a:ext>
            </a:extLst>
          </p:cNvPr>
          <p:cNvSpPr>
            <a:spLocks noGrp="1"/>
          </p:cNvSpPr>
          <p:nvPr>
            <p:ph idx="1"/>
          </p:nvPr>
        </p:nvSpPr>
        <p:spPr>
          <a:xfrm>
            <a:off x="630936" y="2807208"/>
            <a:ext cx="5221224" cy="3922776"/>
          </a:xfrm>
        </p:spPr>
        <p:txBody>
          <a:bodyPr anchor="t">
            <a:normAutofit lnSpcReduction="10000"/>
          </a:bodyPr>
          <a:lstStyle/>
          <a:p>
            <a:r>
              <a:rPr lang="en-US" sz="1900" dirty="0"/>
              <a:t>All aspects influence each other.</a:t>
            </a:r>
          </a:p>
          <a:p>
            <a:r>
              <a:rPr lang="en-US" sz="1900" dirty="0"/>
              <a:t>Seeking to change the influence of one layer will influence the others. </a:t>
            </a:r>
          </a:p>
          <a:p>
            <a:r>
              <a:rPr lang="en-US" sz="1900" dirty="0"/>
              <a:t>Different layers may not always seek the same path.</a:t>
            </a:r>
          </a:p>
          <a:p>
            <a:r>
              <a:rPr lang="en-US" sz="1900" dirty="0"/>
              <a:t>Where the parent is struggling with anxiety then the school can seek to change their behaviour to create change for the parent and so the child. This can be positive or negative.</a:t>
            </a:r>
          </a:p>
          <a:p>
            <a:r>
              <a:rPr lang="en-US" sz="1900" dirty="0"/>
              <a:t>Family, friends and other professional agencies also play a key role.</a:t>
            </a:r>
          </a:p>
          <a:p>
            <a:r>
              <a:rPr lang="en-US" sz="1900" dirty="0"/>
              <a:t>The parent being central to communication is an important component. </a:t>
            </a:r>
          </a:p>
          <a:p>
            <a:endParaRPr lang="en-US" sz="1900" dirty="0"/>
          </a:p>
          <a:p>
            <a:endParaRPr lang="en-US" sz="1900" dirty="0"/>
          </a:p>
        </p:txBody>
      </p:sp>
      <p:pic>
        <p:nvPicPr>
          <p:cNvPr id="6" name="Picture 5">
            <a:extLst>
              <a:ext uri="{FF2B5EF4-FFF2-40B4-BE49-F238E27FC236}">
                <a16:creationId xmlns:a16="http://schemas.microsoft.com/office/drawing/2014/main" id="{AEB83E5F-F778-8296-7F2E-061BC4F5DB2D}"/>
              </a:ext>
            </a:extLst>
          </p:cNvPr>
          <p:cNvPicPr>
            <a:picLocks noChangeAspect="1"/>
          </p:cNvPicPr>
          <p:nvPr/>
        </p:nvPicPr>
        <p:blipFill>
          <a:blip r:embed="rId2"/>
          <a:stretch>
            <a:fillRect/>
          </a:stretch>
        </p:blipFill>
        <p:spPr>
          <a:xfrm>
            <a:off x="4910328" y="2162836"/>
            <a:ext cx="7360920" cy="4429766"/>
          </a:xfrm>
          <a:prstGeom prst="rect">
            <a:avLst/>
          </a:prstGeom>
        </p:spPr>
      </p:pic>
      <p:sp>
        <p:nvSpPr>
          <p:cNvPr id="5" name="TextBox 4">
            <a:extLst>
              <a:ext uri="{FF2B5EF4-FFF2-40B4-BE49-F238E27FC236}">
                <a16:creationId xmlns:a16="http://schemas.microsoft.com/office/drawing/2014/main" id="{A825755E-515F-B8E3-A8B3-7DE13B138F30}"/>
              </a:ext>
            </a:extLst>
          </p:cNvPr>
          <p:cNvSpPr txBox="1"/>
          <p:nvPr/>
        </p:nvSpPr>
        <p:spPr>
          <a:xfrm>
            <a:off x="5486400" y="265399"/>
            <a:ext cx="5577840" cy="461665"/>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Wider society</a:t>
            </a:r>
          </a:p>
        </p:txBody>
      </p:sp>
      <p:sp>
        <p:nvSpPr>
          <p:cNvPr id="7" name="Arrow: Down 6">
            <a:extLst>
              <a:ext uri="{FF2B5EF4-FFF2-40B4-BE49-F238E27FC236}">
                <a16:creationId xmlns:a16="http://schemas.microsoft.com/office/drawing/2014/main" id="{C6B0AB68-DCEF-9F55-EA9C-49BD8387DEBF}"/>
              </a:ext>
            </a:extLst>
          </p:cNvPr>
          <p:cNvSpPr/>
          <p:nvPr/>
        </p:nvSpPr>
        <p:spPr>
          <a:xfrm rot="10800000">
            <a:off x="6766560" y="913839"/>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Arrow: Down 8">
            <a:extLst>
              <a:ext uri="{FF2B5EF4-FFF2-40B4-BE49-F238E27FC236}">
                <a16:creationId xmlns:a16="http://schemas.microsoft.com/office/drawing/2014/main" id="{2B6C69B7-E20C-E69C-6A28-8E2809F68D4C}"/>
              </a:ext>
            </a:extLst>
          </p:cNvPr>
          <p:cNvSpPr/>
          <p:nvPr/>
        </p:nvSpPr>
        <p:spPr>
          <a:xfrm>
            <a:off x="9479280" y="969263"/>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1696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77E856-428F-0AF9-B06B-B49EE3A0273A}"/>
              </a:ext>
            </a:extLst>
          </p:cNvPr>
          <p:cNvSpPr>
            <a:spLocks noGrp="1"/>
          </p:cNvSpPr>
          <p:nvPr>
            <p:ph type="title"/>
          </p:nvPr>
        </p:nvSpPr>
        <p:spPr>
          <a:xfrm>
            <a:off x="133004" y="729343"/>
            <a:ext cx="4341026" cy="936171"/>
          </a:xfrm>
        </p:spPr>
        <p:txBody>
          <a:bodyPr>
            <a:normAutofit fontScale="90000"/>
          </a:bodyPr>
          <a:lstStyle/>
          <a:p>
            <a:r>
              <a:rPr lang="en-GB" dirty="0"/>
              <a:t>Permissive vs authoritarian</a:t>
            </a:r>
            <a:br>
              <a:rPr lang="en-GB" dirty="0"/>
            </a:br>
            <a:endParaRPr lang="en-GB" dirty="0"/>
          </a:p>
        </p:txBody>
      </p:sp>
      <p:sp>
        <p:nvSpPr>
          <p:cNvPr id="7" name="Text Placeholder 6">
            <a:extLst>
              <a:ext uri="{FF2B5EF4-FFF2-40B4-BE49-F238E27FC236}">
                <a16:creationId xmlns:a16="http://schemas.microsoft.com/office/drawing/2014/main" id="{F4EEBAEE-1A76-1C5B-7C2B-1CA87FEE40A0}"/>
              </a:ext>
            </a:extLst>
          </p:cNvPr>
          <p:cNvSpPr>
            <a:spLocks noGrp="1"/>
          </p:cNvSpPr>
          <p:nvPr>
            <p:ph type="body" sz="quarter" idx="3"/>
          </p:nvPr>
        </p:nvSpPr>
        <p:spPr>
          <a:xfrm>
            <a:off x="6172200" y="1516284"/>
            <a:ext cx="5183188" cy="517555"/>
          </a:xfrm>
        </p:spPr>
        <p:txBody>
          <a:bodyPr/>
          <a:lstStyle/>
          <a:p>
            <a:r>
              <a:rPr lang="en-GB" dirty="0"/>
              <a:t>Authoritarian</a:t>
            </a:r>
          </a:p>
        </p:txBody>
      </p:sp>
      <p:sp>
        <p:nvSpPr>
          <p:cNvPr id="8" name="Content Placeholder 7">
            <a:extLst>
              <a:ext uri="{FF2B5EF4-FFF2-40B4-BE49-F238E27FC236}">
                <a16:creationId xmlns:a16="http://schemas.microsoft.com/office/drawing/2014/main" id="{768854CE-8B51-5CF4-852A-B28B8BCBEA44}"/>
              </a:ext>
            </a:extLst>
          </p:cNvPr>
          <p:cNvSpPr>
            <a:spLocks noGrp="1"/>
          </p:cNvSpPr>
          <p:nvPr>
            <p:ph sz="quarter" idx="4"/>
          </p:nvPr>
        </p:nvSpPr>
        <p:spPr>
          <a:xfrm>
            <a:off x="6172200" y="2175788"/>
            <a:ext cx="5529942" cy="4375321"/>
          </a:xfrm>
        </p:spPr>
        <p:txBody>
          <a:bodyPr>
            <a:noAutofit/>
          </a:bodyPr>
          <a:lstStyle/>
          <a:p>
            <a:r>
              <a:rPr lang="en-GB" sz="2000" dirty="0"/>
              <a:t>Super-strict. High level of expectation.</a:t>
            </a:r>
          </a:p>
          <a:p>
            <a:r>
              <a:rPr lang="en-GB" sz="2000" dirty="0"/>
              <a:t>Demand that the parents and their child need to ‘get on with it’ without noticing the difficulties that exist. </a:t>
            </a:r>
          </a:p>
          <a:p>
            <a:r>
              <a:rPr lang="en-GB" sz="2000" i="1" dirty="0"/>
              <a:t>Don’t be ridiculous. It's not frightening</a:t>
            </a:r>
          </a:p>
          <a:p>
            <a:r>
              <a:rPr lang="en-GB" sz="2000" i="1" dirty="0"/>
              <a:t>Just do it for goodness' sake, just like everyone else.</a:t>
            </a:r>
          </a:p>
          <a:p>
            <a:r>
              <a:rPr lang="en-US" sz="2000" dirty="0"/>
              <a:t>Can lead to physical and emotional distance between parent and the school. </a:t>
            </a:r>
          </a:p>
          <a:p>
            <a:r>
              <a:rPr lang="en-GB" sz="2000" dirty="0">
                <a:solidFill>
                  <a:srgbClr val="0070C0"/>
                </a:solidFill>
              </a:rPr>
              <a:t>May leave to feelings of  guilt or inadequacy as difficulties persist.  </a:t>
            </a:r>
          </a:p>
        </p:txBody>
      </p:sp>
      <p:sp>
        <p:nvSpPr>
          <p:cNvPr id="5" name="Text Placeholder 4">
            <a:extLst>
              <a:ext uri="{FF2B5EF4-FFF2-40B4-BE49-F238E27FC236}">
                <a16:creationId xmlns:a16="http://schemas.microsoft.com/office/drawing/2014/main" id="{16D248EC-9536-0CBD-101F-01879C0A1E40}"/>
              </a:ext>
            </a:extLst>
          </p:cNvPr>
          <p:cNvSpPr>
            <a:spLocks noGrp="1"/>
          </p:cNvSpPr>
          <p:nvPr>
            <p:ph type="body" idx="1"/>
          </p:nvPr>
        </p:nvSpPr>
        <p:spPr>
          <a:xfrm>
            <a:off x="839788" y="1097667"/>
            <a:ext cx="5157787" cy="936172"/>
          </a:xfrm>
        </p:spPr>
        <p:txBody>
          <a:bodyPr/>
          <a:lstStyle/>
          <a:p>
            <a:r>
              <a:rPr lang="en-GB" dirty="0"/>
              <a:t>Permissive</a:t>
            </a:r>
            <a:endParaRPr lang="en-GB" dirty="0">
              <a:solidFill>
                <a:srgbClr val="FF0000"/>
              </a:solidFill>
            </a:endParaRPr>
          </a:p>
        </p:txBody>
      </p:sp>
      <p:sp>
        <p:nvSpPr>
          <p:cNvPr id="6" name="Content Placeholder 5">
            <a:extLst>
              <a:ext uri="{FF2B5EF4-FFF2-40B4-BE49-F238E27FC236}">
                <a16:creationId xmlns:a16="http://schemas.microsoft.com/office/drawing/2014/main" id="{40BEFE25-B632-ADE5-4415-404A1B6CEFC8}"/>
              </a:ext>
            </a:extLst>
          </p:cNvPr>
          <p:cNvSpPr>
            <a:spLocks noGrp="1"/>
          </p:cNvSpPr>
          <p:nvPr>
            <p:ph sz="half" idx="2"/>
          </p:nvPr>
        </p:nvSpPr>
        <p:spPr>
          <a:xfrm>
            <a:off x="133004" y="2133600"/>
            <a:ext cx="5962996" cy="4475543"/>
          </a:xfrm>
        </p:spPr>
        <p:txBody>
          <a:bodyPr>
            <a:normAutofit/>
          </a:bodyPr>
          <a:lstStyle/>
          <a:p>
            <a:r>
              <a:rPr lang="en-GB" sz="2000" dirty="0"/>
              <a:t>Highly protective. ‘eggshells’</a:t>
            </a:r>
          </a:p>
          <a:p>
            <a:r>
              <a:rPr lang="en-GB" sz="2000" dirty="0"/>
              <a:t>Taking on the role of accepting MH difficulties and continually reassuring them or helping them avoid anxiety:</a:t>
            </a:r>
          </a:p>
          <a:p>
            <a:r>
              <a:rPr lang="en-GB" sz="2000" i="1" dirty="0"/>
              <a:t>They can't handle stress</a:t>
            </a:r>
          </a:p>
          <a:p>
            <a:r>
              <a:rPr lang="en-GB" sz="2000" i="1" dirty="0"/>
              <a:t>It's traumatising to see her suffer like that.</a:t>
            </a:r>
          </a:p>
          <a:p>
            <a:r>
              <a:rPr lang="en-GB" sz="2000" i="1" dirty="0"/>
              <a:t>My job is to protect him from all this.</a:t>
            </a:r>
          </a:p>
          <a:p>
            <a:r>
              <a:rPr lang="en-GB" sz="2000" dirty="0"/>
              <a:t>Continued reassurance is demanding and exhausting. </a:t>
            </a:r>
          </a:p>
          <a:p>
            <a:r>
              <a:rPr lang="en-GB" sz="2000" dirty="0"/>
              <a:t>May perpetuate the problem</a:t>
            </a:r>
          </a:p>
          <a:p>
            <a:r>
              <a:rPr lang="en-GB" sz="2000" dirty="0">
                <a:solidFill>
                  <a:srgbClr val="0070C0"/>
                </a:solidFill>
              </a:rPr>
              <a:t>May leave to feelings of guilt or inadequacy as difficulties persist.  </a:t>
            </a:r>
          </a:p>
          <a:p>
            <a:endParaRPr lang="en-GB" dirty="0"/>
          </a:p>
          <a:p>
            <a:pPr marL="0" indent="0">
              <a:buNone/>
            </a:pPr>
            <a:endParaRPr lang="en-GB" b="1" dirty="0"/>
          </a:p>
        </p:txBody>
      </p:sp>
      <p:pic>
        <p:nvPicPr>
          <p:cNvPr id="14" name="Picture 13" descr="A sign with black text">
            <a:extLst>
              <a:ext uri="{FF2B5EF4-FFF2-40B4-BE49-F238E27FC236}">
                <a16:creationId xmlns:a16="http://schemas.microsoft.com/office/drawing/2014/main" id="{31338C22-4707-E0AC-0A3E-757C2F43911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355868" y="94352"/>
            <a:ext cx="7635173" cy="1279983"/>
          </a:xfrm>
          <a:prstGeom prst="rect">
            <a:avLst/>
          </a:prstGeom>
        </p:spPr>
      </p:pic>
      <p:sp>
        <p:nvSpPr>
          <p:cNvPr id="3" name="Rectangle 2">
            <a:extLst>
              <a:ext uri="{FF2B5EF4-FFF2-40B4-BE49-F238E27FC236}">
                <a16:creationId xmlns:a16="http://schemas.microsoft.com/office/drawing/2014/main" id="{C1F9CFDF-5CEC-7590-9CC6-878FA1B37188}"/>
              </a:ext>
            </a:extLst>
          </p:cNvPr>
          <p:cNvSpPr/>
          <p:nvPr/>
        </p:nvSpPr>
        <p:spPr>
          <a:xfrm>
            <a:off x="1957285" y="6264103"/>
            <a:ext cx="8277429" cy="517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These patterns may be school toward parent or parent toward child</a:t>
            </a:r>
          </a:p>
        </p:txBody>
      </p:sp>
    </p:spTree>
    <p:extLst>
      <p:ext uri="{BB962C8B-B14F-4D97-AF65-F5344CB8AC3E}">
        <p14:creationId xmlns:p14="http://schemas.microsoft.com/office/powerpoint/2010/main" val="2340450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D12FA7-E84D-35B7-F47D-5EFB089651C0}"/>
              </a:ext>
            </a:extLst>
          </p:cNvPr>
          <p:cNvSpPr>
            <a:spLocks noGrp="1"/>
          </p:cNvSpPr>
          <p:nvPr>
            <p:ph type="title"/>
          </p:nvPr>
        </p:nvSpPr>
        <p:spPr>
          <a:xfrm>
            <a:off x="572493" y="238539"/>
            <a:ext cx="11018520" cy="1434415"/>
          </a:xfrm>
        </p:spPr>
        <p:txBody>
          <a:bodyPr anchor="b">
            <a:normAutofit/>
          </a:bodyPr>
          <a:lstStyle/>
          <a:p>
            <a:r>
              <a:rPr lang="en-US" sz="5400"/>
              <a:t>What should I do?</a:t>
            </a:r>
            <a:endParaRPr lang="en-GB" sz="5400"/>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977329-0195-543F-1CCB-FC192BE5561C}"/>
              </a:ext>
            </a:extLst>
          </p:cNvPr>
          <p:cNvSpPr>
            <a:spLocks noGrp="1"/>
          </p:cNvSpPr>
          <p:nvPr>
            <p:ph idx="1"/>
          </p:nvPr>
        </p:nvSpPr>
        <p:spPr>
          <a:xfrm>
            <a:off x="572493" y="2071316"/>
            <a:ext cx="6829204" cy="4529856"/>
          </a:xfrm>
        </p:spPr>
        <p:txBody>
          <a:bodyPr anchor="t">
            <a:normAutofit/>
          </a:bodyPr>
          <a:lstStyle/>
          <a:p>
            <a:r>
              <a:rPr lang="en-US" sz="1700" dirty="0"/>
              <a:t>Both responses are important but consider how they are balanced or exaggerated. </a:t>
            </a:r>
          </a:p>
          <a:p>
            <a:r>
              <a:rPr lang="en-US" sz="1700" dirty="0"/>
              <a:t>Trying harder with either response can have the opposite effect. </a:t>
            </a:r>
          </a:p>
          <a:p>
            <a:r>
              <a:rPr lang="en-US" sz="1700" dirty="0"/>
              <a:t>Everyone can use both responses but one may predominate.</a:t>
            </a:r>
          </a:p>
          <a:p>
            <a:r>
              <a:rPr lang="en-US" sz="1700" dirty="0"/>
              <a:t>Parents, separated or not, may have different responses. </a:t>
            </a:r>
          </a:p>
          <a:p>
            <a:r>
              <a:rPr lang="en-US" sz="1700" dirty="0"/>
              <a:t>Within school then staff members or organisational pressures may initiate different responses.</a:t>
            </a:r>
          </a:p>
          <a:p>
            <a:r>
              <a:rPr lang="en-US" sz="1700" dirty="0"/>
              <a:t>Difficulties with anxiety can rise and fall. This may change how you balance the scale.</a:t>
            </a:r>
          </a:p>
          <a:p>
            <a:r>
              <a:rPr lang="en-US" sz="1700" dirty="0"/>
              <a:t>Consistency is fundamental. Consistency with a school response can facilitate consistency with parents. </a:t>
            </a:r>
          </a:p>
          <a:p>
            <a:r>
              <a:rPr lang="en-US" sz="1700" dirty="0"/>
              <a:t>Allow supported expectation to be present, even when change feels overwhelming.</a:t>
            </a:r>
          </a:p>
          <a:p>
            <a:r>
              <a:rPr lang="en-US" sz="1700" dirty="0"/>
              <a:t>Find the middle ground. Empathy with boundary.</a:t>
            </a:r>
          </a:p>
          <a:p>
            <a:endParaRPr lang="en-US" sz="1700" dirty="0"/>
          </a:p>
          <a:p>
            <a:pPr marL="0" indent="0">
              <a:buNone/>
            </a:pPr>
            <a:endParaRPr lang="en-US" sz="1700" dirty="0"/>
          </a:p>
          <a:p>
            <a:endParaRPr lang="en-GB" sz="1700" dirty="0"/>
          </a:p>
        </p:txBody>
      </p:sp>
      <p:pic>
        <p:nvPicPr>
          <p:cNvPr id="4" name="Picture 3">
            <a:extLst>
              <a:ext uri="{FF2B5EF4-FFF2-40B4-BE49-F238E27FC236}">
                <a16:creationId xmlns:a16="http://schemas.microsoft.com/office/drawing/2014/main" id="{9435D522-8A37-CEB7-75A5-EDEA34D43B6B}"/>
              </a:ext>
            </a:extLst>
          </p:cNvPr>
          <p:cNvPicPr>
            <a:picLocks noChangeAspect="1"/>
          </p:cNvPicPr>
          <p:nvPr/>
        </p:nvPicPr>
        <p:blipFill>
          <a:blip r:embed="rId2"/>
          <a:srcRect l="18413" r="17371"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772419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DD149A-3990-6CA9-761E-5ABA3851DD1C}"/>
              </a:ext>
            </a:extLst>
          </p:cNvPr>
          <p:cNvSpPr>
            <a:spLocks noGrp="1"/>
          </p:cNvSpPr>
          <p:nvPr>
            <p:ph type="title"/>
          </p:nvPr>
        </p:nvSpPr>
        <p:spPr>
          <a:xfrm>
            <a:off x="411480" y="991443"/>
            <a:ext cx="4443154" cy="1087819"/>
          </a:xfrm>
        </p:spPr>
        <p:txBody>
          <a:bodyPr vert="horz" lIns="91440" tIns="45720" rIns="91440" bIns="45720" rtlCol="0" anchor="b">
            <a:normAutofit fontScale="90000"/>
          </a:bodyPr>
          <a:lstStyle/>
          <a:p>
            <a:r>
              <a:rPr lang="en-US" sz="2600" kern="1200" dirty="0">
                <a:solidFill>
                  <a:schemeClr val="tx1"/>
                </a:solidFill>
                <a:latin typeface="+mj-lt"/>
                <a:ea typeface="+mj-ea"/>
                <a:cs typeface="+mj-cs"/>
              </a:rPr>
              <a:t>How do you walk in a minefield?</a:t>
            </a:r>
            <a:br>
              <a:rPr lang="en-US" sz="2600" kern="1200" dirty="0">
                <a:solidFill>
                  <a:schemeClr val="tx1"/>
                </a:solidFill>
                <a:latin typeface="+mj-lt"/>
                <a:ea typeface="+mj-ea"/>
                <a:cs typeface="+mj-cs"/>
              </a:rPr>
            </a:br>
            <a:br>
              <a:rPr lang="en-US" sz="2600" kern="1200" dirty="0">
                <a:solidFill>
                  <a:schemeClr val="tx1"/>
                </a:solidFill>
                <a:latin typeface="+mj-lt"/>
                <a:ea typeface="+mj-ea"/>
                <a:cs typeface="+mj-cs"/>
              </a:rPr>
            </a:br>
            <a:r>
              <a:rPr lang="en-US" sz="1800" dirty="0"/>
              <a:t>As little as possible - You step  where you know its safe!</a:t>
            </a:r>
            <a:br>
              <a:rPr lang="en-US" sz="1800" dirty="0"/>
            </a:br>
            <a:endParaRPr lang="en-US" sz="1800" kern="1200" dirty="0">
              <a:solidFill>
                <a:schemeClr val="tx1"/>
              </a:solidFill>
              <a:latin typeface="+mj-lt"/>
              <a:ea typeface="+mj-ea"/>
              <a:cs typeface="+mj-cs"/>
            </a:endParaRPr>
          </a:p>
        </p:txBody>
      </p:sp>
      <p:sp>
        <p:nvSpPr>
          <p:cNvPr id="19" name="Rectangle 18">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9B7F495C-FCCB-F7E9-8DE1-9381ADF498EA}"/>
              </a:ext>
            </a:extLst>
          </p:cNvPr>
          <p:cNvSpPr>
            <a:spLocks noGrp="1"/>
          </p:cNvSpPr>
          <p:nvPr>
            <p:ph type="body" sz="half" idx="2"/>
          </p:nvPr>
        </p:nvSpPr>
        <p:spPr>
          <a:xfrm>
            <a:off x="411480" y="2684095"/>
            <a:ext cx="4443154" cy="3492868"/>
          </a:xfrm>
        </p:spPr>
        <p:txBody>
          <a:bodyPr vert="horz" lIns="91440" tIns="45720" rIns="91440" bIns="45720" rtlCol="0">
            <a:normAutofit/>
          </a:bodyPr>
          <a:lstStyle/>
          <a:p>
            <a:pPr indent="-228600">
              <a:buFont typeface="Arial" panose="020B0604020202020204" pitchFamily="34" charset="0"/>
              <a:buChar char="•"/>
            </a:pPr>
            <a:r>
              <a:rPr lang="en-US" sz="1800" dirty="0"/>
              <a:t>Anxiety can make school feel like a minefield?</a:t>
            </a:r>
          </a:p>
          <a:p>
            <a:pPr indent="-228600">
              <a:buFont typeface="Arial" panose="020B0604020202020204" pitchFamily="34" charset="0"/>
              <a:buChar char="•"/>
            </a:pPr>
            <a:endParaRPr lang="en-US" sz="1800" dirty="0"/>
          </a:p>
          <a:p>
            <a:pPr indent="-228600">
              <a:buFont typeface="Arial" panose="020B0604020202020204" pitchFamily="34" charset="0"/>
              <a:buChar char="•"/>
            </a:pPr>
            <a:r>
              <a:rPr lang="en-US" sz="1800" dirty="0"/>
              <a:t>How can school feel like a safe place for the child and the parent?</a:t>
            </a:r>
          </a:p>
          <a:p>
            <a:pPr indent="-228600">
              <a:buFont typeface="Arial" panose="020B0604020202020204" pitchFamily="34" charset="0"/>
              <a:buChar char="•"/>
            </a:pPr>
            <a:endParaRPr lang="en-US" sz="1800" dirty="0"/>
          </a:p>
          <a:p>
            <a:pPr indent="-228600">
              <a:buFont typeface="Arial" panose="020B0604020202020204" pitchFamily="34" charset="0"/>
              <a:buChar char="•"/>
            </a:pPr>
            <a:r>
              <a:rPr lang="en-US" sz="1800" dirty="0"/>
              <a:t>Fight, flight, freeze.</a:t>
            </a:r>
          </a:p>
          <a:p>
            <a:pPr indent="-228600">
              <a:buFont typeface="Arial" panose="020B0604020202020204" pitchFamily="34" charset="0"/>
              <a:buChar char="•"/>
            </a:pPr>
            <a:endParaRPr lang="en-US" sz="1800" dirty="0"/>
          </a:p>
          <a:p>
            <a:pPr indent="-228600">
              <a:buFont typeface="Arial" panose="020B0604020202020204" pitchFamily="34" charset="0"/>
              <a:buChar char="•"/>
            </a:pPr>
            <a:r>
              <a:rPr lang="en-US" sz="1800" dirty="0"/>
              <a:t>Anxiety and fear can lead to all the above.</a:t>
            </a:r>
          </a:p>
          <a:p>
            <a:pPr indent="-228600">
              <a:buFont typeface="Arial" panose="020B0604020202020204" pitchFamily="34" charset="0"/>
              <a:buChar char="•"/>
            </a:pPr>
            <a:endParaRPr lang="en-US" sz="1800" dirty="0"/>
          </a:p>
          <a:p>
            <a:pPr indent="-228600">
              <a:buFont typeface="Arial" panose="020B0604020202020204" pitchFamily="34" charset="0"/>
              <a:buChar char="•"/>
            </a:pPr>
            <a:endParaRPr lang="en-US" sz="1800" dirty="0"/>
          </a:p>
        </p:txBody>
      </p:sp>
      <p:pic>
        <p:nvPicPr>
          <p:cNvPr id="9" name="Picture 8" descr="A sign on a tree">
            <a:extLst>
              <a:ext uri="{FF2B5EF4-FFF2-40B4-BE49-F238E27FC236}">
                <a16:creationId xmlns:a16="http://schemas.microsoft.com/office/drawing/2014/main" id="{103CA3AD-C3B7-FEE2-167D-3F3FDF2C6C4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85816" y="1219629"/>
            <a:ext cx="6440424" cy="4363387"/>
          </a:xfrm>
          <a:prstGeom prst="rect">
            <a:avLst/>
          </a:prstGeom>
        </p:spPr>
      </p:pic>
    </p:spTree>
    <p:extLst>
      <p:ext uri="{BB962C8B-B14F-4D97-AF65-F5344CB8AC3E}">
        <p14:creationId xmlns:p14="http://schemas.microsoft.com/office/powerpoint/2010/main" val="3232404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CF635-1B15-AC31-E339-C5DABDECCF7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44925D-BF99-927C-8CF7-A99845B7B0B9}"/>
              </a:ext>
            </a:extLst>
          </p:cNvPr>
          <p:cNvSpPr txBox="1"/>
          <p:nvPr/>
        </p:nvSpPr>
        <p:spPr>
          <a:xfrm>
            <a:off x="1673353" y="3802757"/>
            <a:ext cx="367690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ptos" panose="02110004020202020204"/>
                <a:ea typeface="+mn-ea"/>
                <a:cs typeface="+mn-cs"/>
              </a:rPr>
              <a:t>Parent</a:t>
            </a:r>
          </a:p>
        </p:txBody>
      </p:sp>
      <p:sp>
        <p:nvSpPr>
          <p:cNvPr id="5" name="TextBox 4">
            <a:extLst>
              <a:ext uri="{FF2B5EF4-FFF2-40B4-BE49-F238E27FC236}">
                <a16:creationId xmlns:a16="http://schemas.microsoft.com/office/drawing/2014/main" id="{2D7F0D25-389D-7C1B-72DB-DFF3F5082826}"/>
              </a:ext>
            </a:extLst>
          </p:cNvPr>
          <p:cNvSpPr txBox="1"/>
          <p:nvPr/>
        </p:nvSpPr>
        <p:spPr>
          <a:xfrm>
            <a:off x="7442384" y="3802757"/>
            <a:ext cx="240237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ptos" panose="02110004020202020204"/>
                <a:ea typeface="+mn-ea"/>
                <a:cs typeface="+mn-cs"/>
              </a:rPr>
              <a:t>School</a:t>
            </a:r>
          </a:p>
        </p:txBody>
      </p:sp>
      <p:sp>
        <p:nvSpPr>
          <p:cNvPr id="6" name="Arrow: Curved Up 5">
            <a:extLst>
              <a:ext uri="{FF2B5EF4-FFF2-40B4-BE49-F238E27FC236}">
                <a16:creationId xmlns:a16="http://schemas.microsoft.com/office/drawing/2014/main" id="{01C46E10-1263-4F8D-8601-F8C0715C408D}"/>
              </a:ext>
            </a:extLst>
          </p:cNvPr>
          <p:cNvSpPr/>
          <p:nvPr/>
        </p:nvSpPr>
        <p:spPr>
          <a:xfrm>
            <a:off x="2820504" y="4963213"/>
            <a:ext cx="5544589" cy="1330037"/>
          </a:xfrm>
          <a:prstGeom prst="curvedUp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Arrow: Curved Up 6">
            <a:extLst>
              <a:ext uri="{FF2B5EF4-FFF2-40B4-BE49-F238E27FC236}">
                <a16:creationId xmlns:a16="http://schemas.microsoft.com/office/drawing/2014/main" id="{1653840B-E9FF-5E5A-BE60-DB887A33F22F}"/>
              </a:ext>
            </a:extLst>
          </p:cNvPr>
          <p:cNvSpPr/>
          <p:nvPr/>
        </p:nvSpPr>
        <p:spPr>
          <a:xfrm rot="10800000">
            <a:off x="2820505" y="2081704"/>
            <a:ext cx="5544589" cy="1330037"/>
          </a:xfrm>
          <a:prstGeom prst="curvedUp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itle 7">
            <a:extLst>
              <a:ext uri="{FF2B5EF4-FFF2-40B4-BE49-F238E27FC236}">
                <a16:creationId xmlns:a16="http://schemas.microsoft.com/office/drawing/2014/main" id="{3B1A487A-FA05-4903-2AE2-D1153E4B2F7C}"/>
              </a:ext>
            </a:extLst>
          </p:cNvPr>
          <p:cNvSpPr>
            <a:spLocks noGrp="1"/>
          </p:cNvSpPr>
          <p:nvPr>
            <p:ph type="title"/>
          </p:nvPr>
        </p:nvSpPr>
        <p:spPr>
          <a:xfrm>
            <a:off x="713232" y="365125"/>
            <a:ext cx="11247120" cy="1325563"/>
          </a:xfrm>
        </p:spPr>
        <p:txBody>
          <a:bodyPr>
            <a:normAutofit/>
          </a:bodyPr>
          <a:lstStyle/>
          <a:p>
            <a:r>
              <a:rPr lang="en-GB" dirty="0"/>
              <a:t>Where is the problem and where is the solution?</a:t>
            </a:r>
          </a:p>
        </p:txBody>
      </p:sp>
      <p:sp>
        <p:nvSpPr>
          <p:cNvPr id="2" name="TextBox 1">
            <a:extLst>
              <a:ext uri="{FF2B5EF4-FFF2-40B4-BE49-F238E27FC236}">
                <a16:creationId xmlns:a16="http://schemas.microsoft.com/office/drawing/2014/main" id="{44EE6279-9DED-4294-B376-CA4DE8FB94DE}"/>
              </a:ext>
            </a:extLst>
          </p:cNvPr>
          <p:cNvSpPr txBox="1"/>
          <p:nvPr/>
        </p:nvSpPr>
        <p:spPr>
          <a:xfrm>
            <a:off x="4749617" y="3802757"/>
            <a:ext cx="15756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ptos" panose="02110004020202020204"/>
                <a:ea typeface="+mn-ea"/>
                <a:cs typeface="+mn-cs"/>
              </a:rPr>
              <a:t> CYP</a:t>
            </a:r>
          </a:p>
        </p:txBody>
      </p:sp>
      <p:sp>
        <p:nvSpPr>
          <p:cNvPr id="13" name="TextBox 12">
            <a:extLst>
              <a:ext uri="{FF2B5EF4-FFF2-40B4-BE49-F238E27FC236}">
                <a16:creationId xmlns:a16="http://schemas.microsoft.com/office/drawing/2014/main" id="{379B3324-DD9C-0D3E-BA42-2A3DCC44AF50}"/>
              </a:ext>
            </a:extLst>
          </p:cNvPr>
          <p:cNvSpPr txBox="1"/>
          <p:nvPr/>
        </p:nvSpPr>
        <p:spPr>
          <a:xfrm>
            <a:off x="2308482" y="6293250"/>
            <a:ext cx="1007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Blame</a:t>
            </a:r>
          </a:p>
        </p:txBody>
      </p:sp>
      <p:sp>
        <p:nvSpPr>
          <p:cNvPr id="14" name="TextBox 13">
            <a:extLst>
              <a:ext uri="{FF2B5EF4-FFF2-40B4-BE49-F238E27FC236}">
                <a16:creationId xmlns:a16="http://schemas.microsoft.com/office/drawing/2014/main" id="{C0173E8C-2B9B-2EA8-21E9-87FCE9243C88}"/>
              </a:ext>
            </a:extLst>
          </p:cNvPr>
          <p:cNvSpPr txBox="1"/>
          <p:nvPr/>
        </p:nvSpPr>
        <p:spPr>
          <a:xfrm>
            <a:off x="9371496" y="5083097"/>
            <a:ext cx="13880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Fear of judgement</a:t>
            </a:r>
          </a:p>
        </p:txBody>
      </p:sp>
      <p:sp>
        <p:nvSpPr>
          <p:cNvPr id="16" name="TextBox 15">
            <a:extLst>
              <a:ext uri="{FF2B5EF4-FFF2-40B4-BE49-F238E27FC236}">
                <a16:creationId xmlns:a16="http://schemas.microsoft.com/office/drawing/2014/main" id="{CADF246F-7A49-4D17-CFE4-D87E5F3595C2}"/>
              </a:ext>
            </a:extLst>
          </p:cNvPr>
          <p:cNvSpPr txBox="1"/>
          <p:nvPr/>
        </p:nvSpPr>
        <p:spPr>
          <a:xfrm>
            <a:off x="10515516" y="4233268"/>
            <a:ext cx="13880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Despair</a:t>
            </a:r>
          </a:p>
        </p:txBody>
      </p:sp>
      <p:sp>
        <p:nvSpPr>
          <p:cNvPr id="17" name="TextBox 16">
            <a:extLst>
              <a:ext uri="{FF2B5EF4-FFF2-40B4-BE49-F238E27FC236}">
                <a16:creationId xmlns:a16="http://schemas.microsoft.com/office/drawing/2014/main" id="{9539BCEF-93B4-081C-6F43-4C6A90439844}"/>
              </a:ext>
            </a:extLst>
          </p:cNvPr>
          <p:cNvSpPr txBox="1"/>
          <p:nvPr/>
        </p:nvSpPr>
        <p:spPr>
          <a:xfrm>
            <a:off x="7790726" y="1710129"/>
            <a:ext cx="14996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Hope</a:t>
            </a:r>
          </a:p>
        </p:txBody>
      </p:sp>
      <p:sp>
        <p:nvSpPr>
          <p:cNvPr id="19" name="TextBox 18">
            <a:extLst>
              <a:ext uri="{FF2B5EF4-FFF2-40B4-BE49-F238E27FC236}">
                <a16:creationId xmlns:a16="http://schemas.microsoft.com/office/drawing/2014/main" id="{B22D781D-E170-CAA3-B583-F30918AA0884}"/>
              </a:ext>
            </a:extLst>
          </p:cNvPr>
          <p:cNvSpPr txBox="1"/>
          <p:nvPr/>
        </p:nvSpPr>
        <p:spPr>
          <a:xfrm flipH="1">
            <a:off x="9844760" y="1793618"/>
            <a:ext cx="14922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Change</a:t>
            </a:r>
          </a:p>
        </p:txBody>
      </p:sp>
      <p:sp>
        <p:nvSpPr>
          <p:cNvPr id="20" name="TextBox 19">
            <a:extLst>
              <a:ext uri="{FF2B5EF4-FFF2-40B4-BE49-F238E27FC236}">
                <a16:creationId xmlns:a16="http://schemas.microsoft.com/office/drawing/2014/main" id="{1C3A984E-33DD-3AE4-6488-44D20E4CDA2F}"/>
              </a:ext>
            </a:extLst>
          </p:cNvPr>
          <p:cNvSpPr txBox="1"/>
          <p:nvPr/>
        </p:nvSpPr>
        <p:spPr>
          <a:xfrm>
            <a:off x="10508795" y="5997563"/>
            <a:ext cx="17232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Inferiority</a:t>
            </a:r>
          </a:p>
        </p:txBody>
      </p:sp>
      <p:sp>
        <p:nvSpPr>
          <p:cNvPr id="21" name="TextBox 20">
            <a:extLst>
              <a:ext uri="{FF2B5EF4-FFF2-40B4-BE49-F238E27FC236}">
                <a16:creationId xmlns:a16="http://schemas.microsoft.com/office/drawing/2014/main" id="{36B29384-1E4A-0DD8-9429-EDFF2E49BBF8}"/>
              </a:ext>
            </a:extLst>
          </p:cNvPr>
          <p:cNvSpPr txBox="1"/>
          <p:nvPr/>
        </p:nvSpPr>
        <p:spPr>
          <a:xfrm>
            <a:off x="2154644" y="2081704"/>
            <a:ext cx="13571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Inclusion</a:t>
            </a:r>
          </a:p>
        </p:txBody>
      </p:sp>
      <p:sp>
        <p:nvSpPr>
          <p:cNvPr id="23" name="TextBox 22">
            <a:extLst>
              <a:ext uri="{FF2B5EF4-FFF2-40B4-BE49-F238E27FC236}">
                <a16:creationId xmlns:a16="http://schemas.microsoft.com/office/drawing/2014/main" id="{516B3C5A-A4B8-2DE0-2588-9A23D844B6E9}"/>
              </a:ext>
            </a:extLst>
          </p:cNvPr>
          <p:cNvSpPr txBox="1"/>
          <p:nvPr/>
        </p:nvSpPr>
        <p:spPr>
          <a:xfrm>
            <a:off x="435430" y="2785374"/>
            <a:ext cx="15756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Belonging</a:t>
            </a:r>
          </a:p>
        </p:txBody>
      </p:sp>
      <p:sp>
        <p:nvSpPr>
          <p:cNvPr id="25" name="TextBox 24">
            <a:extLst>
              <a:ext uri="{FF2B5EF4-FFF2-40B4-BE49-F238E27FC236}">
                <a16:creationId xmlns:a16="http://schemas.microsoft.com/office/drawing/2014/main" id="{9F4693A2-9092-F0B7-74C6-9B0AEB5BBBA6}"/>
              </a:ext>
            </a:extLst>
          </p:cNvPr>
          <p:cNvSpPr txBox="1"/>
          <p:nvPr/>
        </p:nvSpPr>
        <p:spPr>
          <a:xfrm>
            <a:off x="655596" y="5628231"/>
            <a:ext cx="14990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Guilt</a:t>
            </a:r>
          </a:p>
        </p:txBody>
      </p:sp>
      <p:sp>
        <p:nvSpPr>
          <p:cNvPr id="26" name="TextBox 25">
            <a:extLst>
              <a:ext uri="{FF2B5EF4-FFF2-40B4-BE49-F238E27FC236}">
                <a16:creationId xmlns:a16="http://schemas.microsoft.com/office/drawing/2014/main" id="{9CA00F32-8425-D8D9-DBCC-45627B757774}"/>
              </a:ext>
            </a:extLst>
          </p:cNvPr>
          <p:cNvSpPr txBox="1"/>
          <p:nvPr/>
        </p:nvSpPr>
        <p:spPr>
          <a:xfrm>
            <a:off x="8136881" y="5968007"/>
            <a:ext cx="1462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Inadequacy</a:t>
            </a:r>
          </a:p>
        </p:txBody>
      </p:sp>
      <p:sp>
        <p:nvSpPr>
          <p:cNvPr id="29" name="TextBox 28">
            <a:extLst>
              <a:ext uri="{FF2B5EF4-FFF2-40B4-BE49-F238E27FC236}">
                <a16:creationId xmlns:a16="http://schemas.microsoft.com/office/drawing/2014/main" id="{C4A67442-3E79-0BE3-D078-76D86190C3B5}"/>
              </a:ext>
            </a:extLst>
          </p:cNvPr>
          <p:cNvSpPr txBox="1"/>
          <p:nvPr/>
        </p:nvSpPr>
        <p:spPr>
          <a:xfrm>
            <a:off x="9340135" y="2643447"/>
            <a:ext cx="2720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Understanding</a:t>
            </a:r>
          </a:p>
        </p:txBody>
      </p:sp>
      <p:sp>
        <p:nvSpPr>
          <p:cNvPr id="30" name="TextBox 29">
            <a:extLst>
              <a:ext uri="{FF2B5EF4-FFF2-40B4-BE49-F238E27FC236}">
                <a16:creationId xmlns:a16="http://schemas.microsoft.com/office/drawing/2014/main" id="{E41267CA-3F55-B3EB-93F6-C6E3A6D4B84F}"/>
              </a:ext>
            </a:extLst>
          </p:cNvPr>
          <p:cNvSpPr txBox="1"/>
          <p:nvPr/>
        </p:nvSpPr>
        <p:spPr>
          <a:xfrm>
            <a:off x="4177666" y="1496686"/>
            <a:ext cx="29616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Aptos" panose="02110004020202020204"/>
                <a:ea typeface="+mn-ea"/>
                <a:cs typeface="+mn-cs"/>
              </a:rPr>
              <a:t>CONTAINED A</a:t>
            </a:r>
            <a:r>
              <a:rPr lang="en-GB" sz="2000" dirty="0">
                <a:solidFill>
                  <a:srgbClr val="00B050"/>
                </a:solidFill>
                <a:latin typeface="Aptos" panose="02110004020202020204"/>
              </a:rPr>
              <a:t>NXIETY</a:t>
            </a:r>
            <a:endParaRPr kumimoji="0" lang="en-GB" sz="2000" b="0" i="0" u="none" strike="noStrike" kern="1200" cap="none" spc="0" normalizeH="0" baseline="0" noProof="0" dirty="0">
              <a:ln>
                <a:noFill/>
              </a:ln>
              <a:solidFill>
                <a:srgbClr val="00B050"/>
              </a:solidFill>
              <a:effectLst/>
              <a:uLnTx/>
              <a:uFillTx/>
              <a:latin typeface="Aptos" panose="02110004020202020204"/>
              <a:ea typeface="+mn-ea"/>
              <a:cs typeface="+mn-cs"/>
            </a:endParaRPr>
          </a:p>
        </p:txBody>
      </p:sp>
      <p:sp>
        <p:nvSpPr>
          <p:cNvPr id="31" name="TextBox 30">
            <a:extLst>
              <a:ext uri="{FF2B5EF4-FFF2-40B4-BE49-F238E27FC236}">
                <a16:creationId xmlns:a16="http://schemas.microsoft.com/office/drawing/2014/main" id="{58EC29F3-63D2-120A-65EA-7D2477C7ACFC}"/>
              </a:ext>
            </a:extLst>
          </p:cNvPr>
          <p:cNvSpPr txBox="1"/>
          <p:nvPr/>
        </p:nvSpPr>
        <p:spPr>
          <a:xfrm>
            <a:off x="4091355" y="6417129"/>
            <a:ext cx="32123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Aptos" panose="02110004020202020204"/>
                <a:ea typeface="+mn-ea"/>
                <a:cs typeface="+mn-cs"/>
              </a:rPr>
              <a:t>UNCONTAINED ANXIETY</a:t>
            </a:r>
          </a:p>
        </p:txBody>
      </p:sp>
      <p:sp>
        <p:nvSpPr>
          <p:cNvPr id="11" name="TextBox 10">
            <a:extLst>
              <a:ext uri="{FF2B5EF4-FFF2-40B4-BE49-F238E27FC236}">
                <a16:creationId xmlns:a16="http://schemas.microsoft.com/office/drawing/2014/main" id="{88493287-F587-6187-F89C-824BBA418A8C}"/>
              </a:ext>
            </a:extLst>
          </p:cNvPr>
          <p:cNvSpPr txBox="1"/>
          <p:nvPr/>
        </p:nvSpPr>
        <p:spPr>
          <a:xfrm>
            <a:off x="435430" y="1793618"/>
            <a:ext cx="14177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Connection</a:t>
            </a:r>
          </a:p>
        </p:txBody>
      </p:sp>
      <p:sp>
        <p:nvSpPr>
          <p:cNvPr id="15" name="TextBox 14">
            <a:extLst>
              <a:ext uri="{FF2B5EF4-FFF2-40B4-BE49-F238E27FC236}">
                <a16:creationId xmlns:a16="http://schemas.microsoft.com/office/drawing/2014/main" id="{92F0B208-36BD-BA20-4F94-77BF0613A654}"/>
              </a:ext>
            </a:extLst>
          </p:cNvPr>
          <p:cNvSpPr txBox="1"/>
          <p:nvPr/>
        </p:nvSpPr>
        <p:spPr>
          <a:xfrm>
            <a:off x="288471" y="4636978"/>
            <a:ext cx="60973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Shame</a:t>
            </a:r>
          </a:p>
        </p:txBody>
      </p:sp>
      <p:sp>
        <p:nvSpPr>
          <p:cNvPr id="9" name="Arrow: Up-Down 8">
            <a:extLst>
              <a:ext uri="{FF2B5EF4-FFF2-40B4-BE49-F238E27FC236}">
                <a16:creationId xmlns:a16="http://schemas.microsoft.com/office/drawing/2014/main" id="{8B6B5461-7D08-9BEB-2279-4822DF85D47A}"/>
              </a:ext>
            </a:extLst>
          </p:cNvPr>
          <p:cNvSpPr/>
          <p:nvPr/>
        </p:nvSpPr>
        <p:spPr>
          <a:xfrm rot="5400000">
            <a:off x="6467203" y="3622835"/>
            <a:ext cx="484632" cy="1227038"/>
          </a:xfrm>
          <a:prstGeom prst="upDown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40000"/>
                  <a:lumOff val="60000"/>
                </a:schemeClr>
              </a:solidFill>
            </a:endParaRPr>
          </a:p>
        </p:txBody>
      </p:sp>
      <p:sp>
        <p:nvSpPr>
          <p:cNvPr id="12" name="Arrow: Up-Down 11">
            <a:extLst>
              <a:ext uri="{FF2B5EF4-FFF2-40B4-BE49-F238E27FC236}">
                <a16:creationId xmlns:a16="http://schemas.microsoft.com/office/drawing/2014/main" id="{3CA48965-FC66-F778-1781-F0DC2961BE2A}"/>
              </a:ext>
            </a:extLst>
          </p:cNvPr>
          <p:cNvSpPr/>
          <p:nvPr/>
        </p:nvSpPr>
        <p:spPr>
          <a:xfrm rot="5400000">
            <a:off x="3925266" y="3566978"/>
            <a:ext cx="484632" cy="1227038"/>
          </a:xfrm>
          <a:prstGeom prst="upDown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40000"/>
                  <a:lumOff val="60000"/>
                </a:schemeClr>
              </a:solidFill>
            </a:endParaRPr>
          </a:p>
        </p:txBody>
      </p:sp>
    </p:spTree>
    <p:extLst>
      <p:ext uri="{BB962C8B-B14F-4D97-AF65-F5344CB8AC3E}">
        <p14:creationId xmlns:p14="http://schemas.microsoft.com/office/powerpoint/2010/main" val="2394173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8D3A3-EF2D-F556-D484-51D764A35E35}"/>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8671AB-34DF-91E7-E73D-B4C5397B4B55}"/>
              </a:ext>
            </a:extLst>
          </p:cNvPr>
          <p:cNvSpPr/>
          <p:nvPr/>
        </p:nvSpPr>
        <p:spPr>
          <a:xfrm>
            <a:off x="470736" y="4656628"/>
            <a:ext cx="2884714" cy="1275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Authoritarian response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Fines</a:t>
            </a:r>
          </a:p>
        </p:txBody>
      </p:sp>
      <p:sp>
        <p:nvSpPr>
          <p:cNvPr id="8" name="Rectangle: Rounded Corners 7">
            <a:extLst>
              <a:ext uri="{FF2B5EF4-FFF2-40B4-BE49-F238E27FC236}">
                <a16:creationId xmlns:a16="http://schemas.microsoft.com/office/drawing/2014/main" id="{09B78BF5-C3CF-5148-FF16-E425458BED51}"/>
              </a:ext>
            </a:extLst>
          </p:cNvPr>
          <p:cNvSpPr/>
          <p:nvPr/>
        </p:nvSpPr>
        <p:spPr>
          <a:xfrm>
            <a:off x="8653346" y="647534"/>
            <a:ext cx="3124995" cy="133894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Parent must communicate with us and share responsibility for caring for their child.</a:t>
            </a:r>
          </a:p>
        </p:txBody>
      </p:sp>
      <p:sp>
        <p:nvSpPr>
          <p:cNvPr id="9" name="Rectangle: Rounded Corners 8">
            <a:extLst>
              <a:ext uri="{FF2B5EF4-FFF2-40B4-BE49-F238E27FC236}">
                <a16:creationId xmlns:a16="http://schemas.microsoft.com/office/drawing/2014/main" id="{31B8AB35-9055-9960-C07B-66D723DDEA20}"/>
              </a:ext>
            </a:extLst>
          </p:cNvPr>
          <p:cNvSpPr/>
          <p:nvPr/>
        </p:nvSpPr>
        <p:spPr>
          <a:xfrm>
            <a:off x="8653345" y="2671380"/>
            <a:ext cx="3124996" cy="133894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It is preventing us from working together to support the child.</a:t>
            </a:r>
          </a:p>
        </p:txBody>
      </p:sp>
      <p:sp>
        <p:nvSpPr>
          <p:cNvPr id="12" name="Rectangle: Rounded Corners 11">
            <a:extLst>
              <a:ext uri="{FF2B5EF4-FFF2-40B4-BE49-F238E27FC236}">
                <a16:creationId xmlns:a16="http://schemas.microsoft.com/office/drawing/2014/main" id="{76A34063-E7F0-A319-886C-41FD9D4831CE}"/>
              </a:ext>
            </a:extLst>
          </p:cNvPr>
          <p:cNvSpPr/>
          <p:nvPr/>
        </p:nvSpPr>
        <p:spPr>
          <a:xfrm>
            <a:off x="8647009" y="4643299"/>
            <a:ext cx="3131332" cy="128837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Protective response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Remove pressure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Withdraw</a:t>
            </a:r>
          </a:p>
        </p:txBody>
      </p:sp>
      <p:sp>
        <p:nvSpPr>
          <p:cNvPr id="20" name="Rectangle: Rounded Corners 19">
            <a:extLst>
              <a:ext uri="{FF2B5EF4-FFF2-40B4-BE49-F238E27FC236}">
                <a16:creationId xmlns:a16="http://schemas.microsoft.com/office/drawing/2014/main" id="{C416A6FD-451D-30C0-5960-3BB58AE6B6C1}"/>
              </a:ext>
            </a:extLst>
          </p:cNvPr>
          <p:cNvSpPr/>
          <p:nvPr/>
        </p:nvSpPr>
        <p:spPr>
          <a:xfrm>
            <a:off x="413658" y="647533"/>
            <a:ext cx="2884714" cy="13389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Parent must stop being angry and threatening to us. </a:t>
            </a:r>
          </a:p>
        </p:txBody>
      </p:sp>
      <p:sp>
        <p:nvSpPr>
          <p:cNvPr id="21" name="Rectangle: Rounded Corners 20">
            <a:extLst>
              <a:ext uri="{FF2B5EF4-FFF2-40B4-BE49-F238E27FC236}">
                <a16:creationId xmlns:a16="http://schemas.microsoft.com/office/drawing/2014/main" id="{86488FA5-652B-FBB4-C43E-EF1080CFC3C4}"/>
              </a:ext>
            </a:extLst>
          </p:cNvPr>
          <p:cNvSpPr/>
          <p:nvPr/>
        </p:nvSpPr>
        <p:spPr>
          <a:xfrm>
            <a:off x="413656" y="2691585"/>
            <a:ext cx="2884715" cy="13389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It is preventing us from working together to support the child.</a:t>
            </a:r>
          </a:p>
        </p:txBody>
      </p:sp>
      <p:sp>
        <p:nvSpPr>
          <p:cNvPr id="23" name="Arrow: Down 22">
            <a:extLst>
              <a:ext uri="{FF2B5EF4-FFF2-40B4-BE49-F238E27FC236}">
                <a16:creationId xmlns:a16="http://schemas.microsoft.com/office/drawing/2014/main" id="{AC760BBB-1C10-554A-21B9-D05E88CE3717}"/>
              </a:ext>
            </a:extLst>
          </p:cNvPr>
          <p:cNvSpPr/>
          <p:nvPr/>
        </p:nvSpPr>
        <p:spPr>
          <a:xfrm>
            <a:off x="1613696" y="2152571"/>
            <a:ext cx="484632" cy="47897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6" name="Picture 25">
            <a:extLst>
              <a:ext uri="{FF2B5EF4-FFF2-40B4-BE49-F238E27FC236}">
                <a16:creationId xmlns:a16="http://schemas.microsoft.com/office/drawing/2014/main" id="{1182C66A-AB74-F537-3EAB-5A7D3EC13D05}"/>
              </a:ext>
            </a:extLst>
          </p:cNvPr>
          <p:cNvPicPr>
            <a:picLocks noChangeAspect="1"/>
          </p:cNvPicPr>
          <p:nvPr/>
        </p:nvPicPr>
        <p:blipFill>
          <a:blip r:embed="rId2"/>
          <a:stretch>
            <a:fillRect/>
          </a:stretch>
        </p:blipFill>
        <p:spPr>
          <a:xfrm>
            <a:off x="1616306" y="4090572"/>
            <a:ext cx="536494" cy="506012"/>
          </a:xfrm>
          <a:prstGeom prst="rect">
            <a:avLst/>
          </a:prstGeom>
        </p:spPr>
      </p:pic>
      <p:pic>
        <p:nvPicPr>
          <p:cNvPr id="27" name="Picture 26">
            <a:extLst>
              <a:ext uri="{FF2B5EF4-FFF2-40B4-BE49-F238E27FC236}">
                <a16:creationId xmlns:a16="http://schemas.microsoft.com/office/drawing/2014/main" id="{FF7C2ACC-BD37-A4F3-3422-2BCB3B559D39}"/>
              </a:ext>
            </a:extLst>
          </p:cNvPr>
          <p:cNvPicPr>
            <a:picLocks noChangeAspect="1"/>
          </p:cNvPicPr>
          <p:nvPr/>
        </p:nvPicPr>
        <p:blipFill>
          <a:blip r:embed="rId2"/>
          <a:stretch>
            <a:fillRect/>
          </a:stretch>
        </p:blipFill>
        <p:spPr>
          <a:xfrm>
            <a:off x="9993282" y="2101887"/>
            <a:ext cx="536494" cy="506012"/>
          </a:xfrm>
          <a:prstGeom prst="rect">
            <a:avLst/>
          </a:prstGeom>
        </p:spPr>
      </p:pic>
      <p:pic>
        <p:nvPicPr>
          <p:cNvPr id="28" name="Picture 27">
            <a:extLst>
              <a:ext uri="{FF2B5EF4-FFF2-40B4-BE49-F238E27FC236}">
                <a16:creationId xmlns:a16="http://schemas.microsoft.com/office/drawing/2014/main" id="{D390438D-611F-6A91-B32D-8F8ADB4A2E85}"/>
              </a:ext>
            </a:extLst>
          </p:cNvPr>
          <p:cNvPicPr>
            <a:picLocks noChangeAspect="1"/>
          </p:cNvPicPr>
          <p:nvPr/>
        </p:nvPicPr>
        <p:blipFill>
          <a:blip r:embed="rId2"/>
          <a:stretch>
            <a:fillRect/>
          </a:stretch>
        </p:blipFill>
        <p:spPr>
          <a:xfrm>
            <a:off x="9944428" y="4090572"/>
            <a:ext cx="536494" cy="506012"/>
          </a:xfrm>
          <a:prstGeom prst="rect">
            <a:avLst/>
          </a:prstGeom>
        </p:spPr>
      </p:pic>
      <p:sp>
        <p:nvSpPr>
          <p:cNvPr id="31" name="Arrow: Down 30">
            <a:extLst>
              <a:ext uri="{FF2B5EF4-FFF2-40B4-BE49-F238E27FC236}">
                <a16:creationId xmlns:a16="http://schemas.microsoft.com/office/drawing/2014/main" id="{CA492AE7-ED43-D114-48F7-FED5EFDE8E7E}"/>
              </a:ext>
            </a:extLst>
          </p:cNvPr>
          <p:cNvSpPr/>
          <p:nvPr/>
        </p:nvSpPr>
        <p:spPr>
          <a:xfrm rot="13842561">
            <a:off x="5714607" y="138413"/>
            <a:ext cx="511708" cy="6286037"/>
          </a:xfrm>
          <a:prstGeom prst="downArrow">
            <a:avLst>
              <a:gd name="adj1" fmla="val 2629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A7940B61-C8DE-20E1-B454-BF6B744B0DD6}"/>
              </a:ext>
            </a:extLst>
          </p:cNvPr>
          <p:cNvSpPr/>
          <p:nvPr/>
        </p:nvSpPr>
        <p:spPr>
          <a:xfrm>
            <a:off x="8647009" y="6122503"/>
            <a:ext cx="3229040" cy="62136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You are doing nothing!</a:t>
            </a:r>
          </a:p>
        </p:txBody>
      </p:sp>
      <p:sp>
        <p:nvSpPr>
          <p:cNvPr id="34" name="Rectangle 33">
            <a:extLst>
              <a:ext uri="{FF2B5EF4-FFF2-40B4-BE49-F238E27FC236}">
                <a16:creationId xmlns:a16="http://schemas.microsoft.com/office/drawing/2014/main" id="{7DC05BD7-4204-5F98-9875-DC9FDD431113}"/>
              </a:ext>
            </a:extLst>
          </p:cNvPr>
          <p:cNvSpPr/>
          <p:nvPr/>
        </p:nvSpPr>
        <p:spPr>
          <a:xfrm>
            <a:off x="532736" y="6122504"/>
            <a:ext cx="2822713" cy="62136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Don’t tell me what to do!</a:t>
            </a:r>
          </a:p>
        </p:txBody>
      </p:sp>
      <p:sp>
        <p:nvSpPr>
          <p:cNvPr id="35" name="Rectangle 34">
            <a:extLst>
              <a:ext uri="{FF2B5EF4-FFF2-40B4-BE49-F238E27FC236}">
                <a16:creationId xmlns:a16="http://schemas.microsoft.com/office/drawing/2014/main" id="{14215B3C-CD65-6A86-89F1-CDF9E6F0A3E2}"/>
              </a:ext>
            </a:extLst>
          </p:cNvPr>
          <p:cNvSpPr/>
          <p:nvPr/>
        </p:nvSpPr>
        <p:spPr>
          <a:xfrm>
            <a:off x="470736" y="118252"/>
            <a:ext cx="2650149" cy="4324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FIGHT. Confrontation</a:t>
            </a:r>
          </a:p>
        </p:txBody>
      </p:sp>
      <p:sp>
        <p:nvSpPr>
          <p:cNvPr id="37" name="Rectangle 36">
            <a:extLst>
              <a:ext uri="{FF2B5EF4-FFF2-40B4-BE49-F238E27FC236}">
                <a16:creationId xmlns:a16="http://schemas.microsoft.com/office/drawing/2014/main" id="{861356E9-E2AB-F858-9F97-1ED639B362AC}"/>
              </a:ext>
            </a:extLst>
          </p:cNvPr>
          <p:cNvSpPr/>
          <p:nvPr/>
        </p:nvSpPr>
        <p:spPr>
          <a:xfrm>
            <a:off x="8695863" y="108313"/>
            <a:ext cx="3131332" cy="4324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FLIGHT. Disengagement</a:t>
            </a:r>
          </a:p>
        </p:txBody>
      </p:sp>
      <p:sp>
        <p:nvSpPr>
          <p:cNvPr id="2" name="Oval 1">
            <a:extLst>
              <a:ext uri="{FF2B5EF4-FFF2-40B4-BE49-F238E27FC236}">
                <a16:creationId xmlns:a16="http://schemas.microsoft.com/office/drawing/2014/main" id="{C58F4EE4-0986-51C3-A95D-6655288C61BB}"/>
              </a:ext>
            </a:extLst>
          </p:cNvPr>
          <p:cNvSpPr/>
          <p:nvPr/>
        </p:nvSpPr>
        <p:spPr>
          <a:xfrm>
            <a:off x="4952320" y="540777"/>
            <a:ext cx="1628692" cy="133894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Enabling</a:t>
            </a:r>
          </a:p>
        </p:txBody>
      </p:sp>
      <p:sp>
        <p:nvSpPr>
          <p:cNvPr id="3" name="Oval 2">
            <a:extLst>
              <a:ext uri="{FF2B5EF4-FFF2-40B4-BE49-F238E27FC236}">
                <a16:creationId xmlns:a16="http://schemas.microsoft.com/office/drawing/2014/main" id="{FB158FCC-1812-6967-AA66-C407D4171788}"/>
              </a:ext>
            </a:extLst>
          </p:cNvPr>
          <p:cNvSpPr/>
          <p:nvPr/>
        </p:nvSpPr>
        <p:spPr>
          <a:xfrm>
            <a:off x="4952320" y="4722307"/>
            <a:ext cx="1628692" cy="133894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Trust</a:t>
            </a:r>
          </a:p>
        </p:txBody>
      </p:sp>
      <p:sp>
        <p:nvSpPr>
          <p:cNvPr id="4" name="Oval 3">
            <a:extLst>
              <a:ext uri="{FF2B5EF4-FFF2-40B4-BE49-F238E27FC236}">
                <a16:creationId xmlns:a16="http://schemas.microsoft.com/office/drawing/2014/main" id="{C63B727F-BFFA-7964-8D41-F2C3FD3B2393}"/>
              </a:ext>
            </a:extLst>
          </p:cNvPr>
          <p:cNvSpPr/>
          <p:nvPr/>
        </p:nvSpPr>
        <p:spPr>
          <a:xfrm>
            <a:off x="3423391" y="2671380"/>
            <a:ext cx="1628692" cy="133894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Boundary</a:t>
            </a:r>
          </a:p>
        </p:txBody>
      </p:sp>
      <p:sp>
        <p:nvSpPr>
          <p:cNvPr id="5" name="Oval 4">
            <a:extLst>
              <a:ext uri="{FF2B5EF4-FFF2-40B4-BE49-F238E27FC236}">
                <a16:creationId xmlns:a16="http://schemas.microsoft.com/office/drawing/2014/main" id="{26BE5080-2BCE-D345-FD25-5757667AD4CE}"/>
              </a:ext>
            </a:extLst>
          </p:cNvPr>
          <p:cNvSpPr/>
          <p:nvPr/>
        </p:nvSpPr>
        <p:spPr>
          <a:xfrm>
            <a:off x="6581012" y="2631542"/>
            <a:ext cx="1628692" cy="133894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Empathy</a:t>
            </a:r>
          </a:p>
        </p:txBody>
      </p:sp>
      <p:sp>
        <p:nvSpPr>
          <p:cNvPr id="7" name="Arrow: Down 6">
            <a:extLst>
              <a:ext uri="{FF2B5EF4-FFF2-40B4-BE49-F238E27FC236}">
                <a16:creationId xmlns:a16="http://schemas.microsoft.com/office/drawing/2014/main" id="{85BC37D9-DF00-17F9-CF94-9D267343157D}"/>
              </a:ext>
            </a:extLst>
          </p:cNvPr>
          <p:cNvSpPr/>
          <p:nvPr/>
        </p:nvSpPr>
        <p:spPr>
          <a:xfrm rot="7828874">
            <a:off x="5738342" y="252531"/>
            <a:ext cx="511708" cy="6286037"/>
          </a:xfrm>
          <a:prstGeom prst="downArrow">
            <a:avLst>
              <a:gd name="adj1" fmla="val 2629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3320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A90A1-F29F-D00D-8F80-664AD66BD4E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E161858-B36F-71A7-B851-E90FAD13F256}"/>
              </a:ext>
            </a:extLst>
          </p:cNvPr>
          <p:cNvSpPr>
            <a:spLocks noGrp="1"/>
          </p:cNvSpPr>
          <p:nvPr>
            <p:ph type="title"/>
          </p:nvPr>
        </p:nvSpPr>
        <p:spPr>
          <a:xfrm>
            <a:off x="1137033" y="670559"/>
            <a:ext cx="4683321" cy="2148841"/>
          </a:xfrm>
        </p:spPr>
        <p:txBody>
          <a:bodyPr anchor="t">
            <a:normAutofit fontScale="90000"/>
          </a:bodyPr>
          <a:lstStyle/>
          <a:p>
            <a:r>
              <a:rPr lang="en-GB" dirty="0"/>
              <a:t>Negative Relationship Cycle.</a:t>
            </a:r>
            <a:br>
              <a:rPr lang="en-GB" dirty="0"/>
            </a:br>
            <a:br>
              <a:rPr lang="en-GB" dirty="0"/>
            </a:br>
            <a:endParaRPr lang="en-GB" dirty="0"/>
          </a:p>
        </p:txBody>
      </p:sp>
      <p:pic>
        <p:nvPicPr>
          <p:cNvPr id="12" name="Picture 11" descr="Torn rope">
            <a:extLst>
              <a:ext uri="{FF2B5EF4-FFF2-40B4-BE49-F238E27FC236}">
                <a16:creationId xmlns:a16="http://schemas.microsoft.com/office/drawing/2014/main" id="{7D281B0A-C9F0-1610-CA4C-7E7E91306633}"/>
              </a:ext>
            </a:extLst>
          </p:cNvPr>
          <p:cNvPicPr>
            <a:picLocks noChangeAspect="1"/>
          </p:cNvPicPr>
          <p:nvPr/>
        </p:nvPicPr>
        <p:blipFill>
          <a:blip r:embed="rId3">
            <a:extLst>
              <a:ext uri="{28A0092B-C50C-407E-A947-70E740481C1C}">
                <a14:useLocalDpi xmlns:a14="http://schemas.microsoft.com/office/drawing/2010/main" val="0"/>
              </a:ext>
            </a:extLst>
          </a:blip>
          <a:srcRect t="6931" b="5880"/>
          <a:stretch>
            <a:fillRect/>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8" name="Content Placeholder 7">
            <a:extLst>
              <a:ext uri="{FF2B5EF4-FFF2-40B4-BE49-F238E27FC236}">
                <a16:creationId xmlns:a16="http://schemas.microsoft.com/office/drawing/2014/main" id="{3D51B1D8-7B32-6F5E-6504-0D4AA57A102F}"/>
              </a:ext>
            </a:extLst>
          </p:cNvPr>
          <p:cNvSpPr>
            <a:spLocks noGrp="1"/>
          </p:cNvSpPr>
          <p:nvPr>
            <p:ph idx="1"/>
          </p:nvPr>
        </p:nvSpPr>
        <p:spPr>
          <a:xfrm>
            <a:off x="6669465" y="522514"/>
            <a:ext cx="5119764" cy="6139543"/>
          </a:xfrm>
        </p:spPr>
        <p:txBody>
          <a:bodyPr anchor="t">
            <a:normAutofit/>
          </a:bodyPr>
          <a:lstStyle/>
          <a:p>
            <a:r>
              <a:rPr lang="en-GB" sz="2000" dirty="0"/>
              <a:t>Conflict/Withdrawal.</a:t>
            </a:r>
          </a:p>
          <a:p>
            <a:r>
              <a:rPr lang="en-GB" sz="2000" dirty="0"/>
              <a:t>Us vs them.</a:t>
            </a:r>
          </a:p>
          <a:p>
            <a:r>
              <a:rPr lang="en-GB" sz="2000" dirty="0"/>
              <a:t>‘You’re the problem.’</a:t>
            </a:r>
          </a:p>
          <a:p>
            <a:r>
              <a:rPr lang="en-GB" sz="2000" dirty="0"/>
              <a:t>‘What you can give is not enough.’ </a:t>
            </a:r>
          </a:p>
          <a:p>
            <a:r>
              <a:rPr lang="en-GB" sz="2000" dirty="0"/>
              <a:t>‘You’re not giving me what is needed.’</a:t>
            </a:r>
          </a:p>
          <a:p>
            <a:r>
              <a:rPr lang="en-GB" sz="2000" dirty="0"/>
              <a:t>Not feeling heard. </a:t>
            </a:r>
          </a:p>
          <a:p>
            <a:r>
              <a:rPr lang="en-GB" sz="2000" dirty="0"/>
              <a:t>Not doing what I want.</a:t>
            </a:r>
          </a:p>
          <a:p>
            <a:r>
              <a:rPr lang="en-GB" sz="2000" dirty="0"/>
              <a:t>Different messages/expectations.</a:t>
            </a:r>
          </a:p>
          <a:p>
            <a:r>
              <a:rPr lang="en-GB" sz="2000" dirty="0"/>
              <a:t>Lack of recognition of strengths. </a:t>
            </a:r>
          </a:p>
          <a:p>
            <a:r>
              <a:rPr lang="en-GB" sz="2000" dirty="0"/>
              <a:t>Poor consistency. </a:t>
            </a:r>
          </a:p>
          <a:p>
            <a:r>
              <a:rPr lang="en-GB" sz="2000" dirty="0"/>
              <a:t>Too much to manage. </a:t>
            </a:r>
          </a:p>
          <a:p>
            <a:r>
              <a:rPr lang="en-GB" sz="2000" dirty="0"/>
              <a:t>I’m not feeling supported or contained</a:t>
            </a:r>
          </a:p>
          <a:p>
            <a:r>
              <a:rPr lang="en-GB" sz="2000" dirty="0"/>
              <a:t>No point.</a:t>
            </a:r>
          </a:p>
          <a:p>
            <a:r>
              <a:rPr lang="en-GB" sz="2000" dirty="0"/>
              <a:t>Unhelpful consequences. </a:t>
            </a:r>
          </a:p>
          <a:p>
            <a:endParaRPr lang="en-GB" sz="2000" dirty="0"/>
          </a:p>
        </p:txBody>
      </p:sp>
    </p:spTree>
    <p:extLst>
      <p:ext uri="{BB962C8B-B14F-4D97-AF65-F5344CB8AC3E}">
        <p14:creationId xmlns:p14="http://schemas.microsoft.com/office/powerpoint/2010/main" val="2851673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C0AA-8F1D-0E9A-11AF-8992304F7215}"/>
              </a:ext>
            </a:extLst>
          </p:cNvPr>
          <p:cNvSpPr>
            <a:spLocks noGrp="1"/>
          </p:cNvSpPr>
          <p:nvPr>
            <p:ph type="title"/>
          </p:nvPr>
        </p:nvSpPr>
        <p:spPr>
          <a:xfrm>
            <a:off x="338329" y="321728"/>
            <a:ext cx="2328671" cy="1678523"/>
          </a:xfrm>
        </p:spPr>
        <p:txBody>
          <a:bodyPr>
            <a:normAutofit fontScale="90000"/>
          </a:bodyPr>
          <a:lstStyle/>
          <a:p>
            <a:pPr algn="ctr"/>
            <a:br>
              <a:rPr lang="en-GB" sz="1500" dirty="0"/>
            </a:br>
            <a:br>
              <a:rPr lang="en-GB" sz="1500" dirty="0"/>
            </a:br>
            <a:br>
              <a:rPr lang="en-GB" sz="1500" dirty="0"/>
            </a:br>
            <a:br>
              <a:rPr lang="en-GB" sz="1500" dirty="0"/>
            </a:br>
            <a:br>
              <a:rPr lang="en-GB" sz="3600" dirty="0"/>
            </a:br>
            <a:r>
              <a:rPr lang="en-GB" sz="3600" dirty="0"/>
              <a:t>Positive Relationship cycle.</a:t>
            </a:r>
            <a:br>
              <a:rPr lang="en-GB" sz="1500" dirty="0"/>
            </a:br>
            <a:br>
              <a:rPr lang="en-GB" sz="1500" dirty="0"/>
            </a:br>
            <a:endParaRPr lang="en-GB" sz="1500" dirty="0"/>
          </a:p>
        </p:txBody>
      </p:sp>
      <p:pic>
        <p:nvPicPr>
          <p:cNvPr id="6" name="Picture 5" descr="Pandas climbing on a tree in the snow&#10;&#10;AI-generated content may be incorrect.">
            <a:extLst>
              <a:ext uri="{FF2B5EF4-FFF2-40B4-BE49-F238E27FC236}">
                <a16:creationId xmlns:a16="http://schemas.microsoft.com/office/drawing/2014/main" id="{06B36749-45B6-BDC7-97D3-007871C7C62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867" r="-1" b="459"/>
          <a:stretch>
            <a:fillRect/>
          </a:stretch>
        </p:blipFill>
        <p:spPr>
          <a:xfrm>
            <a:off x="338329" y="2796556"/>
            <a:ext cx="2666128" cy="3445801"/>
          </a:xfrm>
          <a:prstGeom prst="rect">
            <a:avLst/>
          </a:prstGeom>
        </p:spPr>
      </p:pic>
      <p:sp>
        <p:nvSpPr>
          <p:cNvPr id="3" name="Content Placeholder 2">
            <a:extLst>
              <a:ext uri="{FF2B5EF4-FFF2-40B4-BE49-F238E27FC236}">
                <a16:creationId xmlns:a16="http://schemas.microsoft.com/office/drawing/2014/main" id="{6A64F63F-A3B3-0E5D-D27E-A8F30744F9C5}"/>
              </a:ext>
            </a:extLst>
          </p:cNvPr>
          <p:cNvSpPr>
            <a:spLocks noGrp="1"/>
          </p:cNvSpPr>
          <p:nvPr>
            <p:ph idx="1"/>
          </p:nvPr>
        </p:nvSpPr>
        <p:spPr>
          <a:xfrm>
            <a:off x="3396343" y="195942"/>
            <a:ext cx="8795657" cy="6662058"/>
          </a:xfrm>
        </p:spPr>
        <p:txBody>
          <a:bodyPr anchor="ctr">
            <a:normAutofit lnSpcReduction="10000"/>
          </a:bodyPr>
          <a:lstStyle/>
          <a:p>
            <a:endParaRPr lang="en-GB" sz="2000" dirty="0"/>
          </a:p>
          <a:p>
            <a:r>
              <a:rPr lang="en-GB" sz="2100" b="1" dirty="0"/>
              <a:t>Communication</a:t>
            </a:r>
            <a:r>
              <a:rPr lang="en-GB" sz="2100" dirty="0"/>
              <a:t>. Verbal, physical, written. </a:t>
            </a:r>
          </a:p>
          <a:p>
            <a:r>
              <a:rPr lang="en-GB" sz="2100" dirty="0"/>
              <a:t>Use communication styles that are accessible and relevant to parent and school. </a:t>
            </a:r>
          </a:p>
          <a:p>
            <a:r>
              <a:rPr lang="en-GB" sz="2100" dirty="0"/>
              <a:t>Communicate with empathy and validation and normalise the impact of mental health on parents, particularly when their child is struggling. </a:t>
            </a:r>
          </a:p>
          <a:p>
            <a:r>
              <a:rPr lang="en-GB" sz="2100" dirty="0"/>
              <a:t>Communicate by saying ‘how can we help’ rather than ‘you need to’.</a:t>
            </a:r>
          </a:p>
          <a:p>
            <a:r>
              <a:rPr lang="en-GB" sz="2100" b="1" dirty="0"/>
              <a:t>Collaboration. </a:t>
            </a:r>
          </a:p>
          <a:p>
            <a:r>
              <a:rPr lang="en-GB" sz="2100" dirty="0"/>
              <a:t>Awareness and understanding. What difficulties might there be?</a:t>
            </a:r>
          </a:p>
          <a:p>
            <a:r>
              <a:rPr lang="en-GB" sz="2100" dirty="0"/>
              <a:t>Shared goals. </a:t>
            </a:r>
          </a:p>
          <a:p>
            <a:r>
              <a:rPr lang="en-GB" sz="2100" dirty="0"/>
              <a:t>Joint acceptance of what is manageable. </a:t>
            </a:r>
          </a:p>
          <a:p>
            <a:r>
              <a:rPr lang="en-GB" sz="2100" dirty="0"/>
              <a:t>Consistency. </a:t>
            </a:r>
          </a:p>
          <a:p>
            <a:r>
              <a:rPr lang="en-GB" sz="2100" dirty="0"/>
              <a:t>Confidence.</a:t>
            </a:r>
          </a:p>
          <a:p>
            <a:r>
              <a:rPr lang="en-GB" sz="2100" dirty="0"/>
              <a:t>Support. Feeling of safety.</a:t>
            </a:r>
          </a:p>
          <a:p>
            <a:pPr>
              <a:defRPr/>
            </a:pPr>
            <a:r>
              <a:rPr lang="en-GB" sz="2100" b="1" dirty="0"/>
              <a:t>Strength based</a:t>
            </a:r>
            <a:r>
              <a:rPr lang="en-GB" sz="2100" dirty="0"/>
              <a:t>. </a:t>
            </a:r>
          </a:p>
          <a:p>
            <a:pPr>
              <a:defRPr/>
            </a:pPr>
            <a:r>
              <a:rPr lang="en-GB" sz="2100" dirty="0"/>
              <a:t>What is happening that is good and can be built on?</a:t>
            </a:r>
            <a:r>
              <a:rPr kumimoji="0" lang="en-GB" sz="2100" b="0" i="0" u="none" strike="noStrike" kern="1200" cap="none" spc="0" normalizeH="0" baseline="0" noProof="0" dirty="0">
                <a:ln>
                  <a:noFill/>
                </a:ln>
                <a:effectLst/>
                <a:uLnTx/>
                <a:uFillTx/>
                <a:latin typeface="Calibri" panose="020F0502020204030204"/>
                <a:ea typeface="+mn-ea"/>
                <a:cs typeface="+mn-cs"/>
              </a:rPr>
              <a:t> </a:t>
            </a:r>
            <a:r>
              <a:rPr lang="en-GB" sz="2100" dirty="0"/>
              <a:t> </a:t>
            </a:r>
          </a:p>
          <a:p>
            <a:pPr>
              <a:defRPr/>
            </a:pPr>
            <a:r>
              <a:rPr lang="en-GB" sz="2100" dirty="0"/>
              <a:t>How can these be recognised and communicated?</a:t>
            </a:r>
          </a:p>
          <a:p>
            <a:pPr marL="0" indent="0">
              <a:buNone/>
            </a:pPr>
            <a:endParaRPr lang="en-GB" sz="1600" dirty="0"/>
          </a:p>
          <a:p>
            <a:pPr marL="0" indent="0">
              <a:buNone/>
            </a:pPr>
            <a:endParaRPr lang="en-GB" sz="1600" dirty="0"/>
          </a:p>
        </p:txBody>
      </p:sp>
    </p:spTree>
    <p:extLst>
      <p:ext uri="{BB962C8B-B14F-4D97-AF65-F5344CB8AC3E}">
        <p14:creationId xmlns:p14="http://schemas.microsoft.com/office/powerpoint/2010/main" val="1011645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40E93D9-F13F-4097-A159-E0A6CEBA8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D35EEFB-3FA9-1827-6C9D-299D9B866E08}"/>
              </a:ext>
            </a:extLst>
          </p:cNvPr>
          <p:cNvSpPr>
            <a:spLocks noGrp="1"/>
          </p:cNvSpPr>
          <p:nvPr>
            <p:ph type="title"/>
          </p:nvPr>
        </p:nvSpPr>
        <p:spPr>
          <a:xfrm>
            <a:off x="389916" y="444464"/>
            <a:ext cx="3420305" cy="1906317"/>
          </a:xfrm>
        </p:spPr>
        <p:txBody>
          <a:bodyPr>
            <a:normAutofit/>
          </a:bodyPr>
          <a:lstStyle/>
          <a:p>
            <a:pPr marR="0" lvl="0" algn="ctr" defTabSz="914400" rtl="0" eaLnBrk="1" fontAlgn="auto" latinLnBrk="0" hangingPunct="1">
              <a:spcBef>
                <a:spcPts val="1000"/>
              </a:spcBef>
              <a:spcAft>
                <a:spcPts val="0"/>
              </a:spcAft>
              <a:buClrTx/>
              <a:buSzTx/>
              <a:tabLst/>
              <a:defRPr/>
            </a:pPr>
            <a:r>
              <a:rPr lang="en-GB" sz="2800" dirty="0">
                <a:latin typeface="Aptos" panose="02110004020202020204"/>
                <a:ea typeface="+mn-ea"/>
                <a:cs typeface="+mn-cs"/>
              </a:rPr>
              <a:t>Communicating</a:t>
            </a:r>
            <a:r>
              <a:rPr kumimoji="0" lang="en-GB" sz="2800" b="0" i="0" u="none" strike="noStrike" kern="1200" cap="none" spc="0" normalizeH="0" baseline="0" noProof="0" dirty="0">
                <a:ln>
                  <a:noFill/>
                </a:ln>
                <a:effectLst/>
                <a:uLnTx/>
                <a:uFillTx/>
                <a:latin typeface="Aptos" panose="02110004020202020204"/>
                <a:ea typeface="+mn-ea"/>
                <a:cs typeface="+mn-cs"/>
              </a:rPr>
              <a:t> with an anxious parent. </a:t>
            </a:r>
            <a:br>
              <a:rPr kumimoji="0" lang="en-GB" sz="2800" b="0" i="0" u="none" strike="noStrike" kern="1200" cap="none" spc="0" normalizeH="0" baseline="0" noProof="0" dirty="0">
                <a:ln>
                  <a:noFill/>
                </a:ln>
                <a:effectLst/>
                <a:uLnTx/>
                <a:uFillTx/>
                <a:latin typeface="Aptos" panose="02110004020202020204"/>
                <a:ea typeface="+mn-ea"/>
                <a:cs typeface="+mn-cs"/>
              </a:rPr>
            </a:br>
            <a:endParaRPr lang="en-GB" sz="2800" dirty="0"/>
          </a:p>
        </p:txBody>
      </p:sp>
      <p:pic>
        <p:nvPicPr>
          <p:cNvPr id="4" name="Picture 3">
            <a:extLst>
              <a:ext uri="{FF2B5EF4-FFF2-40B4-BE49-F238E27FC236}">
                <a16:creationId xmlns:a16="http://schemas.microsoft.com/office/drawing/2014/main" id="{A52D36B0-B38F-0F2E-72CB-04B43DD9EF80}"/>
              </a:ext>
            </a:extLst>
          </p:cNvPr>
          <p:cNvPicPr>
            <a:picLocks noChangeAspect="1"/>
          </p:cNvPicPr>
          <p:nvPr/>
        </p:nvPicPr>
        <p:blipFill>
          <a:blip r:embed="rId2"/>
          <a:srcRect r="3" b="4181"/>
          <a:stretch>
            <a:fillRect/>
          </a:stretch>
        </p:blipFill>
        <p:spPr>
          <a:xfrm>
            <a:off x="20" y="2768743"/>
            <a:ext cx="4278264" cy="4089258"/>
          </a:xfrm>
          <a:prstGeom prst="rect">
            <a:avLst/>
          </a:prstGeom>
        </p:spPr>
      </p:pic>
      <p:sp>
        <p:nvSpPr>
          <p:cNvPr id="17" name="Rectangle 16">
            <a:extLst>
              <a:ext uri="{FF2B5EF4-FFF2-40B4-BE49-F238E27FC236}">
                <a16:creationId xmlns:a16="http://schemas.microsoft.com/office/drawing/2014/main" id="{BA3D150B-ADB5-401D-8304-C7845A109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8743"/>
            <a:ext cx="4310288"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a:extLst>
              <a:ext uri="{FF2B5EF4-FFF2-40B4-BE49-F238E27FC236}">
                <a16:creationId xmlns:a16="http://schemas.microsoft.com/office/drawing/2014/main" id="{0D70B5D3-066D-CEE0-99EA-C6C3B97AE4B2}"/>
              </a:ext>
            </a:extLst>
          </p:cNvPr>
          <p:cNvSpPr>
            <a:spLocks noGrp="1"/>
          </p:cNvSpPr>
          <p:nvPr>
            <p:ph idx="1"/>
          </p:nvPr>
        </p:nvSpPr>
        <p:spPr>
          <a:xfrm>
            <a:off x="4550229" y="239486"/>
            <a:ext cx="7641751" cy="6618515"/>
          </a:xfrm>
        </p:spPr>
        <p:txBody>
          <a:bodyPr anchor="ctr">
            <a:normAutofit fontScale="85000" lnSpcReduction="20000"/>
          </a:bodyPr>
          <a:lstStyle/>
          <a:p>
            <a:pPr marL="0" indent="0">
              <a:buNone/>
            </a:pPr>
            <a:endParaRPr lang="en-GB" sz="1600" dirty="0"/>
          </a:p>
          <a:p>
            <a:endParaRPr lang="en-GB" sz="2000" dirty="0"/>
          </a:p>
          <a:p>
            <a:endParaRPr lang="en-GB" sz="2000" dirty="0"/>
          </a:p>
          <a:p>
            <a:endParaRPr lang="en-GB" sz="2000" dirty="0"/>
          </a:p>
          <a:p>
            <a:r>
              <a:rPr lang="en-GB" sz="2600" dirty="0"/>
              <a:t>What would you like to communicate?  What might they want from you? What might you ant from them?</a:t>
            </a:r>
          </a:p>
          <a:p>
            <a:r>
              <a:rPr lang="en-GB" sz="2600" dirty="0"/>
              <a:t>Can a parent access the method of communication. Can they access text/email? Is English their first language? </a:t>
            </a:r>
          </a:p>
          <a:p>
            <a:r>
              <a:rPr lang="en-GB" sz="2600" dirty="0"/>
              <a:t>What can feel like a safe and unsafe space for you and the parent? You are most likely to be communicating from school so on your own turf. This may feel more containing for you but not the parent.</a:t>
            </a:r>
          </a:p>
          <a:p>
            <a:r>
              <a:rPr lang="en-GB" sz="2600" dirty="0"/>
              <a:t>Is this focussed on one or both parents/partners? Would it be helpful to change this pattern or not? What about the extended family?</a:t>
            </a:r>
          </a:p>
          <a:p>
            <a:r>
              <a:rPr lang="en-GB" sz="2600" dirty="0"/>
              <a:t>Communications/meetings may be planned or incidental. Think ahead.</a:t>
            </a:r>
          </a:p>
          <a:p>
            <a:r>
              <a:rPr lang="en-GB" sz="2600" dirty="0"/>
              <a:t>Are you working  in isolation or is there unity within the school. Acknowledge different roles and work together.</a:t>
            </a:r>
          </a:p>
          <a:p>
            <a:r>
              <a:rPr lang="en-GB" sz="2600" dirty="0"/>
              <a:t>What is judgement and what is support? </a:t>
            </a:r>
          </a:p>
          <a:p>
            <a:r>
              <a:rPr lang="en-GB" sz="2600" dirty="0"/>
              <a:t>Are you understanding or fixing or both? </a:t>
            </a:r>
          </a:p>
          <a:p>
            <a:r>
              <a:rPr lang="en-GB" sz="2600" dirty="0"/>
              <a:t>Be consistent and clear</a:t>
            </a:r>
          </a:p>
          <a:p>
            <a:endParaRPr lang="en-GB" sz="2000" dirty="0"/>
          </a:p>
          <a:p>
            <a:endParaRPr lang="en-GB" sz="1600" dirty="0"/>
          </a:p>
          <a:p>
            <a:endParaRPr lang="en-GB" sz="1600" dirty="0"/>
          </a:p>
          <a:p>
            <a:endParaRPr lang="en-GB" sz="1600" dirty="0"/>
          </a:p>
          <a:p>
            <a:pPr marL="0" indent="0">
              <a:buNone/>
            </a:pPr>
            <a:endParaRPr lang="en-GB" sz="1600" dirty="0"/>
          </a:p>
        </p:txBody>
      </p:sp>
      <p:sp>
        <p:nvSpPr>
          <p:cNvPr id="19" name="Rectangle 18">
            <a:extLst>
              <a:ext uri="{FF2B5EF4-FFF2-40B4-BE49-F238E27FC236}">
                <a16:creationId xmlns:a16="http://schemas.microsoft.com/office/drawing/2014/main" id="{ACD3AB31-A71C-4414-BA05-CF667CBA3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590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3761808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8634-5263-1867-1441-1596DEE29ED7}"/>
              </a:ext>
            </a:extLst>
          </p:cNvPr>
          <p:cNvPicPr>
            <a:picLocks noChangeAspect="1"/>
          </p:cNvPicPr>
          <p:nvPr/>
        </p:nvPicPr>
        <p:blipFill>
          <a:blip r:embed="rId2"/>
          <a:srcRect t="27071" b="7478"/>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Box 3">
            <a:extLst>
              <a:ext uri="{FF2B5EF4-FFF2-40B4-BE49-F238E27FC236}">
                <a16:creationId xmlns:a16="http://schemas.microsoft.com/office/drawing/2014/main" id="{D2EB52EC-CD2C-6CBA-B3BE-A0609691411C}"/>
              </a:ext>
            </a:extLst>
          </p:cNvPr>
          <p:cNvSpPr txBox="1"/>
          <p:nvPr/>
        </p:nvSpPr>
        <p:spPr>
          <a:xfrm>
            <a:off x="411480" y="3752850"/>
            <a:ext cx="11297915" cy="2452687"/>
          </a:xfrm>
          <a:prstGeom prst="rect">
            <a:avLst/>
          </a:prstGeom>
        </p:spPr>
        <p:txBody>
          <a:bodyPr vert="horz" lIns="91440" tIns="45720" rIns="91440" bIns="45720" rtlCol="0" anchor="ctr">
            <a:normAutofit/>
          </a:bodyPr>
          <a:lstStyle/>
          <a:p>
            <a:pPr marR="0" lvl="0" fontAlgn="auto">
              <a:lnSpc>
                <a:spcPct val="90000"/>
              </a:lnSpc>
              <a:spcBef>
                <a:spcPts val="1000"/>
              </a:spcBef>
              <a:spcAft>
                <a:spcPts val="0"/>
              </a:spcAft>
              <a:buClrTx/>
              <a:buSzTx/>
              <a:tabLst/>
              <a:defRPr/>
            </a:pPr>
            <a:r>
              <a:rPr kumimoji="0" lang="en-US" sz="3200" b="0" i="0" u="none" strike="noStrike" cap="none" spc="0" normalizeH="0" baseline="0" noProof="0" dirty="0">
                <a:ln>
                  <a:noFill/>
                </a:ln>
                <a:solidFill>
                  <a:srgbClr val="7030A0"/>
                </a:solidFill>
                <a:effectLst/>
                <a:uLnTx/>
                <a:uFillTx/>
              </a:rPr>
              <a:t>Why is it helpful to know more about working with parents who suffer from anxiety?</a:t>
            </a:r>
          </a:p>
        </p:txBody>
      </p:sp>
    </p:spTree>
    <p:extLst>
      <p:ext uri="{BB962C8B-B14F-4D97-AF65-F5344CB8AC3E}">
        <p14:creationId xmlns:p14="http://schemas.microsoft.com/office/powerpoint/2010/main" val="2950381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A2DF95-DBA1-6142-8EB3-20A2C3F2B618}"/>
              </a:ext>
            </a:extLst>
          </p:cNvPr>
          <p:cNvSpPr>
            <a:spLocks noGrp="1"/>
          </p:cNvSpPr>
          <p:nvPr>
            <p:ph type="title"/>
          </p:nvPr>
        </p:nvSpPr>
        <p:spPr>
          <a:xfrm>
            <a:off x="838200" y="365125"/>
            <a:ext cx="10515600" cy="1095375"/>
          </a:xfrm>
        </p:spPr>
        <p:txBody>
          <a:bodyPr>
            <a:normAutofit/>
          </a:bodyPr>
          <a:lstStyle/>
          <a:p>
            <a:r>
              <a:rPr lang="en-GB" sz="4000" dirty="0"/>
              <a:t>Creating change.</a:t>
            </a:r>
          </a:p>
        </p:txBody>
      </p:sp>
      <p:sp>
        <p:nvSpPr>
          <p:cNvPr id="3" name="Content Placeholder 2">
            <a:extLst>
              <a:ext uri="{FF2B5EF4-FFF2-40B4-BE49-F238E27FC236}">
                <a16:creationId xmlns:a16="http://schemas.microsoft.com/office/drawing/2014/main" id="{22108652-2C57-ABEA-32C0-45D6A453867C}"/>
              </a:ext>
            </a:extLst>
          </p:cNvPr>
          <p:cNvSpPr>
            <a:spLocks noGrp="1"/>
          </p:cNvSpPr>
          <p:nvPr>
            <p:ph idx="1"/>
          </p:nvPr>
        </p:nvSpPr>
        <p:spPr>
          <a:xfrm>
            <a:off x="261257" y="1349830"/>
            <a:ext cx="7097486" cy="5143046"/>
          </a:xfrm>
        </p:spPr>
        <p:txBody>
          <a:bodyPr>
            <a:normAutofit/>
          </a:bodyPr>
          <a:lstStyle/>
          <a:p>
            <a:pPr fontAlgn="ctr"/>
            <a:r>
              <a:rPr lang="en-GB" sz="1800" dirty="0">
                <a:latin typeface="Aptos" panose="020B0004020202020204" pitchFamily="34" charset="0"/>
              </a:rPr>
              <a:t>It can be hard for parents and carers to share with professionals when they are struggling themselves due to worries of judgement, guilt or shame or fears about what professionals will think about their ability to parent. </a:t>
            </a:r>
          </a:p>
          <a:p>
            <a:pPr fontAlgn="ctr"/>
            <a:r>
              <a:rPr lang="en-GB" sz="1800" dirty="0">
                <a:latin typeface="Aptos" panose="020B0004020202020204" pitchFamily="34" charset="0"/>
              </a:rPr>
              <a:t>Is anxiety being voiced as a difficulty by the parent? Is it appropriate for you to?</a:t>
            </a:r>
          </a:p>
          <a:p>
            <a:pPr fontAlgn="ctr"/>
            <a:r>
              <a:rPr lang="en-GB" sz="1800" dirty="0">
                <a:latin typeface="Aptos" panose="020B0004020202020204" pitchFamily="34" charset="0"/>
              </a:rPr>
              <a:t>Focus on the problem and not the person. Is the situation difficult or the person? Power to change. Non blaming.</a:t>
            </a:r>
          </a:p>
          <a:p>
            <a:r>
              <a:rPr lang="en-GB" sz="1800" dirty="0">
                <a:latin typeface="Aptos" panose="020B0004020202020204" pitchFamily="34" charset="0"/>
              </a:rPr>
              <a:t>Approach these discussions with empathy, validation and normalise the impact of mental health on parents, particularly when their child is struggling. </a:t>
            </a:r>
          </a:p>
          <a:p>
            <a:r>
              <a:rPr lang="en-GB" sz="1800" dirty="0">
                <a:latin typeface="Aptos" panose="020B0004020202020204" pitchFamily="34" charset="0"/>
              </a:rPr>
              <a:t>Use systemic mirroring by projecting calm and contained behaviour to support parent and the wider family network. Mutual influence. Each system influencing the others. </a:t>
            </a:r>
          </a:p>
          <a:p>
            <a:r>
              <a:rPr lang="en-GB" sz="1800" dirty="0">
                <a:latin typeface="Aptos" panose="020B0004020202020204" pitchFamily="34" charset="0"/>
              </a:rPr>
              <a:t>Be mindful of not creating a situation where the child feels responsible for managing the parents’ anxiety.</a:t>
            </a:r>
          </a:p>
        </p:txBody>
      </p:sp>
      <p:pic>
        <p:nvPicPr>
          <p:cNvPr id="5" name="Picture 4" descr="A frog figurine carrying a suitcase&#10;&#10;AI-generated content may be incorrect.">
            <a:extLst>
              <a:ext uri="{FF2B5EF4-FFF2-40B4-BE49-F238E27FC236}">
                <a16:creationId xmlns:a16="http://schemas.microsoft.com/office/drawing/2014/main" id="{7AB22858-B54D-7417-DDC4-6EA514AB5FD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879" b="2"/>
          <a:stretch>
            <a:fillRect/>
          </a:stretch>
        </p:blipFill>
        <p:spPr>
          <a:xfrm>
            <a:off x="7602641" y="1994207"/>
            <a:ext cx="4469027" cy="3324106"/>
          </a:xfrm>
          <a:prstGeom prst="rect">
            <a:avLst/>
          </a:prstGeom>
        </p:spPr>
      </p:pic>
    </p:spTree>
    <p:extLst>
      <p:ext uri="{BB962C8B-B14F-4D97-AF65-F5344CB8AC3E}">
        <p14:creationId xmlns:p14="http://schemas.microsoft.com/office/powerpoint/2010/main" val="58145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EF4430-8738-92F0-8868-D419E63628A0}"/>
              </a:ext>
            </a:extLst>
          </p:cNvPr>
          <p:cNvSpPr>
            <a:spLocks noGrp="1"/>
          </p:cNvSpPr>
          <p:nvPr>
            <p:ph type="title"/>
          </p:nvPr>
        </p:nvSpPr>
        <p:spPr>
          <a:xfrm>
            <a:off x="572493" y="238539"/>
            <a:ext cx="11018520" cy="1434415"/>
          </a:xfrm>
        </p:spPr>
        <p:txBody>
          <a:bodyPr anchor="b">
            <a:normAutofit/>
          </a:bodyPr>
          <a:lstStyle/>
          <a:p>
            <a:r>
              <a:rPr lang="en-GB" sz="5400" dirty="0"/>
              <a:t>Creating a dialogue</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C7DA13-940B-1DB4-6AF3-2046E244CD2C}"/>
              </a:ext>
            </a:extLst>
          </p:cNvPr>
          <p:cNvSpPr>
            <a:spLocks noGrp="1"/>
          </p:cNvSpPr>
          <p:nvPr>
            <p:ph idx="1"/>
          </p:nvPr>
        </p:nvSpPr>
        <p:spPr>
          <a:xfrm>
            <a:off x="337458" y="1911493"/>
            <a:ext cx="8828313" cy="4946507"/>
          </a:xfrm>
        </p:spPr>
        <p:txBody>
          <a:bodyPr anchor="t">
            <a:normAutofit lnSpcReduction="10000"/>
          </a:bodyPr>
          <a:lstStyle/>
          <a:p>
            <a:r>
              <a:rPr lang="en-GB" sz="1800" dirty="0"/>
              <a:t>What opens a dialogue and what is a yes/no factual statement. If a parent feels threatened, they may answer ‘no’ to minimise or deflect.</a:t>
            </a:r>
          </a:p>
          <a:p>
            <a:r>
              <a:rPr lang="en-GB" sz="1800" dirty="0"/>
              <a:t>Use the words that they use to describe their difficulties. This acknowledges that their language is being heard. Do they use worry?, anxiety?,  meltdowns?</a:t>
            </a:r>
          </a:p>
          <a:p>
            <a:r>
              <a:rPr lang="en-GB" sz="1800" dirty="0"/>
              <a:t>There may be times to question this. Be curious. When might you see what you think is ‘normal’ stress and when does it go beyond that? We will all have different ideas. A different word can create a different meaning. </a:t>
            </a:r>
            <a:endParaRPr kumimoji="0" lang="en-GB" sz="1800" b="0" i="0" u="none" strike="noStrike" kern="1200" cap="none" spc="0" normalizeH="0" baseline="0" noProof="0" dirty="0">
              <a:ln>
                <a:noFill/>
              </a:ln>
              <a:effectLst/>
              <a:uLnTx/>
              <a:uFillTx/>
              <a:latin typeface="Aptos" panose="02110004020202020204"/>
              <a:ea typeface="+mn-ea"/>
              <a:cs typeface="+mn-cs"/>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Aptos" panose="02110004020202020204"/>
                <a:ea typeface="+mn-ea"/>
                <a:cs typeface="+mn-cs"/>
              </a:rPr>
              <a:t>Positive reinforcement and noticing strengths, however small, and communicating them is extremely valuable. </a:t>
            </a:r>
          </a:p>
          <a:p>
            <a:pPr lvl="0">
              <a:defRPr/>
            </a:pPr>
            <a:r>
              <a:rPr kumimoji="0" lang="en-GB" sz="1800" b="0" i="1" u="none" strike="noStrike" kern="1200" cap="none" spc="0" normalizeH="0" baseline="0" noProof="0" dirty="0">
                <a:ln>
                  <a:noFill/>
                </a:ln>
                <a:effectLst/>
                <a:uLnTx/>
                <a:uFillTx/>
                <a:latin typeface="Aptos" panose="02110004020202020204"/>
                <a:ea typeface="+mn-ea"/>
                <a:cs typeface="+mn-cs"/>
              </a:rPr>
              <a:t>‘It was great to see that x did y. </a:t>
            </a:r>
            <a:r>
              <a:rPr lang="en-GB" sz="1800" i="1" dirty="0"/>
              <a:t>I was really proud/</a:t>
            </a:r>
            <a:r>
              <a:rPr kumimoji="0" lang="en-GB" sz="1800" b="0" i="1" u="none" strike="noStrike" kern="1200" cap="none" spc="0" normalizeH="0" baseline="0" noProof="0" dirty="0">
                <a:ln>
                  <a:noFill/>
                </a:ln>
                <a:effectLst/>
                <a:uLnTx/>
                <a:uFillTx/>
                <a:latin typeface="Aptos" panose="02110004020202020204"/>
                <a:ea typeface="+mn-ea"/>
                <a:cs typeface="+mn-cs"/>
              </a:rPr>
              <a:t>You must be very pleased’. </a:t>
            </a:r>
            <a:r>
              <a:rPr kumimoji="0" lang="en-GB" sz="1800" b="0" i="0" u="none" strike="noStrike" kern="1200" cap="none" spc="0" normalizeH="0" baseline="0" noProof="0" dirty="0">
                <a:ln>
                  <a:noFill/>
                </a:ln>
                <a:effectLst/>
                <a:uLnTx/>
                <a:uFillTx/>
                <a:latin typeface="Aptos" panose="02110004020202020204"/>
                <a:ea typeface="+mn-ea"/>
                <a:cs typeface="+mn-cs"/>
              </a:rPr>
              <a:t>These closed questions can be short and sweet and notice positive events whilst enabling a minimal response to be seen or none at all. This can feel less challenging. </a:t>
            </a:r>
            <a:r>
              <a:rPr lang="en-GB" sz="1800" dirty="0">
                <a:latin typeface="Aptos" panose="02110004020202020204"/>
              </a:rPr>
              <a:t>What you say will stay with the parent after your interaction.</a:t>
            </a:r>
            <a:endParaRPr kumimoji="0" lang="en-GB" sz="1800" b="0" i="0" u="none" strike="noStrike" kern="1200" cap="none" spc="0" normalizeH="0" baseline="0" noProof="0" dirty="0">
              <a:ln>
                <a:noFill/>
              </a:ln>
              <a:effectLst/>
              <a:uLnTx/>
              <a:uFillTx/>
              <a:latin typeface="Aptos" panose="02110004020202020204"/>
              <a:ea typeface="+mn-ea"/>
              <a:cs typeface="+mn-cs"/>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a:ln>
                  <a:noFill/>
                </a:ln>
                <a:effectLst/>
                <a:uLnTx/>
                <a:uFillTx/>
                <a:latin typeface="Aptos" panose="02110004020202020204"/>
                <a:ea typeface="+mn-ea"/>
                <a:cs typeface="+mn-cs"/>
              </a:rPr>
              <a:t>‘It was great that x did y. I was really proud. What changed to help that happen?’. </a:t>
            </a:r>
            <a:r>
              <a:rPr kumimoji="0" lang="en-GB" sz="1800" b="0" i="0" u="none" strike="noStrike" kern="1200" cap="none" spc="0" normalizeH="0" baseline="0" noProof="0" dirty="0">
                <a:ln>
                  <a:noFill/>
                </a:ln>
                <a:effectLst/>
                <a:uLnTx/>
                <a:uFillTx/>
                <a:latin typeface="Aptos" panose="02110004020202020204"/>
                <a:ea typeface="+mn-ea"/>
                <a:cs typeface="+mn-cs"/>
              </a:rPr>
              <a:t>This can open a dialogue and promote exploration and understanding.</a:t>
            </a:r>
          </a:p>
          <a:p>
            <a:pPr>
              <a:defRPr/>
            </a:pPr>
            <a:r>
              <a:rPr lang="en-GB" sz="1800" dirty="0">
                <a:latin typeface="Aptos" panose="020B0004020202020204" pitchFamily="34" charset="0"/>
              </a:rPr>
              <a:t>You are not a therapist and don’t need to be. You are a highly valuable professional resource. Be confident in what you can do and know what other resources that are available to signpost to. </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kumimoji="0" lang="en-GB" sz="1700" b="0" i="0" u="none" strike="noStrike" kern="1200" cap="none" spc="0" normalizeH="0" baseline="0" noProof="0" dirty="0">
              <a:ln>
                <a:noFill/>
              </a:ln>
              <a:effectLst/>
              <a:uLnTx/>
              <a:uFillTx/>
              <a:latin typeface="Aptos" panose="02110004020202020204"/>
              <a:ea typeface="+mn-ea"/>
              <a:cs typeface="+mn-cs"/>
            </a:endParaRPr>
          </a:p>
          <a:p>
            <a:endParaRPr lang="en-GB" sz="1700" dirty="0"/>
          </a:p>
        </p:txBody>
      </p:sp>
      <p:pic>
        <p:nvPicPr>
          <p:cNvPr id="4" name="Picture 3">
            <a:extLst>
              <a:ext uri="{FF2B5EF4-FFF2-40B4-BE49-F238E27FC236}">
                <a16:creationId xmlns:a16="http://schemas.microsoft.com/office/drawing/2014/main" id="{03EAED88-74D6-A484-5A63-4C56F9E794D6}"/>
              </a:ext>
            </a:extLst>
          </p:cNvPr>
          <p:cNvPicPr>
            <a:picLocks noChangeAspect="1"/>
          </p:cNvPicPr>
          <p:nvPr/>
        </p:nvPicPr>
        <p:blipFill>
          <a:blip r:embed="rId2"/>
          <a:srcRect l="12431" r="15715" b="6796"/>
          <a:stretch>
            <a:fillRect/>
          </a:stretch>
        </p:blipFill>
        <p:spPr>
          <a:xfrm>
            <a:off x="9078685" y="2897006"/>
            <a:ext cx="2922635" cy="3116734"/>
          </a:xfrm>
          <a:prstGeom prst="rect">
            <a:avLst/>
          </a:prstGeom>
        </p:spPr>
      </p:pic>
    </p:spTree>
    <p:extLst>
      <p:ext uri="{BB962C8B-B14F-4D97-AF65-F5344CB8AC3E}">
        <p14:creationId xmlns:p14="http://schemas.microsoft.com/office/powerpoint/2010/main" val="4218168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C46E-763D-F360-6600-49B142713D88}"/>
              </a:ext>
            </a:extLst>
          </p:cNvPr>
          <p:cNvSpPr>
            <a:spLocks noGrp="1"/>
          </p:cNvSpPr>
          <p:nvPr>
            <p:ph type="title"/>
          </p:nvPr>
        </p:nvSpPr>
        <p:spPr>
          <a:xfrm>
            <a:off x="4887601" y="338475"/>
            <a:ext cx="6719397" cy="1206110"/>
          </a:xfrm>
        </p:spPr>
        <p:txBody>
          <a:bodyPr>
            <a:noAutofit/>
          </a:bodyPr>
          <a:lstStyle/>
          <a:p>
            <a:pPr>
              <a:lnSpc>
                <a:spcPct val="90000"/>
              </a:lnSpc>
            </a:pPr>
            <a:r>
              <a:rPr lang="en-GB" sz="2800" b="1" dirty="0"/>
              <a:t>Signposting &amp; resources when you are concerned about parent/carer’s wellbeing</a:t>
            </a:r>
          </a:p>
        </p:txBody>
      </p:sp>
      <p:pic>
        <p:nvPicPr>
          <p:cNvPr id="5" name="Picture 4" descr="Directional sign with colorful arrows">
            <a:extLst>
              <a:ext uri="{FF2B5EF4-FFF2-40B4-BE49-F238E27FC236}">
                <a16:creationId xmlns:a16="http://schemas.microsoft.com/office/drawing/2014/main" id="{82726072-1B3B-63D0-D18F-64230CBBF5F3}"/>
              </a:ext>
            </a:extLst>
          </p:cNvPr>
          <p:cNvPicPr>
            <a:picLocks noChangeAspect="1"/>
          </p:cNvPicPr>
          <p:nvPr/>
        </p:nvPicPr>
        <p:blipFill>
          <a:blip r:embed="rId2">
            <a:extLst>
              <a:ext uri="{28A0092B-C50C-407E-A947-70E740481C1C}">
                <a14:useLocalDpi xmlns:a14="http://schemas.microsoft.com/office/drawing/2010/main" val="0"/>
              </a:ext>
            </a:extLst>
          </a:blip>
          <a:srcRect l="10570" r="44039" b="-2"/>
          <a:stretch>
            <a:fillRect/>
          </a:stretch>
        </p:blipFill>
        <p:spPr>
          <a:xfrm>
            <a:off x="-121900" y="-32658"/>
            <a:ext cx="4663420" cy="6858001"/>
          </a:xfrm>
          <a:prstGeom prst="rect">
            <a:avLst/>
          </a:prstGeom>
        </p:spPr>
      </p:pic>
      <p:sp>
        <p:nvSpPr>
          <p:cNvPr id="3" name="Content Placeholder 2">
            <a:extLst>
              <a:ext uri="{FF2B5EF4-FFF2-40B4-BE49-F238E27FC236}">
                <a16:creationId xmlns:a16="http://schemas.microsoft.com/office/drawing/2014/main" id="{7B5B8695-F15E-C3E4-B14E-B9EBEFB89E52}"/>
              </a:ext>
            </a:extLst>
          </p:cNvPr>
          <p:cNvSpPr>
            <a:spLocks noGrp="1"/>
          </p:cNvSpPr>
          <p:nvPr>
            <p:ph idx="1"/>
          </p:nvPr>
        </p:nvSpPr>
        <p:spPr>
          <a:xfrm>
            <a:off x="4760788" y="1706649"/>
            <a:ext cx="7155902" cy="4700910"/>
          </a:xfrm>
        </p:spPr>
        <p:txBody>
          <a:bodyPr>
            <a:normAutofit/>
          </a:bodyPr>
          <a:lstStyle/>
          <a:p>
            <a:r>
              <a:rPr lang="en-GB" sz="1600" dirty="0"/>
              <a:t>Encourage parents to speak to GP</a:t>
            </a:r>
          </a:p>
          <a:p>
            <a:r>
              <a:rPr lang="en-GB" sz="1600" i="0" dirty="0">
                <a:effectLst/>
              </a:rPr>
              <a:t>Family Information and Services Hub – Hampshire   </a:t>
            </a:r>
            <a:r>
              <a:rPr lang="en-GB" sz="1600" i="1" dirty="0">
                <a:hlinkClick r:id="rId3"/>
              </a:rPr>
              <a:t>https://fish.hants.gov.uk/kb5/hampshire/directory/family.page?familychannel=2</a:t>
            </a:r>
            <a:endParaRPr lang="en-GB" sz="1600" i="1" dirty="0"/>
          </a:p>
          <a:p>
            <a:r>
              <a:rPr lang="en-GB" sz="1600" dirty="0"/>
              <a:t>Quell (by </a:t>
            </a:r>
            <a:r>
              <a:rPr lang="en-GB" sz="1600" dirty="0" err="1"/>
              <a:t>Kooth</a:t>
            </a:r>
            <a:r>
              <a:rPr lang="en-GB" sz="1600" dirty="0"/>
              <a:t>) – mental and emotional wellbeing support for parents </a:t>
            </a:r>
            <a:r>
              <a:rPr lang="en-GB" sz="1600" i="1" dirty="0">
                <a:hlinkClick r:id="rId4"/>
              </a:rPr>
              <a:t>https://connect.kooth.com/for-adults</a:t>
            </a:r>
            <a:endParaRPr lang="en-GB" sz="1600" i="1" dirty="0"/>
          </a:p>
          <a:p>
            <a:r>
              <a:rPr lang="en-GB" sz="1600" dirty="0"/>
              <a:t>Hampshire CAMHS resources for parents – parent &amp; carer support </a:t>
            </a:r>
            <a:r>
              <a:rPr lang="en-GB" sz="1600" i="1" dirty="0">
                <a:hlinkClick r:id="rId5"/>
              </a:rPr>
              <a:t>https://hampshirecamhs.nhs.uk/help/parents-carers/parent-carer-support/</a:t>
            </a:r>
            <a:endParaRPr lang="en-GB" sz="1600" i="1" dirty="0"/>
          </a:p>
          <a:p>
            <a:pPr lvl="1"/>
            <a:r>
              <a:rPr lang="en-GB" sz="1400" i="1" dirty="0"/>
              <a:t>The good mental health handbook – whole second half is around parent and carer wellbeing strategies </a:t>
            </a:r>
          </a:p>
          <a:p>
            <a:pPr lvl="1"/>
            <a:r>
              <a:rPr lang="en-GB" sz="1600" i="1" dirty="0"/>
              <a:t>Supporting yourself to support your child video series on website</a:t>
            </a:r>
          </a:p>
          <a:p>
            <a:pPr lvl="1"/>
            <a:r>
              <a:rPr lang="en-GB" sz="1600" i="1" dirty="0"/>
              <a:t>Hampshire CAMHS events - How to cope when your child can't workshops</a:t>
            </a:r>
          </a:p>
          <a:p>
            <a:pPr lvl="1"/>
            <a:endParaRPr lang="en-GB" sz="1600" i="1"/>
          </a:p>
        </p:txBody>
      </p:sp>
    </p:spTree>
    <p:extLst>
      <p:ext uri="{BB962C8B-B14F-4D97-AF65-F5344CB8AC3E}">
        <p14:creationId xmlns:p14="http://schemas.microsoft.com/office/powerpoint/2010/main" val="3987175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6"/>
        <p:cNvGrpSpPr/>
        <p:nvPr/>
      </p:nvGrpSpPr>
      <p:grpSpPr>
        <a:xfrm>
          <a:off x="0" y="0"/>
          <a:ext cx="0" cy="0"/>
          <a:chOff x="0" y="0"/>
          <a:chExt cx="0" cy="0"/>
        </a:xfrm>
      </p:grpSpPr>
      <p:sp useBgFill="1">
        <p:nvSpPr>
          <p:cNvPr id="328" name="Rectangle 32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58256" y="-358254"/>
            <a:ext cx="6858000" cy="7574507"/>
          </a:xfrm>
          <a:prstGeom prst="rect">
            <a:avLst/>
          </a:prstGeom>
          <a:ln>
            <a:noFill/>
          </a:ln>
          <a:effectLst>
            <a:outerShdw blurRad="457200" dist="63500" sx="99000" sy="990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Google Shape;217;p17"/>
          <p:cNvSpPr txBox="1">
            <a:spLocks noGrp="1"/>
          </p:cNvSpPr>
          <p:nvPr>
            <p:ph type="title"/>
          </p:nvPr>
        </p:nvSpPr>
        <p:spPr>
          <a:xfrm>
            <a:off x="523845" y="5546162"/>
            <a:ext cx="6661702" cy="953611"/>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GB" sz="4000"/>
              <a:t>Anxiety behaviours</a:t>
            </a:r>
            <a:endParaRPr lang="en-GB" sz="4000" dirty="0"/>
          </a:p>
        </p:txBody>
      </p:sp>
      <p:pic>
        <p:nvPicPr>
          <p:cNvPr id="2" name="Picture 1">
            <a:extLst>
              <a:ext uri="{FF2B5EF4-FFF2-40B4-BE49-F238E27FC236}">
                <a16:creationId xmlns:a16="http://schemas.microsoft.com/office/drawing/2014/main" id="{76E5C797-7A24-B5A5-ED8F-7F6161460802}"/>
              </a:ext>
            </a:extLst>
          </p:cNvPr>
          <p:cNvPicPr>
            <a:picLocks noChangeAspect="1"/>
          </p:cNvPicPr>
          <p:nvPr/>
        </p:nvPicPr>
        <p:blipFill>
          <a:blip r:embed="rId3"/>
          <a:srcRect l="2016" r="32" b="1"/>
          <a:stretch/>
        </p:blipFill>
        <p:spPr>
          <a:xfrm>
            <a:off x="20" y="-1"/>
            <a:ext cx="7574488" cy="5161587"/>
          </a:xfrm>
          <a:prstGeom prst="rect">
            <a:avLst/>
          </a:prstGeom>
        </p:spPr>
      </p:pic>
      <p:sp>
        <p:nvSpPr>
          <p:cNvPr id="310" name="Google Shape;218;p17"/>
          <p:cNvSpPr txBox="1">
            <a:spLocks noGrp="1"/>
          </p:cNvSpPr>
          <p:nvPr>
            <p:ph type="body" idx="1"/>
          </p:nvPr>
        </p:nvSpPr>
        <p:spPr>
          <a:xfrm>
            <a:off x="7979230" y="272143"/>
            <a:ext cx="3995056" cy="6227630"/>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2800"/>
              <a:buNone/>
            </a:pPr>
            <a:endParaRPr lang="en-GB" sz="1800"/>
          </a:p>
          <a:p>
            <a:pPr marL="228600" lvl="0" indent="-228600" rtl="0">
              <a:spcBef>
                <a:spcPts val="0"/>
              </a:spcBef>
              <a:spcAft>
                <a:spcPts val="0"/>
              </a:spcAft>
              <a:buClr>
                <a:schemeClr val="dk1"/>
              </a:buClr>
              <a:buSzPts val="2800"/>
              <a:buChar char="•"/>
            </a:pPr>
            <a:r>
              <a:rPr lang="en-GB" sz="1800"/>
              <a:t>Anxiety behaviours </a:t>
            </a:r>
          </a:p>
          <a:p>
            <a:pPr marL="228600" lvl="0" indent="-228600" rtl="0">
              <a:spcBef>
                <a:spcPts val="0"/>
              </a:spcBef>
              <a:spcAft>
                <a:spcPts val="0"/>
              </a:spcAft>
              <a:buClr>
                <a:schemeClr val="dk1"/>
              </a:buClr>
              <a:buSzPts val="2800"/>
              <a:buChar char="•"/>
            </a:pPr>
            <a:r>
              <a:rPr lang="en-GB" sz="1800"/>
              <a:t>Fight. Flight Freeze</a:t>
            </a:r>
          </a:p>
          <a:p>
            <a:pPr marL="228600" lvl="0" indent="-228600" rtl="0">
              <a:spcBef>
                <a:spcPts val="0"/>
              </a:spcBef>
              <a:spcAft>
                <a:spcPts val="0"/>
              </a:spcAft>
              <a:buClr>
                <a:schemeClr val="dk1"/>
              </a:buClr>
              <a:buSzPts val="2800"/>
              <a:buChar char="•"/>
            </a:pPr>
            <a:endParaRPr lang="en-GB" sz="1800"/>
          </a:p>
          <a:p>
            <a:pPr marL="228600" lvl="0" indent="-228600" rtl="0">
              <a:spcBef>
                <a:spcPts val="0"/>
              </a:spcBef>
              <a:spcAft>
                <a:spcPts val="0"/>
              </a:spcAft>
              <a:buClr>
                <a:schemeClr val="dk1"/>
              </a:buClr>
              <a:buSzPts val="2800"/>
              <a:buChar char="•"/>
            </a:pPr>
            <a:r>
              <a:rPr lang="en-GB" sz="1800"/>
              <a:t>Aggression. Absence. Appeasement</a:t>
            </a:r>
          </a:p>
          <a:p>
            <a:pPr marL="228600" lvl="0" indent="-228600" rtl="0">
              <a:spcBef>
                <a:spcPts val="0"/>
              </a:spcBef>
              <a:spcAft>
                <a:spcPts val="0"/>
              </a:spcAft>
              <a:buClr>
                <a:schemeClr val="dk1"/>
              </a:buClr>
              <a:buSzPts val="2800"/>
              <a:buChar char="•"/>
            </a:pPr>
            <a:endParaRPr lang="en-GB" sz="1800"/>
          </a:p>
          <a:p>
            <a:pPr marL="228600" lvl="0" indent="-228600" rtl="0">
              <a:spcBef>
                <a:spcPts val="0"/>
              </a:spcBef>
              <a:spcAft>
                <a:spcPts val="0"/>
              </a:spcAft>
              <a:buClr>
                <a:schemeClr val="dk1"/>
              </a:buClr>
              <a:buSzPts val="2800"/>
              <a:buChar char="•"/>
            </a:pPr>
            <a:r>
              <a:rPr lang="en-GB" sz="1800"/>
              <a:t>Harm to self and others</a:t>
            </a:r>
          </a:p>
          <a:p>
            <a:pPr marL="228600" lvl="0" indent="-228600" rtl="0">
              <a:spcBef>
                <a:spcPts val="1000"/>
              </a:spcBef>
              <a:spcAft>
                <a:spcPts val="0"/>
              </a:spcAft>
              <a:buClr>
                <a:schemeClr val="dk1"/>
              </a:buClr>
              <a:buSzPts val="2800"/>
              <a:buChar char="•"/>
            </a:pPr>
            <a:r>
              <a:rPr lang="en-GB" sz="1800"/>
              <a:t>Violence and aggression.</a:t>
            </a:r>
          </a:p>
          <a:p>
            <a:pPr marL="228600" lvl="0" indent="-228600" rtl="0">
              <a:spcBef>
                <a:spcPts val="1000"/>
              </a:spcBef>
              <a:spcAft>
                <a:spcPts val="0"/>
              </a:spcAft>
              <a:buClr>
                <a:schemeClr val="dk1"/>
              </a:buClr>
              <a:buSzPts val="2800"/>
              <a:buChar char="•"/>
            </a:pPr>
            <a:r>
              <a:rPr lang="en-GB" sz="1800"/>
              <a:t>Social withdrawal.</a:t>
            </a:r>
          </a:p>
          <a:p>
            <a:pPr marL="228600" lvl="0" indent="-228600" rtl="0">
              <a:spcBef>
                <a:spcPts val="1000"/>
              </a:spcBef>
              <a:spcAft>
                <a:spcPts val="0"/>
              </a:spcAft>
              <a:buClr>
                <a:schemeClr val="dk1"/>
              </a:buClr>
              <a:buSzPts val="2800"/>
              <a:buChar char="•"/>
            </a:pPr>
            <a:r>
              <a:rPr lang="en-GB" sz="1800"/>
              <a:t>Avoidance</a:t>
            </a:r>
          </a:p>
          <a:p>
            <a:pPr marL="228600" lvl="0" indent="-228600" rtl="0">
              <a:spcBef>
                <a:spcPts val="1000"/>
              </a:spcBef>
              <a:spcAft>
                <a:spcPts val="0"/>
              </a:spcAft>
              <a:buClr>
                <a:schemeClr val="dk1"/>
              </a:buClr>
              <a:buSzPts val="2800"/>
              <a:buChar char="•"/>
            </a:pPr>
            <a:r>
              <a:rPr lang="en-GB" sz="1800"/>
              <a:t>Control. Can be used to make uncertain relationships predictable.</a:t>
            </a:r>
          </a:p>
          <a:p>
            <a:pPr marL="228600" lvl="0" indent="-228600" rtl="0">
              <a:spcBef>
                <a:spcPts val="1000"/>
              </a:spcBef>
              <a:spcAft>
                <a:spcPts val="0"/>
              </a:spcAft>
              <a:buClr>
                <a:schemeClr val="dk1"/>
              </a:buClr>
              <a:buSzPts val="2800"/>
              <a:buChar char="•"/>
            </a:pPr>
            <a:r>
              <a:rPr lang="en-GB" sz="1800"/>
              <a:t>Negative self-representation.</a:t>
            </a:r>
          </a:p>
          <a:p>
            <a:pPr marL="228600" lvl="0" indent="-228600" rtl="0">
              <a:spcBef>
                <a:spcPts val="1000"/>
              </a:spcBef>
              <a:spcAft>
                <a:spcPts val="0"/>
              </a:spcAft>
              <a:buClr>
                <a:schemeClr val="dk1"/>
              </a:buClr>
              <a:buSzPts val="2800"/>
              <a:buChar char="•"/>
            </a:pPr>
            <a:r>
              <a:rPr lang="en-GB" sz="1800"/>
              <a:t>Unhealthy coping mechanisms such as drugs, alcohol, self-harm.</a:t>
            </a:r>
          </a:p>
          <a:p>
            <a:pPr>
              <a:buClr>
                <a:schemeClr val="dk1"/>
              </a:buClr>
              <a:buSzPts val="2800"/>
            </a:pPr>
            <a:r>
              <a:rPr lang="en-GB" sz="1800"/>
              <a:t>Parental anxiety may influence the YP ability to attend school. </a:t>
            </a:r>
          </a:p>
          <a:p>
            <a:pPr marL="228600" lvl="0" indent="-228600" rtl="0">
              <a:spcBef>
                <a:spcPts val="1000"/>
              </a:spcBef>
              <a:spcAft>
                <a:spcPts val="0"/>
              </a:spcAft>
              <a:buClr>
                <a:schemeClr val="dk1"/>
              </a:buClr>
              <a:buSzPts val="2800"/>
              <a:buChar char="•"/>
            </a:pPr>
            <a:endParaRPr lang="en-GB" sz="1800"/>
          </a:p>
          <a:p>
            <a:pPr marL="228600" lvl="0" indent="-228600" rtl="0">
              <a:spcBef>
                <a:spcPts val="1000"/>
              </a:spcBef>
              <a:spcAft>
                <a:spcPts val="0"/>
              </a:spcAft>
              <a:buClr>
                <a:schemeClr val="dk1"/>
              </a:buClr>
              <a:buSzPts val="2800"/>
              <a:buChar char="•"/>
            </a:pPr>
            <a:endParaRPr lang="en-GB"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3A2728-3E2B-80C3-F80F-C8E4E7FBF40A}"/>
              </a:ext>
            </a:extLst>
          </p:cNvPr>
          <p:cNvSpPr>
            <a:spLocks noGrp="1"/>
          </p:cNvSpPr>
          <p:nvPr>
            <p:ph type="title"/>
          </p:nvPr>
        </p:nvSpPr>
        <p:spPr>
          <a:xfrm>
            <a:off x="838200" y="557188"/>
            <a:ext cx="10515600" cy="1133499"/>
          </a:xfrm>
        </p:spPr>
        <p:txBody>
          <a:bodyPr>
            <a:normAutofit/>
          </a:bodyPr>
          <a:lstStyle/>
          <a:p>
            <a:pPr algn="ctr"/>
            <a:r>
              <a:rPr lang="en-GB"/>
              <a:t>Parental mental health difficulties in the UK. </a:t>
            </a:r>
          </a:p>
        </p:txBody>
      </p:sp>
      <p:graphicFrame>
        <p:nvGraphicFramePr>
          <p:cNvPr id="33" name="Content Placeholder 2">
            <a:extLst>
              <a:ext uri="{FF2B5EF4-FFF2-40B4-BE49-F238E27FC236}">
                <a16:creationId xmlns:a16="http://schemas.microsoft.com/office/drawing/2014/main" id="{9C2C30C5-F7F2-D674-C083-2634FCDD0DE3}"/>
              </a:ext>
            </a:extLst>
          </p:cNvPr>
          <p:cNvGraphicFramePr>
            <a:graphicFrameLocks noGrp="1"/>
          </p:cNvGraphicFramePr>
          <p:nvPr>
            <p:ph idx="1"/>
            <p:extLst>
              <p:ext uri="{D42A27DB-BD31-4B8C-83A1-F6EECF244321}">
                <p14:modId xmlns:p14="http://schemas.microsoft.com/office/powerpoint/2010/main" val="96387063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8454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1B8503-8F64-6C88-82BD-047D9CC53671}"/>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98FE88-E372-67B2-DA9F-0F32BDDF87EE}"/>
              </a:ext>
            </a:extLst>
          </p:cNvPr>
          <p:cNvSpPr>
            <a:spLocks noGrp="1"/>
          </p:cNvSpPr>
          <p:nvPr>
            <p:ph type="title"/>
          </p:nvPr>
        </p:nvSpPr>
        <p:spPr>
          <a:xfrm>
            <a:off x="4164677" y="124692"/>
            <a:ext cx="7189122" cy="1005840"/>
          </a:xfrm>
        </p:spPr>
        <p:txBody>
          <a:bodyPr>
            <a:normAutofit/>
          </a:bodyPr>
          <a:lstStyle/>
          <a:p>
            <a:r>
              <a:rPr lang="en-GB" sz="3400" dirty="0"/>
              <a:t>Parent &amp; child anxiety. Who comes first? </a:t>
            </a:r>
          </a:p>
        </p:txBody>
      </p:sp>
      <p:pic>
        <p:nvPicPr>
          <p:cNvPr id="5" name="Picture 4" descr="Green plant tendril in a spiral">
            <a:extLst>
              <a:ext uri="{FF2B5EF4-FFF2-40B4-BE49-F238E27FC236}">
                <a16:creationId xmlns:a16="http://schemas.microsoft.com/office/drawing/2014/main" id="{6D9501A6-6272-8FA8-60DF-2EE9BE53F54D}"/>
              </a:ext>
            </a:extLst>
          </p:cNvPr>
          <p:cNvPicPr>
            <a:picLocks noChangeAspect="1"/>
          </p:cNvPicPr>
          <p:nvPr/>
        </p:nvPicPr>
        <p:blipFill>
          <a:blip r:embed="rId3">
            <a:extLst>
              <a:ext uri="{28A0092B-C50C-407E-A947-70E740481C1C}">
                <a14:useLocalDpi xmlns:a14="http://schemas.microsoft.com/office/drawing/2010/main" val="0"/>
              </a:ext>
            </a:extLst>
          </a:blip>
          <a:srcRect l="34242" r="6224" b="-1"/>
          <a:stretch>
            <a:fillRect/>
          </a:stretch>
        </p:blipFill>
        <p:spPr>
          <a:xfrm>
            <a:off x="0" y="0"/>
            <a:ext cx="4256115" cy="6799811"/>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B968BF25-B153-A444-703F-94C1A9228E98}"/>
              </a:ext>
            </a:extLst>
          </p:cNvPr>
          <p:cNvSpPr>
            <a:spLocks noGrp="1"/>
          </p:cNvSpPr>
          <p:nvPr>
            <p:ph idx="1"/>
          </p:nvPr>
        </p:nvSpPr>
        <p:spPr>
          <a:xfrm>
            <a:off x="4005943" y="1130533"/>
            <a:ext cx="7881257" cy="5602776"/>
          </a:xfrm>
        </p:spPr>
        <p:txBody>
          <a:bodyPr>
            <a:normAutofit/>
          </a:bodyPr>
          <a:lstStyle/>
          <a:p>
            <a:r>
              <a:rPr lang="en-GB" sz="2000" dirty="0"/>
              <a:t>Children living with parents experiencing emotional distress are more likely to have their own mental health challenges. They may perceive the world as a more threatening place and develop similar anxious responses. </a:t>
            </a:r>
          </a:p>
          <a:p>
            <a:r>
              <a:rPr lang="en-GB" sz="2000" dirty="0"/>
              <a:t>4/5 parents whose children are struggling with their mental health/wellbeing may also find their own mental health and wellbeing impacted. </a:t>
            </a:r>
          </a:p>
          <a:p>
            <a:r>
              <a:rPr lang="en-GB" sz="2000" dirty="0"/>
              <a:t>Genetic link. Multi-generational link will have an impact in view of what family members have seen and experienced, and the expectation that the CYP may have of developing the same difficulties. </a:t>
            </a:r>
          </a:p>
          <a:p>
            <a:pPr fontAlgn="ctr"/>
            <a:r>
              <a:rPr lang="en-GB" sz="2000" dirty="0"/>
              <a:t>Anxiety behaviours are often mirrored. Parents and CYP can generate anxiety for the other. Negative spiral effect. </a:t>
            </a:r>
          </a:p>
          <a:p>
            <a:pPr fontAlgn="ctr"/>
            <a:r>
              <a:rPr lang="en-GB" sz="2000" dirty="0"/>
              <a:t>Maintenance. Inability to complete education, maintain employment and/or financial pressures may lead to poor housing and difficult neighbourhoods in which to live. Recurrent stress responses.</a:t>
            </a:r>
          </a:p>
          <a:p>
            <a:pPr fontAlgn="ctr"/>
            <a:r>
              <a:rPr lang="en-GB" sz="2000" dirty="0"/>
              <a:t>Mental health challenges can strain all family relationships and create instability.</a:t>
            </a:r>
          </a:p>
          <a:p>
            <a:pPr marL="0" indent="0" fontAlgn="ctr">
              <a:buNone/>
            </a:pPr>
            <a:endParaRPr lang="en-GB" sz="2000" dirty="0"/>
          </a:p>
          <a:p>
            <a:pPr fontAlgn="ctr"/>
            <a:endParaRPr lang="en-GB" sz="1700" dirty="0"/>
          </a:p>
          <a:p>
            <a:endParaRPr lang="en-GB" sz="1700" dirty="0"/>
          </a:p>
          <a:p>
            <a:endParaRPr lang="en-GB" sz="1700" dirty="0"/>
          </a:p>
          <a:p>
            <a:endParaRPr lang="en-GB" sz="1700" dirty="0"/>
          </a:p>
          <a:p>
            <a:endParaRPr lang="en-GB" sz="1700" dirty="0"/>
          </a:p>
        </p:txBody>
      </p:sp>
    </p:spTree>
    <p:extLst>
      <p:ext uri="{BB962C8B-B14F-4D97-AF65-F5344CB8AC3E}">
        <p14:creationId xmlns:p14="http://schemas.microsoft.com/office/powerpoint/2010/main" val="3148970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9E498-0BDC-D33A-49A1-3762908744AF}"/>
              </a:ext>
            </a:extLst>
          </p:cNvPr>
          <p:cNvSpPr>
            <a:spLocks noGrp="1"/>
          </p:cNvSpPr>
          <p:nvPr>
            <p:ph type="title"/>
          </p:nvPr>
        </p:nvSpPr>
        <p:spPr>
          <a:xfrm>
            <a:off x="191194" y="457200"/>
            <a:ext cx="3981796" cy="1288473"/>
          </a:xfrm>
        </p:spPr>
        <p:txBody>
          <a:bodyPr>
            <a:noAutofit/>
          </a:bodyPr>
          <a:lstStyle/>
          <a:p>
            <a:r>
              <a:rPr lang="en-GB" dirty="0"/>
              <a:t>Childhood to adult development.</a:t>
            </a:r>
          </a:p>
        </p:txBody>
      </p:sp>
      <p:graphicFrame>
        <p:nvGraphicFramePr>
          <p:cNvPr id="10" name="Content Placeholder 7">
            <a:extLst>
              <a:ext uri="{FF2B5EF4-FFF2-40B4-BE49-F238E27FC236}">
                <a16:creationId xmlns:a16="http://schemas.microsoft.com/office/drawing/2014/main" id="{9A0698FA-0800-B9FF-2B05-932EC91ADC3A}"/>
              </a:ext>
            </a:extLst>
          </p:cNvPr>
          <p:cNvGraphicFramePr>
            <a:graphicFrameLocks noGrp="1"/>
          </p:cNvGraphicFramePr>
          <p:nvPr>
            <p:ph idx="1"/>
            <p:extLst>
              <p:ext uri="{D42A27DB-BD31-4B8C-83A1-F6EECF244321}">
                <p14:modId xmlns:p14="http://schemas.microsoft.com/office/powerpoint/2010/main" val="2835163865"/>
              </p:ext>
            </p:extLst>
          </p:nvPr>
        </p:nvGraphicFramePr>
        <p:xfrm>
          <a:off x="5236030" y="370114"/>
          <a:ext cx="6542314" cy="5987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6">
            <a:extLst>
              <a:ext uri="{FF2B5EF4-FFF2-40B4-BE49-F238E27FC236}">
                <a16:creationId xmlns:a16="http://schemas.microsoft.com/office/drawing/2014/main" id="{D260AE12-0F15-FB06-FBE3-459A97D87937}"/>
              </a:ext>
            </a:extLst>
          </p:cNvPr>
          <p:cNvSpPr>
            <a:spLocks noGrp="1"/>
          </p:cNvSpPr>
          <p:nvPr>
            <p:ph type="body" sz="half" idx="2"/>
          </p:nvPr>
        </p:nvSpPr>
        <p:spPr>
          <a:xfrm>
            <a:off x="304800" y="2061556"/>
            <a:ext cx="4143041" cy="1212867"/>
          </a:xfrm>
        </p:spPr>
        <p:txBody>
          <a:bodyPr>
            <a:normAutofit/>
          </a:bodyPr>
          <a:lstStyle/>
          <a:p>
            <a:r>
              <a:rPr lang="en-US" sz="2000" b="1" dirty="0">
                <a:solidFill>
                  <a:schemeClr val="accent4">
                    <a:lumMod val="75000"/>
                  </a:schemeClr>
                </a:solidFill>
              </a:rPr>
              <a:t>Parental anxiety may make this time of development particularly challenging.</a:t>
            </a:r>
            <a:endParaRPr lang="en-GB" sz="2000" dirty="0">
              <a:solidFill>
                <a:schemeClr val="accent4">
                  <a:lumMod val="75000"/>
                </a:schemeClr>
              </a:solidFill>
            </a:endParaRPr>
          </a:p>
        </p:txBody>
      </p:sp>
      <p:pic>
        <p:nvPicPr>
          <p:cNvPr id="12" name="Picture 11" descr="A train on a bridge over a river&#10;&#10;AI-generated content may be incorrect.">
            <a:extLst>
              <a:ext uri="{FF2B5EF4-FFF2-40B4-BE49-F238E27FC236}">
                <a16:creationId xmlns:a16="http://schemas.microsoft.com/office/drawing/2014/main" id="{12B5248B-D3A4-1A76-BEBB-0BCE15A2665B}"/>
              </a:ext>
            </a:extLst>
          </p:cNvPr>
          <p:cNvPicPr>
            <a:picLocks noChangeAspect="1"/>
          </p:cNvPicPr>
          <p:nvPr/>
        </p:nvPicPr>
        <p:blipFill>
          <a:blip r:embed="rId7"/>
          <a:stretch>
            <a:fillRect/>
          </a:stretch>
        </p:blipFill>
        <p:spPr>
          <a:xfrm>
            <a:off x="131844" y="3707201"/>
            <a:ext cx="4315997" cy="2878655"/>
          </a:xfrm>
          <a:prstGeom prst="rect">
            <a:avLst/>
          </a:prstGeom>
        </p:spPr>
      </p:pic>
    </p:spTree>
    <p:extLst>
      <p:ext uri="{BB962C8B-B14F-4D97-AF65-F5344CB8AC3E}">
        <p14:creationId xmlns:p14="http://schemas.microsoft.com/office/powerpoint/2010/main" val="182035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ADE9E9E8-F0D2-546C-E238-35AC461767AC}"/>
              </a:ext>
            </a:extLst>
          </p:cNvPr>
          <p:cNvSpPr>
            <a:spLocks noGrp="1"/>
          </p:cNvSpPr>
          <p:nvPr>
            <p:ph type="title"/>
          </p:nvPr>
        </p:nvSpPr>
        <p:spPr>
          <a:xfrm>
            <a:off x="572493" y="238539"/>
            <a:ext cx="11018520" cy="1434415"/>
          </a:xfrm>
        </p:spPr>
        <p:txBody>
          <a:bodyPr anchor="b">
            <a:normAutofit/>
          </a:bodyPr>
          <a:lstStyle/>
          <a:p>
            <a:r>
              <a:rPr lang="en-GB" sz="4600" dirty="0"/>
              <a:t>The presence and impact of parental anxiety within those that we see.</a:t>
            </a:r>
          </a:p>
        </p:txBody>
      </p:sp>
      <p:sp>
        <p:nvSpPr>
          <p:cNvPr id="2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Content Placeholder 5">
            <a:extLst>
              <a:ext uri="{FF2B5EF4-FFF2-40B4-BE49-F238E27FC236}">
                <a16:creationId xmlns:a16="http://schemas.microsoft.com/office/drawing/2014/main" id="{A6FDC942-7FC5-0B9B-806F-691DC7BB744E}"/>
              </a:ext>
            </a:extLst>
          </p:cNvPr>
          <p:cNvSpPr>
            <a:spLocks noGrp="1"/>
          </p:cNvSpPr>
          <p:nvPr>
            <p:ph idx="1"/>
          </p:nvPr>
        </p:nvSpPr>
        <p:spPr>
          <a:xfrm>
            <a:off x="206829" y="1818151"/>
            <a:ext cx="8109857" cy="5039849"/>
          </a:xfrm>
        </p:spPr>
        <p:txBody>
          <a:bodyPr anchor="t">
            <a:normAutofit/>
          </a:bodyPr>
          <a:lstStyle/>
          <a:p>
            <a:r>
              <a:rPr lang="en-GB" sz="2000" dirty="0"/>
              <a:t>A ‘diagnosis’ may or may not be present. Suffering from anxiety will be perceived differently to having a diagnosis of an anxiety disorder. One can feel transient and other the fixed.</a:t>
            </a:r>
          </a:p>
          <a:p>
            <a:r>
              <a:rPr lang="en-GB" sz="2000" dirty="0"/>
              <a:t>People can unfortunately learn to ‘live up to the label’. This can also affect those interacting with them. </a:t>
            </a:r>
          </a:p>
          <a:p>
            <a:r>
              <a:rPr lang="en-US" sz="2000" dirty="0"/>
              <a:t>The presentation of anxiety varies enormously in severity and the impact on the those around.</a:t>
            </a:r>
          </a:p>
          <a:p>
            <a:pPr lvl="0"/>
            <a:r>
              <a:rPr lang="en-GB" sz="2000" dirty="0"/>
              <a:t>It may be visible to the school or hidden.</a:t>
            </a:r>
            <a:endParaRPr lang="en-US" sz="2000" dirty="0"/>
          </a:p>
          <a:p>
            <a:pPr lvl="0"/>
            <a:r>
              <a:rPr lang="en-GB" sz="2000" dirty="0"/>
              <a:t>Parental anxiety may be long-standing in a child’s life and become more noticeable under times of stress.</a:t>
            </a:r>
            <a:endParaRPr lang="en-US" sz="2000" dirty="0"/>
          </a:p>
          <a:p>
            <a:pPr lvl="0"/>
            <a:r>
              <a:rPr lang="en-GB" sz="2000" dirty="0"/>
              <a:t>Sometimes parents need support from family members, friends, and professionals, to help them care for their children, including supporting their education.</a:t>
            </a:r>
            <a:endParaRPr lang="en-US" sz="2000" dirty="0"/>
          </a:p>
          <a:p>
            <a:r>
              <a:rPr lang="en-GB" sz="2000" dirty="0"/>
              <a:t>Education is a key service that can be impacted and a major source of professional support.</a:t>
            </a:r>
          </a:p>
          <a:p>
            <a:endParaRPr lang="en-US" sz="1700" dirty="0"/>
          </a:p>
          <a:p>
            <a:endParaRPr lang="en-GB" sz="1700" dirty="0"/>
          </a:p>
        </p:txBody>
      </p:sp>
      <p:pic>
        <p:nvPicPr>
          <p:cNvPr id="8" name="Picture 7">
            <a:extLst>
              <a:ext uri="{FF2B5EF4-FFF2-40B4-BE49-F238E27FC236}">
                <a16:creationId xmlns:a16="http://schemas.microsoft.com/office/drawing/2014/main" id="{8EA12771-73D4-A57A-A787-84794AD073CA}"/>
              </a:ext>
            </a:extLst>
          </p:cNvPr>
          <p:cNvPicPr>
            <a:picLocks noChangeAspect="1"/>
          </p:cNvPicPr>
          <p:nvPr/>
        </p:nvPicPr>
        <p:blipFill>
          <a:blip r:embed="rId2"/>
          <a:srcRect l="46" r="-3" b="-3"/>
          <a:stretch>
            <a:fillRect/>
          </a:stretch>
        </p:blipFill>
        <p:spPr>
          <a:xfrm>
            <a:off x="8434945" y="2347830"/>
            <a:ext cx="3550226" cy="3690258"/>
          </a:xfrm>
          <a:prstGeom prst="rect">
            <a:avLst/>
          </a:prstGeom>
        </p:spPr>
      </p:pic>
    </p:spTree>
    <p:extLst>
      <p:ext uri="{BB962C8B-B14F-4D97-AF65-F5344CB8AC3E}">
        <p14:creationId xmlns:p14="http://schemas.microsoft.com/office/powerpoint/2010/main" val="833115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 name="Rectangle 6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884697-62B5-7ED5-146A-C5B2891E4D91}"/>
              </a:ext>
            </a:extLst>
          </p:cNvPr>
          <p:cNvSpPr>
            <a:spLocks noGrp="1"/>
          </p:cNvSpPr>
          <p:nvPr>
            <p:ph type="title"/>
          </p:nvPr>
        </p:nvSpPr>
        <p:spPr>
          <a:xfrm>
            <a:off x="6115317" y="405686"/>
            <a:ext cx="5464968" cy="1019992"/>
          </a:xfrm>
        </p:spPr>
        <p:txBody>
          <a:bodyPr>
            <a:normAutofit/>
          </a:bodyPr>
          <a:lstStyle/>
          <a:p>
            <a:r>
              <a:rPr lang="en-GB" sz="4000"/>
              <a:t>Stress factors</a:t>
            </a:r>
          </a:p>
        </p:txBody>
      </p:sp>
      <p:graphicFrame>
        <p:nvGraphicFramePr>
          <p:cNvPr id="15" name="Content Placeholder 2">
            <a:extLst>
              <a:ext uri="{FF2B5EF4-FFF2-40B4-BE49-F238E27FC236}">
                <a16:creationId xmlns:a16="http://schemas.microsoft.com/office/drawing/2014/main" id="{FEF328F8-5C4E-0F35-D2EE-5A0F73786BB9}"/>
              </a:ext>
            </a:extLst>
          </p:cNvPr>
          <p:cNvGraphicFramePr>
            <a:graphicFrameLocks noGrp="1"/>
          </p:cNvGraphicFramePr>
          <p:nvPr>
            <p:ph idx="1"/>
            <p:extLst>
              <p:ext uri="{D42A27DB-BD31-4B8C-83A1-F6EECF244321}">
                <p14:modId xmlns:p14="http://schemas.microsoft.com/office/powerpoint/2010/main" val="3041081330"/>
              </p:ext>
            </p:extLst>
          </p:nvPr>
        </p:nvGraphicFramePr>
        <p:xfrm>
          <a:off x="3195484" y="1563329"/>
          <a:ext cx="8642289" cy="5084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cartoon of a zebra&#10;&#10;AI-generated content may be incorrect.">
            <a:extLst>
              <a:ext uri="{FF2B5EF4-FFF2-40B4-BE49-F238E27FC236}">
                <a16:creationId xmlns:a16="http://schemas.microsoft.com/office/drawing/2014/main" id="{81BB7A57-5D60-CBE1-23A2-168BB01D2F7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11715" y="405685"/>
            <a:ext cx="2695575" cy="5407221"/>
          </a:xfrm>
          <a:prstGeom prst="rect">
            <a:avLst/>
          </a:prstGeom>
        </p:spPr>
      </p:pic>
    </p:spTree>
    <p:extLst>
      <p:ext uri="{BB962C8B-B14F-4D97-AF65-F5344CB8AC3E}">
        <p14:creationId xmlns:p14="http://schemas.microsoft.com/office/powerpoint/2010/main" val="3864241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37BAB9-AF84-99F1-EDD1-AA08B24FDD16}"/>
              </a:ext>
            </a:extLst>
          </p:cNvPr>
          <p:cNvSpPr>
            <a:spLocks noGrp="1"/>
          </p:cNvSpPr>
          <p:nvPr>
            <p:ph type="title"/>
          </p:nvPr>
        </p:nvSpPr>
        <p:spPr>
          <a:xfrm>
            <a:off x="838200" y="365125"/>
            <a:ext cx="10515600" cy="1325563"/>
          </a:xfrm>
        </p:spPr>
        <p:txBody>
          <a:bodyPr>
            <a:normAutofit/>
          </a:bodyPr>
          <a:lstStyle/>
          <a:p>
            <a:r>
              <a:rPr lang="en-GB" sz="5400"/>
              <a:t>Impact on the CYP’s life.</a:t>
            </a:r>
          </a:p>
        </p:txBody>
      </p:sp>
      <p:sp>
        <p:nvSpPr>
          <p:cNvPr id="7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ontent Placeholder 2">
            <a:extLst>
              <a:ext uri="{FF2B5EF4-FFF2-40B4-BE49-F238E27FC236}">
                <a16:creationId xmlns:a16="http://schemas.microsoft.com/office/drawing/2014/main" id="{00DE7B66-6F43-F7DE-9057-AF91D0C83DB2}"/>
              </a:ext>
            </a:extLst>
          </p:cNvPr>
          <p:cNvSpPr>
            <a:spLocks noGrp="1"/>
          </p:cNvSpPr>
          <p:nvPr>
            <p:ph idx="1"/>
          </p:nvPr>
        </p:nvSpPr>
        <p:spPr>
          <a:xfrm>
            <a:off x="370114" y="1929384"/>
            <a:ext cx="11506200" cy="4725270"/>
          </a:xfrm>
        </p:spPr>
        <p:txBody>
          <a:bodyPr>
            <a:normAutofit/>
          </a:bodyPr>
          <a:lstStyle/>
          <a:p>
            <a:r>
              <a:rPr lang="en-GB" sz="2000" dirty="0"/>
              <a:t>Inconsistency and instability.</a:t>
            </a:r>
          </a:p>
          <a:p>
            <a:r>
              <a:rPr lang="en-GB" sz="2000" dirty="0"/>
              <a:t>They may have to cope with frightening and upsetting situations.</a:t>
            </a:r>
          </a:p>
          <a:p>
            <a:r>
              <a:rPr lang="en-GB" sz="2000" dirty="0"/>
              <a:t>They may be separated from their parents, either because parents need to go into hospital, or withdraw from family life.  </a:t>
            </a:r>
          </a:p>
          <a:p>
            <a:r>
              <a:rPr lang="en-GB" sz="2000" dirty="0"/>
              <a:t>They may feel that they must look after their parent, themselves or their siblings. This may influence their ability to leave them and so attend school.</a:t>
            </a:r>
          </a:p>
          <a:p>
            <a:r>
              <a:rPr lang="en-GB" sz="2000" dirty="0"/>
              <a:t>The CYP may feel that they are protecting the family from professional support as this may feel threatening, or do they seek support or know that it is there? What might be conscious and what might be unconscious?</a:t>
            </a:r>
          </a:p>
          <a:p>
            <a:r>
              <a:rPr lang="en-GB" sz="2000" dirty="0"/>
              <a:t>Are the parent’s MH difficulties preventing them from offering the CYP the strength and containment needed as parent to enforce boundaries?</a:t>
            </a:r>
          </a:p>
          <a:p>
            <a:r>
              <a:rPr lang="en-GB" sz="2000" dirty="0"/>
              <a:t>Who is taking the parental role? </a:t>
            </a:r>
          </a:p>
          <a:p>
            <a:r>
              <a:rPr lang="en-GB" sz="2000" dirty="0"/>
              <a:t>Is school the place of a safe adult space where the child can be the child? </a:t>
            </a:r>
          </a:p>
          <a:p>
            <a:r>
              <a:rPr lang="en-GB" sz="2000" dirty="0"/>
              <a:t>Is the school a place of threat where difficulties should be hidden?</a:t>
            </a:r>
          </a:p>
        </p:txBody>
      </p:sp>
    </p:spTree>
    <p:extLst>
      <p:ext uri="{BB962C8B-B14F-4D97-AF65-F5344CB8AC3E}">
        <p14:creationId xmlns:p14="http://schemas.microsoft.com/office/powerpoint/2010/main" val="858482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22218</TotalTime>
  <Words>2470</Words>
  <Application>Microsoft Office PowerPoint</Application>
  <PresentationFormat>Widescreen</PresentationFormat>
  <Paragraphs>247</Paragraphs>
  <Slides>22</Slides>
  <Notes>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22</vt:i4>
      </vt:variant>
    </vt:vector>
  </HeadingPairs>
  <TitlesOfParts>
    <vt:vector size="31" baseType="lpstr">
      <vt:lpstr>Aptos</vt:lpstr>
      <vt:lpstr>Aptos Display</vt:lpstr>
      <vt:lpstr>Arial</vt:lpstr>
      <vt:lpstr>Calibri</vt:lpstr>
      <vt:lpstr>Calibri Light</vt:lpstr>
      <vt:lpstr>Office Theme</vt:lpstr>
      <vt:lpstr>1_Office Theme</vt:lpstr>
      <vt:lpstr>3_Office Theme</vt:lpstr>
      <vt:lpstr>2_Office Theme</vt:lpstr>
      <vt:lpstr>EBSA Working with parents with anxiety Key slides</vt:lpstr>
      <vt:lpstr>PowerPoint Presentation</vt:lpstr>
      <vt:lpstr>Anxiety behaviours</vt:lpstr>
      <vt:lpstr>Parental mental health difficulties in the UK. </vt:lpstr>
      <vt:lpstr>Parent &amp; child anxiety. Who comes first? </vt:lpstr>
      <vt:lpstr>Childhood to adult development.</vt:lpstr>
      <vt:lpstr>The presence and impact of parental anxiety within those that we see.</vt:lpstr>
      <vt:lpstr>Stress factors</vt:lpstr>
      <vt:lpstr>Impact on the CYP’s life.</vt:lpstr>
      <vt:lpstr>How would you respond  if you think that a parent suffers from anxiety? </vt:lpstr>
      <vt:lpstr>Influencing change</vt:lpstr>
      <vt:lpstr>Permissive vs authoritarian </vt:lpstr>
      <vt:lpstr>What should I do?</vt:lpstr>
      <vt:lpstr>How do you walk in a minefield?  As little as possible - You step  where you know its safe! </vt:lpstr>
      <vt:lpstr>Where is the problem and where is the solution?</vt:lpstr>
      <vt:lpstr>PowerPoint Presentation</vt:lpstr>
      <vt:lpstr>Negative Relationship Cycle.  </vt:lpstr>
      <vt:lpstr>     Positive Relationship cycle.  </vt:lpstr>
      <vt:lpstr>Communicating with an anxious parent.  </vt:lpstr>
      <vt:lpstr>Creating change.</vt:lpstr>
      <vt:lpstr>Creating a dialogue</vt:lpstr>
      <vt:lpstr>Signposting &amp; resources when you are concerned about parent/carer’s wellbeing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Parker, Sue</dc:creator>
  <cp:lastModifiedBy>PARKER, Sue (HAMPSHIRE AND ISLE OF WIGHT HEALTHCARE NHS FOUNDATION TRUST)</cp:lastModifiedBy>
  <cp:revision>4</cp:revision>
  <cp:lastPrinted>2025-08-27T10:20:09Z</cp:lastPrinted>
  <dcterms:created xsi:type="dcterms:W3CDTF">2025-08-11T09:38:38Z</dcterms:created>
  <dcterms:modified xsi:type="dcterms:W3CDTF">2026-03-16T13:10:32Z</dcterms:modified>
</cp:coreProperties>
</file>