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54"/>
  </p:notesMasterIdLst>
  <p:sldIdLst>
    <p:sldId id="256" r:id="rId6"/>
    <p:sldId id="1391" r:id="rId7"/>
    <p:sldId id="1580" r:id="rId8"/>
    <p:sldId id="1423" r:id="rId9"/>
    <p:sldId id="1389" r:id="rId10"/>
    <p:sldId id="1394" r:id="rId11"/>
    <p:sldId id="1578" r:id="rId12"/>
    <p:sldId id="1570" r:id="rId13"/>
    <p:sldId id="1453" r:id="rId14"/>
    <p:sldId id="1606" r:id="rId15"/>
    <p:sldId id="1590" r:id="rId16"/>
    <p:sldId id="1573" r:id="rId17"/>
    <p:sldId id="1604" r:id="rId18"/>
    <p:sldId id="1455" r:id="rId19"/>
    <p:sldId id="1607" r:id="rId20"/>
    <p:sldId id="1581" r:id="rId21"/>
    <p:sldId id="1605" r:id="rId22"/>
    <p:sldId id="1584" r:id="rId23"/>
    <p:sldId id="1585" r:id="rId24"/>
    <p:sldId id="1451" r:id="rId25"/>
    <p:sldId id="1588" r:id="rId26"/>
    <p:sldId id="1582" r:id="rId27"/>
    <p:sldId id="1595" r:id="rId28"/>
    <p:sldId id="1600" r:id="rId29"/>
    <p:sldId id="1433" r:id="rId30"/>
    <p:sldId id="1576" r:id="rId31"/>
    <p:sldId id="1435" r:id="rId32"/>
    <p:sldId id="1559" r:id="rId33"/>
    <p:sldId id="1583" r:id="rId34"/>
    <p:sldId id="1427" r:id="rId35"/>
    <p:sldId id="1572" r:id="rId36"/>
    <p:sldId id="1591" r:id="rId37"/>
    <p:sldId id="1571" r:id="rId38"/>
    <p:sldId id="1603" r:id="rId39"/>
    <p:sldId id="1561" r:id="rId40"/>
    <p:sldId id="1602" r:id="rId41"/>
    <p:sldId id="1575" r:id="rId42"/>
    <p:sldId id="1564" r:id="rId43"/>
    <p:sldId id="1450" r:id="rId44"/>
    <p:sldId id="1562" r:id="rId45"/>
    <p:sldId id="1574" r:id="rId46"/>
    <p:sldId id="268" r:id="rId47"/>
    <p:sldId id="1436" r:id="rId48"/>
    <p:sldId id="1587" r:id="rId49"/>
    <p:sldId id="1598" r:id="rId50"/>
    <p:sldId id="266" r:id="rId51"/>
    <p:sldId id="1566" r:id="rId52"/>
    <p:sldId id="1592" r:id="rId53"/>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3"/>
    <a:srgbClr val="08314C"/>
    <a:srgbClr val="E40520"/>
    <a:srgbClr val="429AD6"/>
    <a:srgbClr val="8A358C"/>
    <a:srgbClr val="7F1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8D2C91-CA78-4652-8514-A59B91D9337C}" v="172" dt="2025-12-19T09:03:02.3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54416" autoAdjust="0"/>
  </p:normalViewPr>
  <p:slideViewPr>
    <p:cSldViewPr snapToGrid="0">
      <p:cViewPr varScale="1">
        <p:scale>
          <a:sx n="17" d="100"/>
          <a:sy n="17" d="100"/>
        </p:scale>
        <p:origin x="1644" y="84"/>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bleStyles" Target="tableStyles.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F5FA4D09-911B-424C-92FE-3F725BC947CA}"/>
    <pc:docChg chg="undo custSel addSld delSld modSld sldOrd addSection delSection">
      <pc:chgData name="Pritchard, Cindy" userId="26239436-f244-48ee-9592-488f7c2a36c4" providerId="ADAL" clId="{F5FA4D09-911B-424C-92FE-3F725BC947CA}" dt="2025-12-19T09:00:29.088" v="10359" actId="2696"/>
      <pc:docMkLst>
        <pc:docMk/>
      </pc:docMkLst>
      <pc:sldChg chg="delSp">
        <pc:chgData name="Pritchard, Cindy" userId="26239436-f244-48ee-9592-488f7c2a36c4" providerId="ADAL" clId="{F5FA4D09-911B-424C-92FE-3F725BC947CA}" dt="2025-12-04T07:13:17.242" v="1" actId="478"/>
        <pc:sldMkLst>
          <pc:docMk/>
          <pc:sldMk cId="3543087411" sldId="256"/>
        </pc:sldMkLst>
      </pc:sldChg>
      <pc:sldChg chg="addSp delSp modSp mod ord modNotesTx">
        <pc:chgData name="Pritchard, Cindy" userId="26239436-f244-48ee-9592-488f7c2a36c4" providerId="ADAL" clId="{F5FA4D09-911B-424C-92FE-3F725BC947CA}" dt="2025-12-19T08:11:12.717" v="6976"/>
        <pc:sldMkLst>
          <pc:docMk/>
          <pc:sldMk cId="3922293236" sldId="266"/>
        </pc:sldMkLst>
        <pc:spChg chg="add mod">
          <ac:chgData name="Pritchard, Cindy" userId="26239436-f244-48ee-9592-488f7c2a36c4" providerId="ADAL" clId="{F5FA4D09-911B-424C-92FE-3F725BC947CA}" dt="2025-12-18T09:17:15.977" v="2340" actId="403"/>
          <ac:spMkLst>
            <pc:docMk/>
            <pc:sldMk cId="3922293236" sldId="266"/>
            <ac:spMk id="4" creationId="{33E6BBC2-0647-0258-7FE2-498EF9DC8104}"/>
          </ac:spMkLst>
        </pc:spChg>
        <pc:spChg chg="add mod">
          <ac:chgData name="Pritchard, Cindy" userId="26239436-f244-48ee-9592-488f7c2a36c4" providerId="ADAL" clId="{F5FA4D09-911B-424C-92FE-3F725BC947CA}" dt="2025-12-18T09:17:28.927" v="2348" actId="403"/>
          <ac:spMkLst>
            <pc:docMk/>
            <pc:sldMk cId="3922293236" sldId="266"/>
            <ac:spMk id="6" creationId="{89C20664-A169-A4ED-DAC8-91E1512ADA72}"/>
          </ac:spMkLst>
        </pc:spChg>
        <pc:picChg chg="add mod">
          <ac:chgData name="Pritchard, Cindy" userId="26239436-f244-48ee-9592-488f7c2a36c4" providerId="ADAL" clId="{F5FA4D09-911B-424C-92FE-3F725BC947CA}" dt="2025-12-18T09:17:06.540" v="2332" actId="1076"/>
          <ac:picMkLst>
            <pc:docMk/>
            <pc:sldMk cId="3922293236" sldId="266"/>
            <ac:picMk id="3" creationId="{CCDD91FF-5C9E-63C2-1903-64A064F182B0}"/>
          </ac:picMkLst>
        </pc:picChg>
      </pc:sldChg>
      <pc:sldChg chg="addSp delSp modSp mod ord modNotesTx">
        <pc:chgData name="Pritchard, Cindy" userId="26239436-f244-48ee-9592-488f7c2a36c4" providerId="ADAL" clId="{F5FA4D09-911B-424C-92FE-3F725BC947CA}" dt="2025-12-17T15:07:28.553" v="511" actId="20577"/>
        <pc:sldMkLst>
          <pc:docMk/>
          <pc:sldMk cId="2727724165" sldId="268"/>
        </pc:sldMkLst>
        <pc:spChg chg="add mod">
          <ac:chgData name="Pritchard, Cindy" userId="26239436-f244-48ee-9592-488f7c2a36c4" providerId="ADAL" clId="{F5FA4D09-911B-424C-92FE-3F725BC947CA}" dt="2025-12-17T15:07:28.553" v="511" actId="20577"/>
          <ac:spMkLst>
            <pc:docMk/>
            <pc:sldMk cId="2727724165" sldId="268"/>
            <ac:spMk id="5" creationId="{6821B200-677F-65E9-D69E-D1AF1023457F}"/>
          </ac:spMkLst>
        </pc:spChg>
        <pc:picChg chg="add mod">
          <ac:chgData name="Pritchard, Cindy" userId="26239436-f244-48ee-9592-488f7c2a36c4" providerId="ADAL" clId="{F5FA4D09-911B-424C-92FE-3F725BC947CA}" dt="2025-12-17T15:05:37.396" v="404" actId="1076"/>
          <ac:picMkLst>
            <pc:docMk/>
            <pc:sldMk cId="2727724165" sldId="268"/>
            <ac:picMk id="3" creationId="{4502ED2F-C4B7-D2B4-B894-18ABA9C79893}"/>
          </ac:picMkLst>
        </pc:picChg>
      </pc:sldChg>
      <pc:sldChg chg="modSp add del mod">
        <pc:chgData name="Pritchard, Cindy" userId="26239436-f244-48ee-9592-488f7c2a36c4" providerId="ADAL" clId="{F5FA4D09-911B-424C-92FE-3F725BC947CA}" dt="2025-12-19T09:00:12.988" v="10358" actId="6549"/>
        <pc:sldMkLst>
          <pc:docMk/>
          <pc:sldMk cId="997501777" sldId="1389"/>
        </pc:sldMkLst>
        <pc:spChg chg="mod">
          <ac:chgData name="Pritchard, Cindy" userId="26239436-f244-48ee-9592-488f7c2a36c4" providerId="ADAL" clId="{F5FA4D09-911B-424C-92FE-3F725BC947CA}" dt="2025-12-19T09:00:12.988" v="10358" actId="6549"/>
          <ac:spMkLst>
            <pc:docMk/>
            <pc:sldMk cId="997501777" sldId="1389"/>
            <ac:spMk id="3" creationId="{F6659FAD-F1BE-15B8-6C93-B6ACC5A5FD2F}"/>
          </ac:spMkLst>
        </pc:spChg>
      </pc:sldChg>
      <pc:sldChg chg="addSp delSp modSp mod">
        <pc:chgData name="Pritchard, Cindy" userId="26239436-f244-48ee-9592-488f7c2a36c4" providerId="ADAL" clId="{F5FA4D09-911B-424C-92FE-3F725BC947CA}" dt="2025-12-18T19:36:43.236" v="3601" actId="1076"/>
        <pc:sldMkLst>
          <pc:docMk/>
          <pc:sldMk cId="1188404328" sldId="1394"/>
        </pc:sldMkLst>
        <pc:spChg chg="add mod">
          <ac:chgData name="Pritchard, Cindy" userId="26239436-f244-48ee-9592-488f7c2a36c4" providerId="ADAL" clId="{F5FA4D09-911B-424C-92FE-3F725BC947CA}" dt="2025-12-18T19:36:43.236" v="3601" actId="1076"/>
          <ac:spMkLst>
            <pc:docMk/>
            <pc:sldMk cId="1188404328" sldId="1394"/>
            <ac:spMk id="4" creationId="{59E6EB9D-6BCA-476C-5E32-16C8D4D3DCA3}"/>
          </ac:spMkLst>
        </pc:spChg>
      </pc:sldChg>
      <pc:sldChg chg="delSp modSp del mod ord">
        <pc:chgData name="Pritchard, Cindy" userId="26239436-f244-48ee-9592-488f7c2a36c4" providerId="ADAL" clId="{F5FA4D09-911B-424C-92FE-3F725BC947CA}" dt="2025-12-18T20:28:04.723" v="6882" actId="2696"/>
        <pc:sldMkLst>
          <pc:docMk/>
          <pc:sldMk cId="606767422" sldId="1395"/>
        </pc:sldMkLst>
      </pc:sldChg>
      <pc:sldChg chg="modSp mod">
        <pc:chgData name="Pritchard, Cindy" userId="26239436-f244-48ee-9592-488f7c2a36c4" providerId="ADAL" clId="{F5FA4D09-911B-424C-92FE-3F725BC947CA}" dt="2025-12-19T08:55:59.644" v="10095" actId="20577"/>
        <pc:sldMkLst>
          <pc:docMk/>
          <pc:sldMk cId="3922236785" sldId="1423"/>
        </pc:sldMkLst>
        <pc:spChg chg="mod">
          <ac:chgData name="Pritchard, Cindy" userId="26239436-f244-48ee-9592-488f7c2a36c4" providerId="ADAL" clId="{F5FA4D09-911B-424C-92FE-3F725BC947CA}" dt="2025-12-19T08:55:59.644" v="10095" actId="20577"/>
          <ac:spMkLst>
            <pc:docMk/>
            <pc:sldMk cId="3922236785" sldId="1423"/>
            <ac:spMk id="2" creationId="{DA966805-4464-2C2D-91A5-4710BA02888D}"/>
          </ac:spMkLst>
        </pc:spChg>
      </pc:sldChg>
      <pc:sldChg chg="addSp delSp modSp mod ord modNotesTx">
        <pc:chgData name="Pritchard, Cindy" userId="26239436-f244-48ee-9592-488f7c2a36c4" providerId="ADAL" clId="{F5FA4D09-911B-424C-92FE-3F725BC947CA}" dt="2025-12-19T08:10:14.737" v="6958"/>
        <pc:sldMkLst>
          <pc:docMk/>
          <pc:sldMk cId="1789437313" sldId="1427"/>
        </pc:sldMkLst>
        <pc:spChg chg="add del mod">
          <ac:chgData name="Pritchard, Cindy" userId="26239436-f244-48ee-9592-488f7c2a36c4" providerId="ADAL" clId="{F5FA4D09-911B-424C-92FE-3F725BC947CA}" dt="2025-12-17T14:53:06.126" v="385" actId="1076"/>
          <ac:spMkLst>
            <pc:docMk/>
            <pc:sldMk cId="1789437313" sldId="1427"/>
            <ac:spMk id="4" creationId="{29EF4077-2DF6-0B0F-76C3-8FBCC2D14D4D}"/>
          </ac:spMkLst>
        </pc:spChg>
        <pc:spChg chg="add mod">
          <ac:chgData name="Pritchard, Cindy" userId="26239436-f244-48ee-9592-488f7c2a36c4" providerId="ADAL" clId="{F5FA4D09-911B-424C-92FE-3F725BC947CA}" dt="2025-12-17T14:53:42.299" v="400" actId="403"/>
          <ac:spMkLst>
            <pc:docMk/>
            <pc:sldMk cId="1789437313" sldId="1427"/>
            <ac:spMk id="6" creationId="{9F11EA63-7B70-6C2E-C17D-09B37E3CC2D9}"/>
          </ac:spMkLst>
        </pc:spChg>
        <pc:picChg chg="add mod">
          <ac:chgData name="Pritchard, Cindy" userId="26239436-f244-48ee-9592-488f7c2a36c4" providerId="ADAL" clId="{F5FA4D09-911B-424C-92FE-3F725BC947CA}" dt="2025-12-17T14:53:31.918" v="387" actId="1076"/>
          <ac:picMkLst>
            <pc:docMk/>
            <pc:sldMk cId="1789437313" sldId="1427"/>
            <ac:picMk id="3" creationId="{5FD9DD8E-0505-4D0B-F8DA-3211E4CE612F}"/>
          </ac:picMkLst>
        </pc:picChg>
      </pc:sldChg>
      <pc:sldChg chg="delSp modSp del mod ord">
        <pc:chgData name="Pritchard, Cindy" userId="26239436-f244-48ee-9592-488f7c2a36c4" providerId="ADAL" clId="{F5FA4D09-911B-424C-92FE-3F725BC947CA}" dt="2025-12-19T08:46:06.225" v="9628" actId="2696"/>
        <pc:sldMkLst>
          <pc:docMk/>
          <pc:sldMk cId="3050915263" sldId="1430"/>
        </pc:sldMkLst>
      </pc:sldChg>
      <pc:sldChg chg="addSp delSp modSp mod ord modNotesTx">
        <pc:chgData name="Pritchard, Cindy" userId="26239436-f244-48ee-9592-488f7c2a36c4" providerId="ADAL" clId="{F5FA4D09-911B-424C-92FE-3F725BC947CA}" dt="2025-12-19T08:07:15.330" v="6934" actId="14100"/>
        <pc:sldMkLst>
          <pc:docMk/>
          <pc:sldMk cId="3435294436" sldId="1433"/>
        </pc:sldMkLst>
        <pc:spChg chg="add mod">
          <ac:chgData name="Pritchard, Cindy" userId="26239436-f244-48ee-9592-488f7c2a36c4" providerId="ADAL" clId="{F5FA4D09-911B-424C-92FE-3F725BC947CA}" dt="2025-12-18T08:11:29.161" v="1397" actId="208"/>
          <ac:spMkLst>
            <pc:docMk/>
            <pc:sldMk cId="3435294436" sldId="1433"/>
            <ac:spMk id="4" creationId="{91E403B4-92A7-C597-8CE9-887FC1C0F50E}"/>
          </ac:spMkLst>
        </pc:spChg>
        <pc:spChg chg="add mod">
          <ac:chgData name="Pritchard, Cindy" userId="26239436-f244-48ee-9592-488f7c2a36c4" providerId="ADAL" clId="{F5FA4D09-911B-424C-92FE-3F725BC947CA}" dt="2025-12-18T08:11:06.111" v="1392"/>
          <ac:spMkLst>
            <pc:docMk/>
            <pc:sldMk cId="3435294436" sldId="1433"/>
            <ac:spMk id="5" creationId="{E7C5A8B5-BA7F-7244-CB89-C92FC461D4C0}"/>
          </ac:spMkLst>
        </pc:spChg>
        <pc:spChg chg="add mod">
          <ac:chgData name="Pritchard, Cindy" userId="26239436-f244-48ee-9592-488f7c2a36c4" providerId="ADAL" clId="{F5FA4D09-911B-424C-92FE-3F725BC947CA}" dt="2025-12-18T20:32:08.579" v="6897" actId="1076"/>
          <ac:spMkLst>
            <pc:docMk/>
            <pc:sldMk cId="3435294436" sldId="1433"/>
            <ac:spMk id="6" creationId="{E3AA9305-912E-665F-5834-F6D4D614553B}"/>
          </ac:spMkLst>
        </pc:spChg>
        <pc:spChg chg="add mod">
          <ac:chgData name="Pritchard, Cindy" userId="26239436-f244-48ee-9592-488f7c2a36c4" providerId="ADAL" clId="{F5FA4D09-911B-424C-92FE-3F725BC947CA}" dt="2025-12-18T20:32:23.280" v="6902" actId="1076"/>
          <ac:spMkLst>
            <pc:docMk/>
            <pc:sldMk cId="3435294436" sldId="1433"/>
            <ac:spMk id="7" creationId="{C6454706-F4DB-5CD4-44C9-5BE46EB9837B}"/>
          </ac:spMkLst>
        </pc:spChg>
        <pc:spChg chg="add del mod">
          <ac:chgData name="Pritchard, Cindy" userId="26239436-f244-48ee-9592-488f7c2a36c4" providerId="ADAL" clId="{F5FA4D09-911B-424C-92FE-3F725BC947CA}" dt="2025-12-18T08:21:47.297" v="1543"/>
          <ac:spMkLst>
            <pc:docMk/>
            <pc:sldMk cId="3435294436" sldId="1433"/>
            <ac:spMk id="8" creationId="{464E3C42-365A-327E-D636-4ADA8195042F}"/>
          </ac:spMkLst>
        </pc:spChg>
        <pc:spChg chg="add mod">
          <ac:chgData name="Pritchard, Cindy" userId="26239436-f244-48ee-9592-488f7c2a36c4" providerId="ADAL" clId="{F5FA4D09-911B-424C-92FE-3F725BC947CA}" dt="2025-12-19T08:07:15.330" v="6934" actId="14100"/>
          <ac:spMkLst>
            <pc:docMk/>
            <pc:sldMk cId="3435294436" sldId="1433"/>
            <ac:spMk id="8" creationId="{B9B23724-5535-6731-08AB-61A03ADCFC8D}"/>
          </ac:spMkLst>
        </pc:spChg>
        <pc:spChg chg="add del mod">
          <ac:chgData name="Pritchard, Cindy" userId="26239436-f244-48ee-9592-488f7c2a36c4" providerId="ADAL" clId="{F5FA4D09-911B-424C-92FE-3F725BC947CA}" dt="2025-12-18T08:40:46.520" v="1797" actId="21"/>
          <ac:spMkLst>
            <pc:docMk/>
            <pc:sldMk cId="3435294436" sldId="1433"/>
            <ac:spMk id="14" creationId="{1BFA2B52-00B2-A624-703E-6C9DB548255A}"/>
          </ac:spMkLst>
        </pc:spChg>
        <pc:picChg chg="add mod">
          <ac:chgData name="Pritchard, Cindy" userId="26239436-f244-48ee-9592-488f7c2a36c4" providerId="ADAL" clId="{F5FA4D09-911B-424C-92FE-3F725BC947CA}" dt="2025-12-18T20:31:58.291" v="6894" actId="1076"/>
          <ac:picMkLst>
            <pc:docMk/>
            <pc:sldMk cId="3435294436" sldId="1433"/>
            <ac:picMk id="2" creationId="{BAAB9754-7DD9-93DA-7C49-271D6DF04B44}"/>
          </ac:picMkLst>
        </pc:picChg>
        <pc:picChg chg="add mod">
          <ac:chgData name="Pritchard, Cindy" userId="26239436-f244-48ee-9592-488f7c2a36c4" providerId="ADAL" clId="{F5FA4D09-911B-424C-92FE-3F725BC947CA}" dt="2025-12-18T08:10:51.934" v="1388" actId="1076"/>
          <ac:picMkLst>
            <pc:docMk/>
            <pc:sldMk cId="3435294436" sldId="1433"/>
            <ac:picMk id="3" creationId="{7FD972C2-6E69-2A37-955B-6B76B5C2482D}"/>
          </ac:picMkLst>
        </pc:picChg>
        <pc:picChg chg="add del mod">
          <ac:chgData name="Pritchard, Cindy" userId="26239436-f244-48ee-9592-488f7c2a36c4" providerId="ADAL" clId="{F5FA4D09-911B-424C-92FE-3F725BC947CA}" dt="2025-12-18T08:21:47.297" v="1541" actId="478"/>
          <ac:picMkLst>
            <pc:docMk/>
            <pc:sldMk cId="3435294436" sldId="1433"/>
            <ac:picMk id="7" creationId="{17B7456B-0F61-C292-CDAA-2C29A51DA674}"/>
          </ac:picMkLst>
        </pc:picChg>
        <pc:picChg chg="add del mod">
          <ac:chgData name="Pritchard, Cindy" userId="26239436-f244-48ee-9592-488f7c2a36c4" providerId="ADAL" clId="{F5FA4D09-911B-424C-92FE-3F725BC947CA}" dt="2025-12-18T08:40:37.393" v="1794" actId="21"/>
          <ac:picMkLst>
            <pc:docMk/>
            <pc:sldMk cId="3435294436" sldId="1433"/>
            <ac:picMk id="10" creationId="{B717A1B5-72ED-039D-616A-8BBE0F34FE04}"/>
          </ac:picMkLst>
        </pc:picChg>
        <pc:picChg chg="add del mod">
          <ac:chgData name="Pritchard, Cindy" userId="26239436-f244-48ee-9592-488f7c2a36c4" providerId="ADAL" clId="{F5FA4D09-911B-424C-92FE-3F725BC947CA}" dt="2025-12-18T08:40:05.685" v="1780" actId="478"/>
          <ac:picMkLst>
            <pc:docMk/>
            <pc:sldMk cId="3435294436" sldId="1433"/>
            <ac:picMk id="12" creationId="{734DAFC6-5681-0AD5-48C4-92B9126EE1FF}"/>
          </ac:picMkLst>
        </pc:picChg>
      </pc:sldChg>
      <pc:sldChg chg="addSp delSp modSp mod ord modNotesTx">
        <pc:chgData name="Pritchard, Cindy" userId="26239436-f244-48ee-9592-488f7c2a36c4" providerId="ADAL" clId="{F5FA4D09-911B-424C-92FE-3F725BC947CA}" dt="2025-12-19T08:52:35.945" v="9804"/>
        <pc:sldMkLst>
          <pc:docMk/>
          <pc:sldMk cId="302677342" sldId="1435"/>
        </pc:sldMkLst>
        <pc:spChg chg="add mod">
          <ac:chgData name="Pritchard, Cindy" userId="26239436-f244-48ee-9592-488f7c2a36c4" providerId="ADAL" clId="{F5FA4D09-911B-424C-92FE-3F725BC947CA}" dt="2025-12-18T09:43:50.952" v="2783" actId="403"/>
          <ac:spMkLst>
            <pc:docMk/>
            <pc:sldMk cId="302677342" sldId="1435"/>
            <ac:spMk id="6" creationId="{AF529CE4-CCB1-1FCA-124D-B238AC01D0C8}"/>
          </ac:spMkLst>
        </pc:spChg>
        <pc:spChg chg="add">
          <ac:chgData name="Pritchard, Cindy" userId="26239436-f244-48ee-9592-488f7c2a36c4" providerId="ADAL" clId="{F5FA4D09-911B-424C-92FE-3F725BC947CA}" dt="2025-12-18T09:43:37.261" v="2775"/>
          <ac:spMkLst>
            <pc:docMk/>
            <pc:sldMk cId="302677342" sldId="1435"/>
            <ac:spMk id="7" creationId="{AC373814-C262-2D4F-FF48-8E5A693F27A4}"/>
          </ac:spMkLst>
        </pc:spChg>
        <pc:spChg chg="add mod">
          <ac:chgData name="Pritchard, Cindy" userId="26239436-f244-48ee-9592-488f7c2a36c4" providerId="ADAL" clId="{F5FA4D09-911B-424C-92FE-3F725BC947CA}" dt="2025-12-18T09:44:11.819" v="2794" actId="14100"/>
          <ac:spMkLst>
            <pc:docMk/>
            <pc:sldMk cId="302677342" sldId="1435"/>
            <ac:spMk id="9" creationId="{0A61DE9E-B591-C158-7065-F5232DFE7B92}"/>
          </ac:spMkLst>
        </pc:spChg>
        <pc:picChg chg="add mod">
          <ac:chgData name="Pritchard, Cindy" userId="26239436-f244-48ee-9592-488f7c2a36c4" providerId="ADAL" clId="{F5FA4D09-911B-424C-92FE-3F725BC947CA}" dt="2025-12-18T09:39:50.483" v="2769" actId="14100"/>
          <ac:picMkLst>
            <pc:docMk/>
            <pc:sldMk cId="302677342" sldId="1435"/>
            <ac:picMk id="3" creationId="{F6B4F239-8316-74EC-9008-E4BE0B65B29D}"/>
          </ac:picMkLst>
        </pc:picChg>
        <pc:picChg chg="add mod">
          <ac:chgData name="Pritchard, Cindy" userId="26239436-f244-48ee-9592-488f7c2a36c4" providerId="ADAL" clId="{F5FA4D09-911B-424C-92FE-3F725BC947CA}" dt="2025-12-18T09:42:50.559" v="2773" actId="1076"/>
          <ac:picMkLst>
            <pc:docMk/>
            <pc:sldMk cId="302677342" sldId="1435"/>
            <ac:picMk id="5" creationId="{7689A3D4-50D6-DA80-6882-C07E89CCE978}"/>
          </ac:picMkLst>
        </pc:picChg>
      </pc:sldChg>
      <pc:sldChg chg="addSp delSp modSp mod ord modNotesTx">
        <pc:chgData name="Pritchard, Cindy" userId="26239436-f244-48ee-9592-488f7c2a36c4" providerId="ADAL" clId="{F5FA4D09-911B-424C-92FE-3F725BC947CA}" dt="2025-12-19T08:10:27.229" v="6962"/>
        <pc:sldMkLst>
          <pc:docMk/>
          <pc:sldMk cId="727382546" sldId="1436"/>
        </pc:sldMkLst>
        <pc:spChg chg="add mod">
          <ac:chgData name="Pritchard, Cindy" userId="26239436-f244-48ee-9592-488f7c2a36c4" providerId="ADAL" clId="{F5FA4D09-911B-424C-92FE-3F725BC947CA}" dt="2025-12-17T15:26:17.722" v="777" actId="1076"/>
          <ac:spMkLst>
            <pc:docMk/>
            <pc:sldMk cId="727382546" sldId="1436"/>
            <ac:spMk id="7" creationId="{560E89EA-E4E2-5D3C-09EC-F844F703B2BD}"/>
          </ac:spMkLst>
        </pc:spChg>
        <pc:picChg chg="add mod">
          <ac:chgData name="Pritchard, Cindy" userId="26239436-f244-48ee-9592-488f7c2a36c4" providerId="ADAL" clId="{F5FA4D09-911B-424C-92FE-3F725BC947CA}" dt="2025-12-17T15:23:44.248" v="761" actId="14100"/>
          <ac:picMkLst>
            <pc:docMk/>
            <pc:sldMk cId="727382546" sldId="1436"/>
            <ac:picMk id="5" creationId="{18D73998-3445-EB51-C465-70A1FCFAB3E0}"/>
          </ac:picMkLst>
        </pc:picChg>
        <pc:picChg chg="add mod">
          <ac:chgData name="Pritchard, Cindy" userId="26239436-f244-48ee-9592-488f7c2a36c4" providerId="ADAL" clId="{F5FA4D09-911B-424C-92FE-3F725BC947CA}" dt="2025-12-17T15:26:54.508" v="780" actId="1076"/>
          <ac:picMkLst>
            <pc:docMk/>
            <pc:sldMk cId="727382546" sldId="1436"/>
            <ac:picMk id="9" creationId="{FFC4EDCC-5B90-BC9A-E731-EBC5DF595D70}"/>
          </ac:picMkLst>
        </pc:picChg>
      </pc:sldChg>
      <pc:sldChg chg="addSp delSp modSp del mod modNotesTx">
        <pc:chgData name="Pritchard, Cindy" userId="26239436-f244-48ee-9592-488f7c2a36c4" providerId="ADAL" clId="{F5FA4D09-911B-424C-92FE-3F725BC947CA}" dt="2025-12-19T09:00:29.088" v="10359" actId="2696"/>
        <pc:sldMkLst>
          <pc:docMk/>
          <pc:sldMk cId="4252398375" sldId="1438"/>
        </pc:sldMkLst>
        <pc:spChg chg="add mod">
          <ac:chgData name="Pritchard, Cindy" userId="26239436-f244-48ee-9592-488f7c2a36c4" providerId="ADAL" clId="{F5FA4D09-911B-424C-92FE-3F725BC947CA}" dt="2025-12-18T09:01:49.893" v="2225" actId="14100"/>
          <ac:spMkLst>
            <pc:docMk/>
            <pc:sldMk cId="4252398375" sldId="1438"/>
            <ac:spMk id="2" creationId="{C52D8BA3-8E01-CD2E-59D6-BA5283ED4EC9}"/>
          </ac:spMkLst>
        </pc:spChg>
        <pc:spChg chg="add">
          <ac:chgData name="Pritchard, Cindy" userId="26239436-f244-48ee-9592-488f7c2a36c4" providerId="ADAL" clId="{F5FA4D09-911B-424C-92FE-3F725BC947CA}" dt="2025-12-18T08:41:53.068" v="1968"/>
          <ac:spMkLst>
            <pc:docMk/>
            <pc:sldMk cId="4252398375" sldId="1438"/>
            <ac:spMk id="3" creationId="{767397A9-181C-E49A-3FF1-C5B11508B109}"/>
          </ac:spMkLst>
        </pc:spChg>
        <pc:spChg chg="add mod">
          <ac:chgData name="Pritchard, Cindy" userId="26239436-f244-48ee-9592-488f7c2a36c4" providerId="ADAL" clId="{F5FA4D09-911B-424C-92FE-3F725BC947CA}" dt="2025-12-18T09:03:19.896" v="2292" actId="208"/>
          <ac:spMkLst>
            <pc:docMk/>
            <pc:sldMk cId="4252398375" sldId="1438"/>
            <ac:spMk id="6" creationId="{77F359F3-970F-FA5B-243F-B3AB19900BF0}"/>
          </ac:spMkLst>
        </pc:spChg>
        <pc:spChg chg="add mod">
          <ac:chgData name="Pritchard, Cindy" userId="26239436-f244-48ee-9592-488f7c2a36c4" providerId="ADAL" clId="{F5FA4D09-911B-424C-92FE-3F725BC947CA}" dt="2025-12-18T08:40:54.690" v="1800" actId="1076"/>
          <ac:spMkLst>
            <pc:docMk/>
            <pc:sldMk cId="4252398375" sldId="1438"/>
            <ac:spMk id="14" creationId="{1BFA2B52-00B2-A624-703E-6C9DB548255A}"/>
          </ac:spMkLst>
        </pc:spChg>
        <pc:picChg chg="add mod modCrop">
          <ac:chgData name="Pritchard, Cindy" userId="26239436-f244-48ee-9592-488f7c2a36c4" providerId="ADAL" clId="{F5FA4D09-911B-424C-92FE-3F725BC947CA}" dt="2025-12-18T09:02:03.210" v="2229" actId="1076"/>
          <ac:picMkLst>
            <pc:docMk/>
            <pc:sldMk cId="4252398375" sldId="1438"/>
            <ac:picMk id="5" creationId="{33FE8991-9A4E-231F-86B7-1ACE42C65C55}"/>
          </ac:picMkLst>
        </pc:picChg>
        <pc:picChg chg="add mod">
          <ac:chgData name="Pritchard, Cindy" userId="26239436-f244-48ee-9592-488f7c2a36c4" providerId="ADAL" clId="{F5FA4D09-911B-424C-92FE-3F725BC947CA}" dt="2025-12-18T09:01:44.747" v="2223" actId="1076"/>
          <ac:picMkLst>
            <pc:docMk/>
            <pc:sldMk cId="4252398375" sldId="1438"/>
            <ac:picMk id="10" creationId="{B717A1B5-72ED-039D-616A-8BBE0F34FE04}"/>
          </ac:picMkLst>
        </pc:picChg>
      </pc:sldChg>
      <pc:sldChg chg="addSp delSp modSp mod ord modNotesTx">
        <pc:chgData name="Pritchard, Cindy" userId="26239436-f244-48ee-9592-488f7c2a36c4" providerId="ADAL" clId="{F5FA4D09-911B-424C-92FE-3F725BC947CA}" dt="2025-12-19T08:10:48.695" v="6972"/>
        <pc:sldMkLst>
          <pc:docMk/>
          <pc:sldMk cId="1524460127" sldId="1450"/>
        </pc:sldMkLst>
        <pc:spChg chg="add mod">
          <ac:chgData name="Pritchard, Cindy" userId="26239436-f244-48ee-9592-488f7c2a36c4" providerId="ADAL" clId="{F5FA4D09-911B-424C-92FE-3F725BC947CA}" dt="2025-12-17T15:20:14.731" v="749" actId="1076"/>
          <ac:spMkLst>
            <pc:docMk/>
            <pc:sldMk cId="1524460127" sldId="1450"/>
            <ac:spMk id="5" creationId="{8123CCF3-3C12-7EFB-2638-69EB634E4CED}"/>
          </ac:spMkLst>
        </pc:spChg>
        <pc:spChg chg="add mod">
          <ac:chgData name="Pritchard, Cindy" userId="26239436-f244-48ee-9592-488f7c2a36c4" providerId="ADAL" clId="{F5FA4D09-911B-424C-92FE-3F725BC947CA}" dt="2025-12-17T15:20:29.842" v="752" actId="1076"/>
          <ac:spMkLst>
            <pc:docMk/>
            <pc:sldMk cId="1524460127" sldId="1450"/>
            <ac:spMk id="6" creationId="{FD590F27-5090-66D0-5B22-379177F640D9}"/>
          </ac:spMkLst>
        </pc:spChg>
        <pc:picChg chg="add mod modCrop">
          <ac:chgData name="Pritchard, Cindy" userId="26239436-f244-48ee-9592-488f7c2a36c4" providerId="ADAL" clId="{F5FA4D09-911B-424C-92FE-3F725BC947CA}" dt="2025-12-17T15:20:11.148" v="748" actId="1076"/>
          <ac:picMkLst>
            <pc:docMk/>
            <pc:sldMk cId="1524460127" sldId="1450"/>
            <ac:picMk id="3" creationId="{8812629A-1245-7CA2-3EDC-EB0E0B6DB705}"/>
          </ac:picMkLst>
        </pc:picChg>
      </pc:sldChg>
      <pc:sldChg chg="addSp delSp modSp mod ord">
        <pc:chgData name="Pritchard, Cindy" userId="26239436-f244-48ee-9592-488f7c2a36c4" providerId="ADAL" clId="{F5FA4D09-911B-424C-92FE-3F725BC947CA}" dt="2025-12-18T20:14:12.602" v="4727"/>
        <pc:sldMkLst>
          <pc:docMk/>
          <pc:sldMk cId="3464224368" sldId="1451"/>
        </pc:sldMkLst>
        <pc:spChg chg="add mod">
          <ac:chgData name="Pritchard, Cindy" userId="26239436-f244-48ee-9592-488f7c2a36c4" providerId="ADAL" clId="{F5FA4D09-911B-424C-92FE-3F725BC947CA}" dt="2025-12-18T09:36:54.338" v="2739" actId="1076"/>
          <ac:spMkLst>
            <pc:docMk/>
            <pc:sldMk cId="3464224368" sldId="1451"/>
            <ac:spMk id="5" creationId="{D25B0085-011F-4301-9DFC-CBAEC048552F}"/>
          </ac:spMkLst>
        </pc:spChg>
        <pc:spChg chg="add mod">
          <ac:chgData name="Pritchard, Cindy" userId="26239436-f244-48ee-9592-488f7c2a36c4" providerId="ADAL" clId="{F5FA4D09-911B-424C-92FE-3F725BC947CA}" dt="2025-12-18T09:36:48.603" v="2737" actId="1076"/>
          <ac:spMkLst>
            <pc:docMk/>
            <pc:sldMk cId="3464224368" sldId="1451"/>
            <ac:spMk id="10" creationId="{CCBCB28F-AB03-183D-5DFE-0695E4ECB115}"/>
          </ac:spMkLst>
        </pc:spChg>
        <pc:spChg chg="add mod">
          <ac:chgData name="Pritchard, Cindy" userId="26239436-f244-48ee-9592-488f7c2a36c4" providerId="ADAL" clId="{F5FA4D09-911B-424C-92FE-3F725BC947CA}" dt="2025-12-18T09:36:03.644" v="2729" actId="403"/>
          <ac:spMkLst>
            <pc:docMk/>
            <pc:sldMk cId="3464224368" sldId="1451"/>
            <ac:spMk id="12" creationId="{318BA3DB-6DBF-5B63-1F22-1ABF59780CAD}"/>
          </ac:spMkLst>
        </pc:spChg>
        <pc:picChg chg="add mod modCrop">
          <ac:chgData name="Pritchard, Cindy" userId="26239436-f244-48ee-9592-488f7c2a36c4" providerId="ADAL" clId="{F5FA4D09-911B-424C-92FE-3F725BC947CA}" dt="2025-12-18T09:36:40.332" v="2735" actId="732"/>
          <ac:picMkLst>
            <pc:docMk/>
            <pc:sldMk cId="3464224368" sldId="1451"/>
            <ac:picMk id="3" creationId="{8482BDD7-8104-A0E9-DA06-D9A3D3E835FC}"/>
          </ac:picMkLst>
        </pc:picChg>
        <pc:picChg chg="add mod">
          <ac:chgData name="Pritchard, Cindy" userId="26239436-f244-48ee-9592-488f7c2a36c4" providerId="ADAL" clId="{F5FA4D09-911B-424C-92FE-3F725BC947CA}" dt="2025-12-18T09:34:52.123" v="2602" actId="1076"/>
          <ac:picMkLst>
            <pc:docMk/>
            <pc:sldMk cId="3464224368" sldId="1451"/>
            <ac:picMk id="7" creationId="{904E5BB3-1F74-3D3D-FEC4-702457657C16}"/>
          </ac:picMkLst>
        </pc:picChg>
        <pc:picChg chg="add mod">
          <ac:chgData name="Pritchard, Cindy" userId="26239436-f244-48ee-9592-488f7c2a36c4" providerId="ADAL" clId="{F5FA4D09-911B-424C-92FE-3F725BC947CA}" dt="2025-12-18T09:35:01.721" v="2605" actId="1076"/>
          <ac:picMkLst>
            <pc:docMk/>
            <pc:sldMk cId="3464224368" sldId="1451"/>
            <ac:picMk id="9" creationId="{CD274D18-C297-B021-8ADE-5227614DDC13}"/>
          </ac:picMkLst>
        </pc:picChg>
        <pc:picChg chg="add mod">
          <ac:chgData name="Pritchard, Cindy" userId="26239436-f244-48ee-9592-488f7c2a36c4" providerId="ADAL" clId="{F5FA4D09-911B-424C-92FE-3F725BC947CA}" dt="2025-12-18T09:36:57.347" v="2740" actId="14100"/>
          <ac:picMkLst>
            <pc:docMk/>
            <pc:sldMk cId="3464224368" sldId="1451"/>
            <ac:picMk id="13" creationId="{3A18C1CA-23F5-167F-3A35-B042C258CF24}"/>
          </ac:picMkLst>
        </pc:picChg>
      </pc:sldChg>
      <pc:sldChg chg="addSp delSp modSp mod ord">
        <pc:chgData name="Pritchard, Cindy" userId="26239436-f244-48ee-9592-488f7c2a36c4" providerId="ADAL" clId="{F5FA4D09-911B-424C-92FE-3F725BC947CA}" dt="2025-12-18T20:05:05.929" v="4663" actId="1076"/>
        <pc:sldMkLst>
          <pc:docMk/>
          <pc:sldMk cId="2606335408" sldId="1453"/>
        </pc:sldMkLst>
        <pc:spChg chg="add mod">
          <ac:chgData name="Pritchard, Cindy" userId="26239436-f244-48ee-9592-488f7c2a36c4" providerId="ADAL" clId="{F5FA4D09-911B-424C-92FE-3F725BC947CA}" dt="2025-12-18T20:05:00.393" v="4661" actId="1076"/>
          <ac:spMkLst>
            <pc:docMk/>
            <pc:sldMk cId="2606335408" sldId="1453"/>
            <ac:spMk id="5" creationId="{17215BFE-F9AD-13D5-523E-27E8BEA74A2B}"/>
          </ac:spMkLst>
        </pc:spChg>
        <pc:spChg chg="add mod">
          <ac:chgData name="Pritchard, Cindy" userId="26239436-f244-48ee-9592-488f7c2a36c4" providerId="ADAL" clId="{F5FA4D09-911B-424C-92FE-3F725BC947CA}" dt="2025-12-04T13:24:58.737" v="234" actId="1076"/>
          <ac:spMkLst>
            <pc:docMk/>
            <pc:sldMk cId="2606335408" sldId="1453"/>
            <ac:spMk id="10" creationId="{E711D0BE-B6C6-FD55-429E-D536B5F01404}"/>
          </ac:spMkLst>
        </pc:spChg>
        <pc:picChg chg="mod">
          <ac:chgData name="Pritchard, Cindy" userId="26239436-f244-48ee-9592-488f7c2a36c4" providerId="ADAL" clId="{F5FA4D09-911B-424C-92FE-3F725BC947CA}" dt="2025-12-04T13:25:52.766" v="244" actId="1076"/>
          <ac:picMkLst>
            <pc:docMk/>
            <pc:sldMk cId="2606335408" sldId="1453"/>
            <ac:picMk id="4" creationId="{C7DDFC2D-5252-2E1A-EBA2-DADCD447D953}"/>
          </ac:picMkLst>
        </pc:picChg>
        <pc:picChg chg="add mod">
          <ac:chgData name="Pritchard, Cindy" userId="26239436-f244-48ee-9592-488f7c2a36c4" providerId="ADAL" clId="{F5FA4D09-911B-424C-92FE-3F725BC947CA}" dt="2025-12-18T20:05:05.929" v="4663" actId="1076"/>
          <ac:picMkLst>
            <pc:docMk/>
            <pc:sldMk cId="2606335408" sldId="1453"/>
            <ac:picMk id="8" creationId="{610A14F7-8E0A-C898-9C3D-E001E110EB47}"/>
          </ac:picMkLst>
        </pc:picChg>
        <pc:picChg chg="add mod">
          <ac:chgData name="Pritchard, Cindy" userId="26239436-f244-48ee-9592-488f7c2a36c4" providerId="ADAL" clId="{F5FA4D09-911B-424C-92FE-3F725BC947CA}" dt="2025-12-04T13:25:48.532" v="243" actId="14100"/>
          <ac:picMkLst>
            <pc:docMk/>
            <pc:sldMk cId="2606335408" sldId="1453"/>
            <ac:picMk id="12" creationId="{A71E6A77-31BB-7420-072E-9F02ABF2F152}"/>
          </ac:picMkLst>
        </pc:picChg>
      </pc:sldChg>
      <pc:sldChg chg="addSp delSp modSp mod ord">
        <pc:chgData name="Pritchard, Cindy" userId="26239436-f244-48ee-9592-488f7c2a36c4" providerId="ADAL" clId="{F5FA4D09-911B-424C-92FE-3F725BC947CA}" dt="2025-12-18T20:10:47.904" v="4707"/>
        <pc:sldMkLst>
          <pc:docMk/>
          <pc:sldMk cId="1449949196" sldId="1455"/>
        </pc:sldMkLst>
        <pc:spChg chg="add mod">
          <ac:chgData name="Pritchard, Cindy" userId="26239436-f244-48ee-9592-488f7c2a36c4" providerId="ADAL" clId="{F5FA4D09-911B-424C-92FE-3F725BC947CA}" dt="2025-12-04T07:19:46.412" v="216" actId="14100"/>
          <ac:spMkLst>
            <pc:docMk/>
            <pc:sldMk cId="1449949196" sldId="1455"/>
            <ac:spMk id="4" creationId="{66226C87-639E-5124-93D2-69BEE68896E0}"/>
          </ac:spMkLst>
        </pc:spChg>
        <pc:picChg chg="add mod">
          <ac:chgData name="Pritchard, Cindy" userId="26239436-f244-48ee-9592-488f7c2a36c4" providerId="ADAL" clId="{F5FA4D09-911B-424C-92FE-3F725BC947CA}" dt="2025-12-04T07:19:50.667" v="218" actId="14100"/>
          <ac:picMkLst>
            <pc:docMk/>
            <pc:sldMk cId="1449949196" sldId="1455"/>
            <ac:picMk id="10" creationId="{868313C7-4223-27C0-E038-5DB7E7F4BEA2}"/>
          </ac:picMkLst>
        </pc:picChg>
      </pc:sldChg>
      <pc:sldChg chg="addSp delSp modSp mod ord">
        <pc:chgData name="Pritchard, Cindy" userId="26239436-f244-48ee-9592-488f7c2a36c4" providerId="ADAL" clId="{F5FA4D09-911B-424C-92FE-3F725BC947CA}" dt="2025-12-19T08:53:51.057" v="9897"/>
        <pc:sldMkLst>
          <pc:docMk/>
          <pc:sldMk cId="3910539073" sldId="1559"/>
        </pc:sldMkLst>
        <pc:spChg chg="add mod">
          <ac:chgData name="Pritchard, Cindy" userId="26239436-f244-48ee-9592-488f7c2a36c4" providerId="ADAL" clId="{F5FA4D09-911B-424C-92FE-3F725BC947CA}" dt="2025-12-17T15:30:45.201" v="793" actId="403"/>
          <ac:spMkLst>
            <pc:docMk/>
            <pc:sldMk cId="3910539073" sldId="1559"/>
            <ac:spMk id="5" creationId="{B5B319D8-D810-6855-8399-D31D21147B71}"/>
          </ac:spMkLst>
        </pc:spChg>
        <pc:spChg chg="add mod">
          <ac:chgData name="Pritchard, Cindy" userId="26239436-f244-48ee-9592-488f7c2a36c4" providerId="ADAL" clId="{F5FA4D09-911B-424C-92FE-3F725BC947CA}" dt="2025-12-17T15:31:36.271" v="940" actId="20577"/>
          <ac:spMkLst>
            <pc:docMk/>
            <pc:sldMk cId="3910539073" sldId="1559"/>
            <ac:spMk id="6" creationId="{6339FC77-3ACC-9601-69AC-5BE140777626}"/>
          </ac:spMkLst>
        </pc:spChg>
        <pc:picChg chg="add mod">
          <ac:chgData name="Pritchard, Cindy" userId="26239436-f244-48ee-9592-488f7c2a36c4" providerId="ADAL" clId="{F5FA4D09-911B-424C-92FE-3F725BC947CA}" dt="2025-12-17T15:30:25.499" v="784" actId="14100"/>
          <ac:picMkLst>
            <pc:docMk/>
            <pc:sldMk cId="3910539073" sldId="1559"/>
            <ac:picMk id="3" creationId="{35A17073-DB53-5390-251C-FA8D0E1721F6}"/>
          </ac:picMkLst>
        </pc:picChg>
      </pc:sldChg>
      <pc:sldChg chg="addSp delSp modSp del mod">
        <pc:chgData name="Pritchard, Cindy" userId="26239436-f244-48ee-9592-488f7c2a36c4" providerId="ADAL" clId="{F5FA4D09-911B-424C-92FE-3F725BC947CA}" dt="2025-12-19T09:00:29.088" v="10359" actId="2696"/>
        <pc:sldMkLst>
          <pc:docMk/>
          <pc:sldMk cId="3323225526" sldId="1560"/>
        </pc:sldMkLst>
      </pc:sldChg>
      <pc:sldChg chg="delSp modSp mod ord modNotesTx">
        <pc:chgData name="Pritchard, Cindy" userId="26239436-f244-48ee-9592-488f7c2a36c4" providerId="ADAL" clId="{F5FA4D09-911B-424C-92FE-3F725BC947CA}" dt="2025-12-19T08:09:48.500" v="6946"/>
        <pc:sldMkLst>
          <pc:docMk/>
          <pc:sldMk cId="289381127" sldId="1561"/>
        </pc:sldMkLst>
      </pc:sldChg>
      <pc:sldChg chg="addSp delSp modSp mod modNotesTx">
        <pc:chgData name="Pritchard, Cindy" userId="26239436-f244-48ee-9592-488f7c2a36c4" providerId="ADAL" clId="{F5FA4D09-911B-424C-92FE-3F725BC947CA}" dt="2025-12-17T14:47:34.521" v="351" actId="122"/>
        <pc:sldMkLst>
          <pc:docMk/>
          <pc:sldMk cId="318226778" sldId="1562"/>
        </pc:sldMkLst>
        <pc:spChg chg="add mod">
          <ac:chgData name="Pritchard, Cindy" userId="26239436-f244-48ee-9592-488f7c2a36c4" providerId="ADAL" clId="{F5FA4D09-911B-424C-92FE-3F725BC947CA}" dt="2025-12-17T14:46:08.052" v="302" actId="1076"/>
          <ac:spMkLst>
            <pc:docMk/>
            <pc:sldMk cId="318226778" sldId="1562"/>
            <ac:spMk id="3" creationId="{77B7D3B5-3101-A2C6-CA18-0536B37DB3FD}"/>
          </ac:spMkLst>
        </pc:spChg>
        <pc:spChg chg="add mod">
          <ac:chgData name="Pritchard, Cindy" userId="26239436-f244-48ee-9592-488f7c2a36c4" providerId="ADAL" clId="{F5FA4D09-911B-424C-92FE-3F725BC947CA}" dt="2025-12-17T14:46:16.258" v="304" actId="14100"/>
          <ac:spMkLst>
            <pc:docMk/>
            <pc:sldMk cId="318226778" sldId="1562"/>
            <ac:spMk id="7" creationId="{1873B385-B790-9896-CD18-CD0926A55B09}"/>
          </ac:spMkLst>
        </pc:spChg>
        <pc:spChg chg="add mod">
          <ac:chgData name="Pritchard, Cindy" userId="26239436-f244-48ee-9592-488f7c2a36c4" providerId="ADAL" clId="{F5FA4D09-911B-424C-92FE-3F725BC947CA}" dt="2025-12-17T14:47:34.521" v="351" actId="122"/>
          <ac:spMkLst>
            <pc:docMk/>
            <pc:sldMk cId="318226778" sldId="1562"/>
            <ac:spMk id="10" creationId="{F48B0DE5-69F7-A8D0-C41E-EE778C57A34E}"/>
          </ac:spMkLst>
        </pc:spChg>
        <pc:picChg chg="add mod">
          <ac:chgData name="Pritchard, Cindy" userId="26239436-f244-48ee-9592-488f7c2a36c4" providerId="ADAL" clId="{F5FA4D09-911B-424C-92FE-3F725BC947CA}" dt="2025-12-17T14:47:04.233" v="309" actId="1076"/>
          <ac:picMkLst>
            <pc:docMk/>
            <pc:sldMk cId="318226778" sldId="1562"/>
            <ac:picMk id="9" creationId="{5BB3B628-3246-4490-F87E-71F6E5A25121}"/>
          </ac:picMkLst>
        </pc:picChg>
      </pc:sldChg>
      <pc:sldChg chg="addSp delSp modSp del mod modNotesTx">
        <pc:chgData name="Pritchard, Cindy" userId="26239436-f244-48ee-9592-488f7c2a36c4" providerId="ADAL" clId="{F5FA4D09-911B-424C-92FE-3F725BC947CA}" dt="2025-12-19T09:00:29.088" v="10359" actId="2696"/>
        <pc:sldMkLst>
          <pc:docMk/>
          <pc:sldMk cId="700521527" sldId="1563"/>
        </pc:sldMkLst>
        <pc:spChg chg="add mod">
          <ac:chgData name="Pritchard, Cindy" userId="26239436-f244-48ee-9592-488f7c2a36c4" providerId="ADAL" clId="{F5FA4D09-911B-424C-92FE-3F725BC947CA}" dt="2025-12-18T09:38:30.099" v="2754" actId="403"/>
          <ac:spMkLst>
            <pc:docMk/>
            <pc:sldMk cId="700521527" sldId="1563"/>
            <ac:spMk id="4" creationId="{FDCF1885-35C3-919F-EB33-221C35BE5E00}"/>
          </ac:spMkLst>
        </pc:spChg>
        <pc:spChg chg="add mod">
          <ac:chgData name="Pritchard, Cindy" userId="26239436-f244-48ee-9592-488f7c2a36c4" providerId="ADAL" clId="{F5FA4D09-911B-424C-92FE-3F725BC947CA}" dt="2025-12-18T09:38:51.548" v="2766" actId="1076"/>
          <ac:spMkLst>
            <pc:docMk/>
            <pc:sldMk cId="700521527" sldId="1563"/>
            <ac:spMk id="6" creationId="{82496B8A-577B-2892-B561-D9D883550FFF}"/>
          </ac:spMkLst>
        </pc:spChg>
        <pc:picChg chg="add mod">
          <ac:chgData name="Pritchard, Cindy" userId="26239436-f244-48ee-9592-488f7c2a36c4" providerId="ADAL" clId="{F5FA4D09-911B-424C-92FE-3F725BC947CA}" dt="2025-12-18T09:38:10.853" v="2746" actId="1076"/>
          <ac:picMkLst>
            <pc:docMk/>
            <pc:sldMk cId="700521527" sldId="1563"/>
            <ac:picMk id="3" creationId="{2694DFBA-6D43-0602-496A-71632BE0FA1D}"/>
          </ac:picMkLst>
        </pc:picChg>
      </pc:sldChg>
      <pc:sldChg chg="addSp delSp modSp mod ord modNotesTx">
        <pc:chgData name="Pritchard, Cindy" userId="26239436-f244-48ee-9592-488f7c2a36c4" providerId="ADAL" clId="{F5FA4D09-911B-424C-92FE-3F725BC947CA}" dt="2025-12-19T08:11:53.990" v="7008"/>
        <pc:sldMkLst>
          <pc:docMk/>
          <pc:sldMk cId="1402573004" sldId="1564"/>
        </pc:sldMkLst>
        <pc:spChg chg="add mod">
          <ac:chgData name="Pritchard, Cindy" userId="26239436-f244-48ee-9592-488f7c2a36c4" providerId="ADAL" clId="{F5FA4D09-911B-424C-92FE-3F725BC947CA}" dt="2025-12-18T09:25:57.151" v="2524" actId="403"/>
          <ac:spMkLst>
            <pc:docMk/>
            <pc:sldMk cId="1402573004" sldId="1564"/>
            <ac:spMk id="4" creationId="{35734266-0ECD-2668-3146-A749B3EBD3C5}"/>
          </ac:spMkLst>
        </pc:spChg>
        <pc:spChg chg="add mod">
          <ac:chgData name="Pritchard, Cindy" userId="26239436-f244-48ee-9592-488f7c2a36c4" providerId="ADAL" clId="{F5FA4D09-911B-424C-92FE-3F725BC947CA}" dt="2025-12-18T09:26:16.023" v="2535" actId="1076"/>
          <ac:spMkLst>
            <pc:docMk/>
            <pc:sldMk cId="1402573004" sldId="1564"/>
            <ac:spMk id="6" creationId="{5B3AF29B-E677-9C0A-836D-51911A59E81E}"/>
          </ac:spMkLst>
        </pc:spChg>
        <pc:picChg chg="add mod">
          <ac:chgData name="Pritchard, Cindy" userId="26239436-f244-48ee-9592-488f7c2a36c4" providerId="ADAL" clId="{F5FA4D09-911B-424C-92FE-3F725BC947CA}" dt="2025-12-18T09:25:47.179" v="2516" actId="1076"/>
          <ac:picMkLst>
            <pc:docMk/>
            <pc:sldMk cId="1402573004" sldId="1564"/>
            <ac:picMk id="3" creationId="{C3EA17AF-B0ED-7A25-4FAC-CBD59603959B}"/>
          </ac:picMkLst>
        </pc:picChg>
      </pc:sldChg>
      <pc:sldChg chg="addSp delSp modSp del mod modNotesTx">
        <pc:chgData name="Pritchard, Cindy" userId="26239436-f244-48ee-9592-488f7c2a36c4" providerId="ADAL" clId="{F5FA4D09-911B-424C-92FE-3F725BC947CA}" dt="2025-12-18T20:31:23.963" v="6888" actId="2696"/>
        <pc:sldMkLst>
          <pc:docMk/>
          <pc:sldMk cId="1458104022" sldId="1565"/>
        </pc:sldMkLst>
        <pc:spChg chg="add mod">
          <ac:chgData name="Pritchard, Cindy" userId="26239436-f244-48ee-9592-488f7c2a36c4" providerId="ADAL" clId="{F5FA4D09-911B-424C-92FE-3F725BC947CA}" dt="2025-12-18T08:45:33.499" v="2089" actId="1076"/>
          <ac:spMkLst>
            <pc:docMk/>
            <pc:sldMk cId="1458104022" sldId="1565"/>
            <ac:spMk id="6" creationId="{358620FB-A9F9-4EC1-3B3C-A084796A3A8F}"/>
          </ac:spMkLst>
        </pc:spChg>
        <pc:spChg chg="add mod">
          <ac:chgData name="Pritchard, Cindy" userId="26239436-f244-48ee-9592-488f7c2a36c4" providerId="ADAL" clId="{F5FA4D09-911B-424C-92FE-3F725BC947CA}" dt="2025-12-18T08:45:51.150" v="2097" actId="403"/>
          <ac:spMkLst>
            <pc:docMk/>
            <pc:sldMk cId="1458104022" sldId="1565"/>
            <ac:spMk id="8" creationId="{99FAB9A9-F6B3-D8E4-FCB7-3F5AF0E92C74}"/>
          </ac:spMkLst>
        </pc:spChg>
        <pc:picChg chg="add mod">
          <ac:chgData name="Pritchard, Cindy" userId="26239436-f244-48ee-9592-488f7c2a36c4" providerId="ADAL" clId="{F5FA4D09-911B-424C-92FE-3F725BC947CA}" dt="2025-12-18T08:45:00.302" v="2081" actId="1076"/>
          <ac:picMkLst>
            <pc:docMk/>
            <pc:sldMk cId="1458104022" sldId="1565"/>
            <ac:picMk id="3" creationId="{59AAC0A9-7CBA-1063-7C5C-88E83303E0FB}"/>
          </ac:picMkLst>
        </pc:picChg>
        <pc:picChg chg="add mod">
          <ac:chgData name="Pritchard, Cindy" userId="26239436-f244-48ee-9592-488f7c2a36c4" providerId="ADAL" clId="{F5FA4D09-911B-424C-92FE-3F725BC947CA}" dt="2025-12-18T08:45:02.158" v="2082" actId="1076"/>
          <ac:picMkLst>
            <pc:docMk/>
            <pc:sldMk cId="1458104022" sldId="1565"/>
            <ac:picMk id="5" creationId="{FC72D0E1-99BD-13F9-5428-1BF27D645A44}"/>
          </ac:picMkLst>
        </pc:picChg>
      </pc:sldChg>
      <pc:sldChg chg="addSp delSp modSp mod ord modNotesTx">
        <pc:chgData name="Pritchard, Cindy" userId="26239436-f244-48ee-9592-488f7c2a36c4" providerId="ADAL" clId="{F5FA4D09-911B-424C-92FE-3F725BC947CA}" dt="2025-12-19T08:11:37.935" v="6992"/>
        <pc:sldMkLst>
          <pc:docMk/>
          <pc:sldMk cId="618263465" sldId="1566"/>
        </pc:sldMkLst>
        <pc:spChg chg="add mod">
          <ac:chgData name="Pritchard, Cindy" userId="26239436-f244-48ee-9592-488f7c2a36c4" providerId="ADAL" clId="{F5FA4D09-911B-424C-92FE-3F725BC947CA}" dt="2025-12-18T09:21:57.304" v="2381" actId="403"/>
          <ac:spMkLst>
            <pc:docMk/>
            <pc:sldMk cId="618263465" sldId="1566"/>
            <ac:spMk id="4" creationId="{D2652E2A-2D09-3F26-E04B-693E1E8DD2C5}"/>
          </ac:spMkLst>
        </pc:spChg>
        <pc:spChg chg="add mod">
          <ac:chgData name="Pritchard, Cindy" userId="26239436-f244-48ee-9592-488f7c2a36c4" providerId="ADAL" clId="{F5FA4D09-911B-424C-92FE-3F725BC947CA}" dt="2025-12-18T09:24:42.031" v="2512" actId="208"/>
          <ac:spMkLst>
            <pc:docMk/>
            <pc:sldMk cId="618263465" sldId="1566"/>
            <ac:spMk id="6" creationId="{9C3B4F4C-6AB7-F640-DDB7-1FCEA1B28F68}"/>
          </ac:spMkLst>
        </pc:spChg>
        <pc:picChg chg="add mod">
          <ac:chgData name="Pritchard, Cindy" userId="26239436-f244-48ee-9592-488f7c2a36c4" providerId="ADAL" clId="{F5FA4D09-911B-424C-92FE-3F725BC947CA}" dt="2025-12-18T09:22:18.035" v="2384" actId="1076"/>
          <ac:picMkLst>
            <pc:docMk/>
            <pc:sldMk cId="618263465" sldId="1566"/>
            <ac:picMk id="3" creationId="{A20C0A06-C34D-3152-A0C2-1077AC93F959}"/>
          </ac:picMkLst>
        </pc:picChg>
      </pc:sldChg>
      <pc:sldChg chg="addSp delSp modSp del mod">
        <pc:chgData name="Pritchard, Cindy" userId="26239436-f244-48ee-9592-488f7c2a36c4" providerId="ADAL" clId="{F5FA4D09-911B-424C-92FE-3F725BC947CA}" dt="2025-12-18T20:28:59.090" v="6883" actId="2696"/>
        <pc:sldMkLst>
          <pc:docMk/>
          <pc:sldMk cId="637329184" sldId="1567"/>
        </pc:sldMkLst>
      </pc:sldChg>
      <pc:sldChg chg="addSp delSp modSp del mod">
        <pc:chgData name="Pritchard, Cindy" userId="26239436-f244-48ee-9592-488f7c2a36c4" providerId="ADAL" clId="{F5FA4D09-911B-424C-92FE-3F725BC947CA}" dt="2025-12-18T20:30:09.346" v="6884" actId="2696"/>
        <pc:sldMkLst>
          <pc:docMk/>
          <pc:sldMk cId="4148051759" sldId="1568"/>
        </pc:sldMkLst>
      </pc:sldChg>
      <pc:sldChg chg="delSp modSp del mod ord">
        <pc:chgData name="Pritchard, Cindy" userId="26239436-f244-48ee-9592-488f7c2a36c4" providerId="ADAL" clId="{F5FA4D09-911B-424C-92FE-3F725BC947CA}" dt="2025-12-18T20:32:25.167" v="6903" actId="2696"/>
        <pc:sldMkLst>
          <pc:docMk/>
          <pc:sldMk cId="2769713464" sldId="1569"/>
        </pc:sldMkLst>
        <pc:spChg chg="del">
          <ac:chgData name="Pritchard, Cindy" userId="26239436-f244-48ee-9592-488f7c2a36c4" providerId="ADAL" clId="{F5FA4D09-911B-424C-92FE-3F725BC947CA}" dt="2025-12-18T20:32:03.593" v="6895" actId="21"/>
          <ac:spMkLst>
            <pc:docMk/>
            <pc:sldMk cId="2769713464" sldId="1569"/>
            <ac:spMk id="3" creationId="{E3AA9305-912E-665F-5834-F6D4D614553B}"/>
          </ac:spMkLst>
        </pc:spChg>
        <pc:spChg chg="del mod">
          <ac:chgData name="Pritchard, Cindy" userId="26239436-f244-48ee-9592-488f7c2a36c4" providerId="ADAL" clId="{F5FA4D09-911B-424C-92FE-3F725BC947CA}" dt="2025-12-18T20:32:13.739" v="6898" actId="21"/>
          <ac:spMkLst>
            <pc:docMk/>
            <pc:sldMk cId="2769713464" sldId="1569"/>
            <ac:spMk id="6" creationId="{C6454706-F4DB-5CD4-44C9-5BE46EB9837B}"/>
          </ac:spMkLst>
        </pc:spChg>
        <pc:picChg chg="del mod">
          <ac:chgData name="Pritchard, Cindy" userId="26239436-f244-48ee-9592-488f7c2a36c4" providerId="ADAL" clId="{F5FA4D09-911B-424C-92FE-3F725BC947CA}" dt="2025-12-18T20:31:52.506" v="6892" actId="21"/>
          <ac:picMkLst>
            <pc:docMk/>
            <pc:sldMk cId="2769713464" sldId="1569"/>
            <ac:picMk id="5" creationId="{BAAB9754-7DD9-93DA-7C49-271D6DF04B44}"/>
          </ac:picMkLst>
        </pc:picChg>
        <pc:picChg chg="del">
          <ac:chgData name="Pritchard, Cindy" userId="26239436-f244-48ee-9592-488f7c2a36c4" providerId="ADAL" clId="{F5FA4D09-911B-424C-92FE-3F725BC947CA}" dt="2025-12-18T20:03:48.722" v="4641" actId="478"/>
          <ac:picMkLst>
            <pc:docMk/>
            <pc:sldMk cId="2769713464" sldId="1569"/>
            <ac:picMk id="9" creationId="{EF7F1729-F951-8D0E-B070-7E0A92C77AE6}"/>
          </ac:picMkLst>
        </pc:picChg>
      </pc:sldChg>
      <pc:sldChg chg="delSp modSp mod ord">
        <pc:chgData name="Pritchard, Cindy" userId="26239436-f244-48ee-9592-488f7c2a36c4" providerId="ADAL" clId="{F5FA4D09-911B-424C-92FE-3F725BC947CA}" dt="2025-12-18T20:04:05.596" v="4644"/>
        <pc:sldMkLst>
          <pc:docMk/>
          <pc:sldMk cId="799704315" sldId="1570"/>
        </pc:sldMkLst>
      </pc:sldChg>
      <pc:sldChg chg="addSp delSp modSp mod ord modNotesTx">
        <pc:chgData name="Pritchard, Cindy" userId="26239436-f244-48ee-9592-488f7c2a36c4" providerId="ADAL" clId="{F5FA4D09-911B-424C-92FE-3F725BC947CA}" dt="2025-12-19T08:13:01.688" v="7042"/>
        <pc:sldMkLst>
          <pc:docMk/>
          <pc:sldMk cId="3447512723" sldId="1571"/>
        </pc:sldMkLst>
        <pc:spChg chg="add mod">
          <ac:chgData name="Pritchard, Cindy" userId="26239436-f244-48ee-9592-488f7c2a36c4" providerId="ADAL" clId="{F5FA4D09-911B-424C-92FE-3F725BC947CA}" dt="2025-12-18T09:45:22.243" v="2807" actId="14100"/>
          <ac:spMkLst>
            <pc:docMk/>
            <pc:sldMk cId="3447512723" sldId="1571"/>
            <ac:spMk id="5" creationId="{638B048D-FE02-FEEB-3427-68FC6754575C}"/>
          </ac:spMkLst>
        </pc:spChg>
        <pc:spChg chg="add mod">
          <ac:chgData name="Pritchard, Cindy" userId="26239436-f244-48ee-9592-488f7c2a36c4" providerId="ADAL" clId="{F5FA4D09-911B-424C-92FE-3F725BC947CA}" dt="2025-12-18T09:45:43.271" v="2814" actId="403"/>
          <ac:spMkLst>
            <pc:docMk/>
            <pc:sldMk cId="3447512723" sldId="1571"/>
            <ac:spMk id="6" creationId="{0501A30D-AA93-1B6F-2904-BE508F155A02}"/>
          </ac:spMkLst>
        </pc:spChg>
        <pc:picChg chg="add mod">
          <ac:chgData name="Pritchard, Cindy" userId="26239436-f244-48ee-9592-488f7c2a36c4" providerId="ADAL" clId="{F5FA4D09-911B-424C-92FE-3F725BC947CA}" dt="2025-12-18T09:45:15.305" v="2800" actId="1076"/>
          <ac:picMkLst>
            <pc:docMk/>
            <pc:sldMk cId="3447512723" sldId="1571"/>
            <ac:picMk id="3" creationId="{7A1098CD-AC60-6916-8EE3-BAF45EAF3150}"/>
          </ac:picMkLst>
        </pc:picChg>
      </pc:sldChg>
      <pc:sldChg chg="addSp delSp modSp mod ord modNotesTx">
        <pc:chgData name="Pritchard, Cindy" userId="26239436-f244-48ee-9592-488f7c2a36c4" providerId="ADAL" clId="{F5FA4D09-911B-424C-92FE-3F725BC947CA}" dt="2025-12-19T08:12:36.472" v="7040"/>
        <pc:sldMkLst>
          <pc:docMk/>
          <pc:sldMk cId="679543116" sldId="1572"/>
        </pc:sldMkLst>
        <pc:spChg chg="add mod">
          <ac:chgData name="Pritchard, Cindy" userId="26239436-f244-48ee-9592-488f7c2a36c4" providerId="ADAL" clId="{F5FA4D09-911B-424C-92FE-3F725BC947CA}" dt="2025-12-18T09:49:06.783" v="2895" actId="208"/>
          <ac:spMkLst>
            <pc:docMk/>
            <pc:sldMk cId="679543116" sldId="1572"/>
            <ac:spMk id="4" creationId="{4D017EF1-A930-ED5B-E266-BA0175B9CEE5}"/>
          </ac:spMkLst>
        </pc:spChg>
        <pc:spChg chg="add mod">
          <ac:chgData name="Pritchard, Cindy" userId="26239436-f244-48ee-9592-488f7c2a36c4" providerId="ADAL" clId="{F5FA4D09-911B-424C-92FE-3F725BC947CA}" dt="2025-12-18T09:49:35.604" v="2903" actId="14100"/>
          <ac:spMkLst>
            <pc:docMk/>
            <pc:sldMk cId="679543116" sldId="1572"/>
            <ac:spMk id="6" creationId="{687FDB5B-C1A8-9566-84BA-B1126AD6B241}"/>
          </ac:spMkLst>
        </pc:spChg>
        <pc:spChg chg="add mod">
          <ac:chgData name="Pritchard, Cindy" userId="26239436-f244-48ee-9592-488f7c2a36c4" providerId="ADAL" clId="{F5FA4D09-911B-424C-92FE-3F725BC947CA}" dt="2025-12-18T09:49:58.724" v="2915" actId="1076"/>
          <ac:spMkLst>
            <pc:docMk/>
            <pc:sldMk cId="679543116" sldId="1572"/>
            <ac:spMk id="8" creationId="{F78BF495-0E62-710C-1050-92E13AD27AC9}"/>
          </ac:spMkLst>
        </pc:spChg>
        <pc:picChg chg="add mod">
          <ac:chgData name="Pritchard, Cindy" userId="26239436-f244-48ee-9592-488f7c2a36c4" providerId="ADAL" clId="{F5FA4D09-911B-424C-92FE-3F725BC947CA}" dt="2025-12-18T09:48:53.363" v="2892" actId="1076"/>
          <ac:picMkLst>
            <pc:docMk/>
            <pc:sldMk cId="679543116" sldId="1572"/>
            <ac:picMk id="3" creationId="{36ABCB9C-F05F-3A29-A940-FEA3F5D39832}"/>
          </ac:picMkLst>
        </pc:picChg>
      </pc:sldChg>
      <pc:sldChg chg="delSp modSp mod ord modNotesTx">
        <pc:chgData name="Pritchard, Cindy" userId="26239436-f244-48ee-9592-488f7c2a36c4" providerId="ADAL" clId="{F5FA4D09-911B-424C-92FE-3F725BC947CA}" dt="2025-12-18T20:08:54.554" v="4697"/>
        <pc:sldMkLst>
          <pc:docMk/>
          <pc:sldMk cId="509578485" sldId="1573"/>
        </pc:sldMkLst>
      </pc:sldChg>
      <pc:sldChg chg="addSp delSp modSp mod ord modNotesTx">
        <pc:chgData name="Pritchard, Cindy" userId="26239436-f244-48ee-9592-488f7c2a36c4" providerId="ADAL" clId="{F5FA4D09-911B-424C-92FE-3F725BC947CA}" dt="2025-12-19T08:10:43.127" v="6968"/>
        <pc:sldMkLst>
          <pc:docMk/>
          <pc:sldMk cId="1049435117" sldId="1574"/>
        </pc:sldMkLst>
        <pc:spChg chg="add mod">
          <ac:chgData name="Pritchard, Cindy" userId="26239436-f244-48ee-9592-488f7c2a36c4" providerId="ADAL" clId="{F5FA4D09-911B-424C-92FE-3F725BC947CA}" dt="2025-12-10T10:52:52.098" v="246" actId="1076"/>
          <ac:spMkLst>
            <pc:docMk/>
            <pc:sldMk cId="1049435117" sldId="1574"/>
            <ac:spMk id="3" creationId="{701A0417-31A2-D591-C623-E5F59049E316}"/>
          </ac:spMkLst>
        </pc:spChg>
        <pc:picChg chg="add mod">
          <ac:chgData name="Pritchard, Cindy" userId="26239436-f244-48ee-9592-488f7c2a36c4" providerId="ADAL" clId="{F5FA4D09-911B-424C-92FE-3F725BC947CA}" dt="2025-12-10T10:53:00.755" v="251" actId="1076"/>
          <ac:picMkLst>
            <pc:docMk/>
            <pc:sldMk cId="1049435117" sldId="1574"/>
            <ac:picMk id="5" creationId="{F508B78A-0B6D-875D-8ADB-BA7963B1B5CC}"/>
          </ac:picMkLst>
        </pc:picChg>
      </pc:sldChg>
      <pc:sldChg chg="delSp modSp mod ord">
        <pc:chgData name="Pritchard, Cindy" userId="26239436-f244-48ee-9592-488f7c2a36c4" providerId="ADAL" clId="{F5FA4D09-911B-424C-92FE-3F725BC947CA}" dt="2025-12-19T08:10:33.706" v="6966"/>
        <pc:sldMkLst>
          <pc:docMk/>
          <pc:sldMk cId="2344876242" sldId="1575"/>
        </pc:sldMkLst>
      </pc:sldChg>
      <pc:sldChg chg="addSp delSp modSp mod ord">
        <pc:chgData name="Pritchard, Cindy" userId="26239436-f244-48ee-9592-488f7c2a36c4" providerId="ADAL" clId="{F5FA4D09-911B-424C-92FE-3F725BC947CA}" dt="2025-12-19T08:50:59.887" v="9694"/>
        <pc:sldMkLst>
          <pc:docMk/>
          <pc:sldMk cId="1954342509" sldId="1576"/>
        </pc:sldMkLst>
        <pc:picChg chg="add mod">
          <ac:chgData name="Pritchard, Cindy" userId="26239436-f244-48ee-9592-488f7c2a36c4" providerId="ADAL" clId="{F5FA4D09-911B-424C-92FE-3F725BC947CA}" dt="2025-12-04T11:35:36.764" v="222" actId="1076"/>
          <ac:picMkLst>
            <pc:docMk/>
            <pc:sldMk cId="1954342509" sldId="1576"/>
            <ac:picMk id="2" creationId="{038C670D-84E1-DF5F-64C1-1FA5F1F4923D}"/>
          </ac:picMkLst>
        </pc:picChg>
      </pc:sldChg>
      <pc:sldChg chg="addSp delSp del mod">
        <pc:chgData name="Pritchard, Cindy" userId="26239436-f244-48ee-9592-488f7c2a36c4" providerId="ADAL" clId="{F5FA4D09-911B-424C-92FE-3F725BC947CA}" dt="2025-12-18T20:33:56.159" v="6907" actId="2696"/>
        <pc:sldMkLst>
          <pc:docMk/>
          <pc:sldMk cId="2821514981" sldId="1577"/>
        </pc:sldMkLst>
      </pc:sldChg>
      <pc:sldChg chg="addSp delSp modSp mod">
        <pc:chgData name="Pritchard, Cindy" userId="26239436-f244-48ee-9592-488f7c2a36c4" providerId="ADAL" clId="{F5FA4D09-911B-424C-92FE-3F725BC947CA}" dt="2025-12-18T19:59:28.172" v="4476" actId="1076"/>
        <pc:sldMkLst>
          <pc:docMk/>
          <pc:sldMk cId="1444986316" sldId="1578"/>
        </pc:sldMkLst>
        <pc:spChg chg="add mod">
          <ac:chgData name="Pritchard, Cindy" userId="26239436-f244-48ee-9592-488f7c2a36c4" providerId="ADAL" clId="{F5FA4D09-911B-424C-92FE-3F725BC947CA}" dt="2025-12-18T19:59:26.200" v="4475" actId="1076"/>
          <ac:spMkLst>
            <pc:docMk/>
            <pc:sldMk cId="1444986316" sldId="1578"/>
            <ac:spMk id="3" creationId="{D3E5D038-7DD8-66D4-E553-697D1364330B}"/>
          </ac:spMkLst>
        </pc:spChg>
        <pc:picChg chg="mod">
          <ac:chgData name="Pritchard, Cindy" userId="26239436-f244-48ee-9592-488f7c2a36c4" providerId="ADAL" clId="{F5FA4D09-911B-424C-92FE-3F725BC947CA}" dt="2025-12-18T19:59:28.172" v="4476" actId="1076"/>
          <ac:picMkLst>
            <pc:docMk/>
            <pc:sldMk cId="1444986316" sldId="1578"/>
            <ac:picMk id="6" creationId="{17CAB5B1-7E6A-0D82-60A4-D44252150AE0}"/>
          </ac:picMkLst>
        </pc:picChg>
      </pc:sldChg>
      <pc:sldChg chg="del">
        <pc:chgData name="Pritchard, Cindy" userId="26239436-f244-48ee-9592-488f7c2a36c4" providerId="ADAL" clId="{F5FA4D09-911B-424C-92FE-3F725BC947CA}" dt="2025-12-18T19:36:49.144" v="3602" actId="2696"/>
        <pc:sldMkLst>
          <pc:docMk/>
          <pc:sldMk cId="2910860252" sldId="1579"/>
        </pc:sldMkLst>
      </pc:sldChg>
      <pc:sldChg chg="ord">
        <pc:chgData name="Pritchard, Cindy" userId="26239436-f244-48ee-9592-488f7c2a36c4" providerId="ADAL" clId="{F5FA4D09-911B-424C-92FE-3F725BC947CA}" dt="2025-12-18T20:01:42.698" v="4598"/>
        <pc:sldMkLst>
          <pc:docMk/>
          <pc:sldMk cId="627317716" sldId="1580"/>
        </pc:sldMkLst>
      </pc:sldChg>
      <pc:sldChg chg="addSp delSp modSp mod ord modNotesTx">
        <pc:chgData name="Pritchard, Cindy" userId="26239436-f244-48ee-9592-488f7c2a36c4" providerId="ADAL" clId="{F5FA4D09-911B-424C-92FE-3F725BC947CA}" dt="2025-12-18T20:12:32.245" v="4721"/>
        <pc:sldMkLst>
          <pc:docMk/>
          <pc:sldMk cId="373766661" sldId="1581"/>
        </pc:sldMkLst>
        <pc:spChg chg="add mod">
          <ac:chgData name="Pritchard, Cindy" userId="26239436-f244-48ee-9592-488f7c2a36c4" providerId="ADAL" clId="{F5FA4D09-911B-424C-92FE-3F725BC947CA}" dt="2025-12-18T08:12:33.729" v="1409" actId="1076"/>
          <ac:spMkLst>
            <pc:docMk/>
            <pc:sldMk cId="373766661" sldId="1581"/>
            <ac:spMk id="3" creationId="{53CFF266-E984-7263-0C59-9B1C1A372B23}"/>
          </ac:spMkLst>
        </pc:spChg>
        <pc:spChg chg="add mod">
          <ac:chgData name="Pritchard, Cindy" userId="26239436-f244-48ee-9592-488f7c2a36c4" providerId="ADAL" clId="{F5FA4D09-911B-424C-92FE-3F725BC947CA}" dt="2025-12-18T08:15:08.305" v="1533" actId="208"/>
          <ac:spMkLst>
            <pc:docMk/>
            <pc:sldMk cId="373766661" sldId="1581"/>
            <ac:spMk id="7" creationId="{D7C41910-21EB-1ED3-A17A-19312AE4ED93}"/>
          </ac:spMkLst>
        </pc:spChg>
        <pc:spChg chg="add">
          <ac:chgData name="Pritchard, Cindy" userId="26239436-f244-48ee-9592-488f7c2a36c4" providerId="ADAL" clId="{F5FA4D09-911B-424C-92FE-3F725BC947CA}" dt="2025-12-18T08:14:39.595" v="1518"/>
          <ac:spMkLst>
            <pc:docMk/>
            <pc:sldMk cId="373766661" sldId="1581"/>
            <ac:spMk id="8" creationId="{68FEBBEE-56E6-4018-9300-0EDC5B63991E}"/>
          </ac:spMkLst>
        </pc:spChg>
        <pc:picChg chg="add mod">
          <ac:chgData name="Pritchard, Cindy" userId="26239436-f244-48ee-9592-488f7c2a36c4" providerId="ADAL" clId="{F5FA4D09-911B-424C-92FE-3F725BC947CA}" dt="2025-12-18T08:12:55.424" v="1413" actId="1076"/>
          <ac:picMkLst>
            <pc:docMk/>
            <pc:sldMk cId="373766661" sldId="1581"/>
            <ac:picMk id="5" creationId="{EFBDE2F7-6AA0-0CB4-61F6-5E08228FD514}"/>
          </ac:picMkLst>
        </pc:picChg>
        <pc:picChg chg="mod">
          <ac:chgData name="Pritchard, Cindy" userId="26239436-f244-48ee-9592-488f7c2a36c4" providerId="ADAL" clId="{F5FA4D09-911B-424C-92FE-3F725BC947CA}" dt="2025-12-18T08:12:25.103" v="1400" actId="1076"/>
          <ac:picMkLst>
            <pc:docMk/>
            <pc:sldMk cId="373766661" sldId="1581"/>
            <ac:picMk id="6" creationId="{AB5FD94D-1DBF-B033-2336-9ADE5592E3C0}"/>
          </ac:picMkLst>
        </pc:picChg>
        <pc:picChg chg="del">
          <ac:chgData name="Pritchard, Cindy" userId="26239436-f244-48ee-9592-488f7c2a36c4" providerId="ADAL" clId="{F5FA4D09-911B-424C-92FE-3F725BC947CA}" dt="2025-12-18T08:12:22.696" v="1399" actId="478"/>
          <ac:picMkLst>
            <pc:docMk/>
            <pc:sldMk cId="373766661" sldId="1581"/>
            <ac:picMk id="9" creationId="{8BE47A8E-521B-B70B-71ED-93F41E660E9A}"/>
          </ac:picMkLst>
        </pc:picChg>
      </pc:sldChg>
      <pc:sldChg chg="ord">
        <pc:chgData name="Pritchard, Cindy" userId="26239436-f244-48ee-9592-488f7c2a36c4" providerId="ADAL" clId="{F5FA4D09-911B-424C-92FE-3F725BC947CA}" dt="2025-12-18T20:14:58.326" v="4734"/>
        <pc:sldMkLst>
          <pc:docMk/>
          <pc:sldMk cId="4230535614" sldId="1582"/>
        </pc:sldMkLst>
      </pc:sldChg>
      <pc:sldChg chg="ord">
        <pc:chgData name="Pritchard, Cindy" userId="26239436-f244-48ee-9592-488f7c2a36c4" providerId="ADAL" clId="{F5FA4D09-911B-424C-92FE-3F725BC947CA}" dt="2025-12-19T08:09:26.806" v="6936"/>
        <pc:sldMkLst>
          <pc:docMk/>
          <pc:sldMk cId="1028671374" sldId="1583"/>
        </pc:sldMkLst>
      </pc:sldChg>
      <pc:sldChg chg="addSp delSp modSp add mod ord modNotesTx">
        <pc:chgData name="Pritchard, Cindy" userId="26239436-f244-48ee-9592-488f7c2a36c4" providerId="ADAL" clId="{F5FA4D09-911B-424C-92FE-3F725BC947CA}" dt="2025-12-18T20:13:35.544" v="4723"/>
        <pc:sldMkLst>
          <pc:docMk/>
          <pc:sldMk cId="2910306118" sldId="1584"/>
        </pc:sldMkLst>
        <pc:spChg chg="add mod">
          <ac:chgData name="Pritchard, Cindy" userId="26239436-f244-48ee-9592-488f7c2a36c4" providerId="ADAL" clId="{F5FA4D09-911B-424C-92FE-3F725BC947CA}" dt="2025-12-18T08:25:05.411" v="1573" actId="1076"/>
          <ac:spMkLst>
            <pc:docMk/>
            <pc:sldMk cId="2910306118" sldId="1584"/>
            <ac:spMk id="5" creationId="{682B6A72-FA7C-3F98-E349-5F181C81B7F5}"/>
          </ac:spMkLst>
        </pc:spChg>
        <pc:picChg chg="add mod">
          <ac:chgData name="Pritchard, Cindy" userId="26239436-f244-48ee-9592-488f7c2a36c4" providerId="ADAL" clId="{F5FA4D09-911B-424C-92FE-3F725BC947CA}" dt="2025-12-18T08:24:59.776" v="1570" actId="1076"/>
          <ac:picMkLst>
            <pc:docMk/>
            <pc:sldMk cId="2910306118" sldId="1584"/>
            <ac:picMk id="3" creationId="{05BA104B-0049-C8DE-17D0-A16F18AD2FF1}"/>
          </ac:picMkLst>
        </pc:picChg>
        <pc:picChg chg="mod">
          <ac:chgData name="Pritchard, Cindy" userId="26239436-f244-48ee-9592-488f7c2a36c4" providerId="ADAL" clId="{F5FA4D09-911B-424C-92FE-3F725BC947CA}" dt="2025-12-18T08:22:21.613" v="1547" actId="1076"/>
          <ac:picMkLst>
            <pc:docMk/>
            <pc:sldMk cId="2910306118" sldId="1584"/>
            <ac:picMk id="6" creationId="{D62B1F9B-9F02-D6CD-5709-FBBB7DD7F43D}"/>
          </ac:picMkLst>
        </pc:picChg>
        <pc:picChg chg="add mod">
          <ac:chgData name="Pritchard, Cindy" userId="26239436-f244-48ee-9592-488f7c2a36c4" providerId="ADAL" clId="{F5FA4D09-911B-424C-92FE-3F725BC947CA}" dt="2025-12-18T08:25:07.881" v="1574" actId="1076"/>
          <ac:picMkLst>
            <pc:docMk/>
            <pc:sldMk cId="2910306118" sldId="1584"/>
            <ac:picMk id="8" creationId="{0AE0AA65-569E-6FBB-B4B1-6636344B1980}"/>
          </ac:picMkLst>
        </pc:picChg>
        <pc:picChg chg="del">
          <ac:chgData name="Pritchard, Cindy" userId="26239436-f244-48ee-9592-488f7c2a36c4" providerId="ADAL" clId="{F5FA4D09-911B-424C-92FE-3F725BC947CA}" dt="2025-12-18T08:22:19.797" v="1546" actId="478"/>
          <ac:picMkLst>
            <pc:docMk/>
            <pc:sldMk cId="2910306118" sldId="1584"/>
            <ac:picMk id="9" creationId="{40EE06C0-8EFC-8FD5-5099-FAD11CEE1BE0}"/>
          </ac:picMkLst>
        </pc:picChg>
      </pc:sldChg>
      <pc:sldChg chg="addSp delSp modSp add mod ord modNotesTx">
        <pc:chgData name="Pritchard, Cindy" userId="26239436-f244-48ee-9592-488f7c2a36c4" providerId="ADAL" clId="{F5FA4D09-911B-424C-92FE-3F725BC947CA}" dt="2025-12-18T20:13:49.386" v="4725"/>
        <pc:sldMkLst>
          <pc:docMk/>
          <pc:sldMk cId="1692583341" sldId="1585"/>
        </pc:sldMkLst>
        <pc:spChg chg="add mod">
          <ac:chgData name="Pritchard, Cindy" userId="26239436-f244-48ee-9592-488f7c2a36c4" providerId="ADAL" clId="{F5FA4D09-911B-424C-92FE-3F725BC947CA}" dt="2025-12-18T08:51:16.527" v="2206" actId="1076"/>
          <ac:spMkLst>
            <pc:docMk/>
            <pc:sldMk cId="1692583341" sldId="1585"/>
            <ac:spMk id="10" creationId="{EC1508E4-51FB-77E4-22B9-74DB51CA425B}"/>
          </ac:spMkLst>
        </pc:spChg>
        <pc:spChg chg="add mod">
          <ac:chgData name="Pritchard, Cindy" userId="26239436-f244-48ee-9592-488f7c2a36c4" providerId="ADAL" clId="{F5FA4D09-911B-424C-92FE-3F725BC947CA}" dt="2025-12-18T08:50:52.596" v="2199" actId="14100"/>
          <ac:spMkLst>
            <pc:docMk/>
            <pc:sldMk cId="1692583341" sldId="1585"/>
            <ac:spMk id="12" creationId="{875C799B-B7D2-276E-0771-B94556837515}"/>
          </ac:spMkLst>
        </pc:spChg>
        <pc:spChg chg="add mod">
          <ac:chgData name="Pritchard, Cindy" userId="26239436-f244-48ee-9592-488f7c2a36c4" providerId="ADAL" clId="{F5FA4D09-911B-424C-92FE-3F725BC947CA}" dt="2025-12-18T08:51:44.239" v="2218" actId="14100"/>
          <ac:spMkLst>
            <pc:docMk/>
            <pc:sldMk cId="1692583341" sldId="1585"/>
            <ac:spMk id="14" creationId="{AA6A44E8-2436-5EDB-A0A1-E10FC28842D0}"/>
          </ac:spMkLst>
        </pc:spChg>
        <pc:picChg chg="add mod">
          <ac:chgData name="Pritchard, Cindy" userId="26239436-f244-48ee-9592-488f7c2a36c4" providerId="ADAL" clId="{F5FA4D09-911B-424C-92FE-3F725BC947CA}" dt="2025-12-18T08:50:54.369" v="2200" actId="1076"/>
          <ac:picMkLst>
            <pc:docMk/>
            <pc:sldMk cId="1692583341" sldId="1585"/>
            <ac:picMk id="3" creationId="{36DDFB6D-B196-0300-5111-30D5C8C9B695}"/>
          </ac:picMkLst>
        </pc:picChg>
        <pc:picChg chg="add mod">
          <ac:chgData name="Pritchard, Cindy" userId="26239436-f244-48ee-9592-488f7c2a36c4" providerId="ADAL" clId="{F5FA4D09-911B-424C-92FE-3F725BC947CA}" dt="2025-12-18T08:50:43.154" v="2196" actId="1076"/>
          <ac:picMkLst>
            <pc:docMk/>
            <pc:sldMk cId="1692583341" sldId="1585"/>
            <ac:picMk id="5" creationId="{3808B791-2209-F91A-CF91-11E910423E35}"/>
          </ac:picMkLst>
        </pc:picChg>
        <pc:picChg chg="mod">
          <ac:chgData name="Pritchard, Cindy" userId="26239436-f244-48ee-9592-488f7c2a36c4" providerId="ADAL" clId="{F5FA4D09-911B-424C-92FE-3F725BC947CA}" dt="2025-12-18T08:50:47.273" v="2197" actId="1076"/>
          <ac:picMkLst>
            <pc:docMk/>
            <pc:sldMk cId="1692583341" sldId="1585"/>
            <ac:picMk id="6" creationId="{05093531-E79A-25D4-3E68-C97AE66DA3D2}"/>
          </ac:picMkLst>
        </pc:picChg>
        <pc:picChg chg="add mod">
          <ac:chgData name="Pritchard, Cindy" userId="26239436-f244-48ee-9592-488f7c2a36c4" providerId="ADAL" clId="{F5FA4D09-911B-424C-92FE-3F725BC947CA}" dt="2025-12-18T08:51:25.613" v="2207" actId="14100"/>
          <ac:picMkLst>
            <pc:docMk/>
            <pc:sldMk cId="1692583341" sldId="1585"/>
            <ac:picMk id="8" creationId="{E244090E-17A4-53AD-4DD2-E00128828871}"/>
          </ac:picMkLst>
        </pc:picChg>
        <pc:picChg chg="del">
          <ac:chgData name="Pritchard, Cindy" userId="26239436-f244-48ee-9592-488f7c2a36c4" providerId="ADAL" clId="{F5FA4D09-911B-424C-92FE-3F725BC947CA}" dt="2025-12-18T08:48:13.930" v="2100" actId="478"/>
          <ac:picMkLst>
            <pc:docMk/>
            <pc:sldMk cId="1692583341" sldId="1585"/>
            <ac:picMk id="9" creationId="{C1227023-D512-91D2-2E5C-AC81AA484442}"/>
          </ac:picMkLst>
        </pc:picChg>
      </pc:sldChg>
      <pc:sldChg chg="addSp delSp modSp add del mod ord modNotesTx">
        <pc:chgData name="Pritchard, Cindy" userId="26239436-f244-48ee-9592-488f7c2a36c4" providerId="ADAL" clId="{F5FA4D09-911B-424C-92FE-3F725BC947CA}" dt="2025-12-18T20:27:42.111" v="6880" actId="2696"/>
        <pc:sldMkLst>
          <pc:docMk/>
          <pc:sldMk cId="3300706077" sldId="1586"/>
        </pc:sldMkLst>
        <pc:spChg chg="add mod">
          <ac:chgData name="Pritchard, Cindy" userId="26239436-f244-48ee-9592-488f7c2a36c4" providerId="ADAL" clId="{F5FA4D09-911B-424C-92FE-3F725BC947CA}" dt="2025-12-18T08:27:43.270" v="1764" actId="403"/>
          <ac:spMkLst>
            <pc:docMk/>
            <pc:sldMk cId="3300706077" sldId="1586"/>
            <ac:spMk id="4" creationId="{28FB1C41-6244-1589-7874-4AF9DFA5F844}"/>
          </ac:spMkLst>
        </pc:spChg>
        <pc:picChg chg="add mod">
          <ac:chgData name="Pritchard, Cindy" userId="26239436-f244-48ee-9592-488f7c2a36c4" providerId="ADAL" clId="{F5FA4D09-911B-424C-92FE-3F725BC947CA}" dt="2025-12-18T08:27:22.644" v="1755" actId="1076"/>
          <ac:picMkLst>
            <pc:docMk/>
            <pc:sldMk cId="3300706077" sldId="1586"/>
            <ac:picMk id="3" creationId="{42C4468A-39AE-DD54-ACF2-35B2286DB794}"/>
          </ac:picMkLst>
        </pc:picChg>
        <pc:picChg chg="del">
          <ac:chgData name="Pritchard, Cindy" userId="26239436-f244-48ee-9592-488f7c2a36c4" providerId="ADAL" clId="{F5FA4D09-911B-424C-92FE-3F725BC947CA}" dt="2025-12-18T08:27:15.184" v="1751" actId="478"/>
          <ac:picMkLst>
            <pc:docMk/>
            <pc:sldMk cId="3300706077" sldId="1586"/>
            <ac:picMk id="6" creationId="{FF3EB392-6867-CF4E-6603-E80DB1D43246}"/>
          </ac:picMkLst>
        </pc:picChg>
        <pc:picChg chg="add mod">
          <ac:chgData name="Pritchard, Cindy" userId="26239436-f244-48ee-9592-488f7c2a36c4" providerId="ADAL" clId="{F5FA4D09-911B-424C-92FE-3F725BC947CA}" dt="2025-12-18T08:37:20.997" v="1767" actId="14100"/>
          <ac:picMkLst>
            <pc:docMk/>
            <pc:sldMk cId="3300706077" sldId="1586"/>
            <ac:picMk id="7" creationId="{9A66DA5D-A447-85CA-7F07-EE92C90FAB61}"/>
          </ac:picMkLst>
        </pc:picChg>
        <pc:picChg chg="del">
          <ac:chgData name="Pritchard, Cindy" userId="26239436-f244-48ee-9592-488f7c2a36c4" providerId="ADAL" clId="{F5FA4D09-911B-424C-92FE-3F725BC947CA}" dt="2025-12-18T08:27:16.306" v="1752" actId="478"/>
          <ac:picMkLst>
            <pc:docMk/>
            <pc:sldMk cId="3300706077" sldId="1586"/>
            <ac:picMk id="9" creationId="{9D6A8456-D5BA-1BCA-6E17-64FB373F40B6}"/>
          </ac:picMkLst>
        </pc:picChg>
        <pc:picChg chg="add mod">
          <ac:chgData name="Pritchard, Cindy" userId="26239436-f244-48ee-9592-488f7c2a36c4" providerId="ADAL" clId="{F5FA4D09-911B-424C-92FE-3F725BC947CA}" dt="2025-12-18T08:37:52.703" v="1771" actId="1076"/>
          <ac:picMkLst>
            <pc:docMk/>
            <pc:sldMk cId="3300706077" sldId="1586"/>
            <ac:picMk id="10" creationId="{E07AA91D-2863-7F0A-F8B4-4F572D6C06BD}"/>
          </ac:picMkLst>
        </pc:picChg>
      </pc:sldChg>
      <pc:sldChg chg="addSp modSp add mod ord modNotesTx">
        <pc:chgData name="Pritchard, Cindy" userId="26239436-f244-48ee-9592-488f7c2a36c4" providerId="ADAL" clId="{F5FA4D09-911B-424C-92FE-3F725BC947CA}" dt="2025-12-19T08:11:22.758" v="6984"/>
        <pc:sldMkLst>
          <pc:docMk/>
          <pc:sldMk cId="1947815010" sldId="1587"/>
        </pc:sldMkLst>
        <pc:spChg chg="add mod">
          <ac:chgData name="Pritchard, Cindy" userId="26239436-f244-48ee-9592-488f7c2a36c4" providerId="ADAL" clId="{F5FA4D09-911B-424C-92FE-3F725BC947CA}" dt="2025-12-18T09:18:48.567" v="2359" actId="14100"/>
          <ac:spMkLst>
            <pc:docMk/>
            <pc:sldMk cId="1947815010" sldId="1587"/>
            <ac:spMk id="5" creationId="{A4B3EBAB-92AF-70E4-A972-353F745CFF80}"/>
          </ac:spMkLst>
        </pc:spChg>
        <pc:spChg chg="add mod">
          <ac:chgData name="Pritchard, Cindy" userId="26239436-f244-48ee-9592-488f7c2a36c4" providerId="ADAL" clId="{F5FA4D09-911B-424C-92FE-3F725BC947CA}" dt="2025-12-18T09:19:06.653" v="2369" actId="14100"/>
          <ac:spMkLst>
            <pc:docMk/>
            <pc:sldMk cId="1947815010" sldId="1587"/>
            <ac:spMk id="7" creationId="{33F8ABEE-8C05-BE68-82C8-AFE6929746EE}"/>
          </ac:spMkLst>
        </pc:spChg>
        <pc:picChg chg="add mod">
          <ac:chgData name="Pritchard, Cindy" userId="26239436-f244-48ee-9592-488f7c2a36c4" providerId="ADAL" clId="{F5FA4D09-911B-424C-92FE-3F725BC947CA}" dt="2025-12-18T09:18:36.027" v="2352" actId="1076"/>
          <ac:picMkLst>
            <pc:docMk/>
            <pc:sldMk cId="1947815010" sldId="1587"/>
            <ac:picMk id="3" creationId="{4C7012EA-C1CA-EBC3-F5E5-AE99C36AF2DA}"/>
          </ac:picMkLst>
        </pc:picChg>
      </pc:sldChg>
      <pc:sldChg chg="addSp delSp modSp add mod ord modNotesTx">
        <pc:chgData name="Pritchard, Cindy" userId="26239436-f244-48ee-9592-488f7c2a36c4" providerId="ADAL" clId="{F5FA4D09-911B-424C-92FE-3F725BC947CA}" dt="2025-12-18T20:14:25.036" v="4729"/>
        <pc:sldMkLst>
          <pc:docMk/>
          <pc:sldMk cId="2122613796" sldId="1588"/>
        </pc:sldMkLst>
        <pc:spChg chg="add mod">
          <ac:chgData name="Pritchard, Cindy" userId="26239436-f244-48ee-9592-488f7c2a36c4" providerId="ADAL" clId="{F5FA4D09-911B-424C-92FE-3F725BC947CA}" dt="2025-12-18T09:28:14.785" v="2565" actId="113"/>
          <ac:spMkLst>
            <pc:docMk/>
            <pc:sldMk cId="2122613796" sldId="1588"/>
            <ac:spMk id="4" creationId="{9455C2D4-1CB8-A465-DCE1-F22AA840301F}"/>
          </ac:spMkLst>
        </pc:spChg>
        <pc:spChg chg="add mod">
          <ac:chgData name="Pritchard, Cindy" userId="26239436-f244-48ee-9592-488f7c2a36c4" providerId="ADAL" clId="{F5FA4D09-911B-424C-92FE-3F725BC947CA}" dt="2025-12-18T09:28:31.715" v="2576" actId="1076"/>
          <ac:spMkLst>
            <pc:docMk/>
            <pc:sldMk cId="2122613796" sldId="1588"/>
            <ac:spMk id="7" creationId="{C4E170A5-F616-479B-B418-E00BC14FB6C3}"/>
          </ac:spMkLst>
        </pc:spChg>
        <pc:picChg chg="add mod">
          <ac:chgData name="Pritchard, Cindy" userId="26239436-f244-48ee-9592-488f7c2a36c4" providerId="ADAL" clId="{F5FA4D09-911B-424C-92FE-3F725BC947CA}" dt="2025-12-18T09:28:06.339" v="2562" actId="1076"/>
          <ac:picMkLst>
            <pc:docMk/>
            <pc:sldMk cId="2122613796" sldId="1588"/>
            <ac:picMk id="3" creationId="{D20A4712-A254-DF53-CAC7-322035D62A34}"/>
          </ac:picMkLst>
        </pc:picChg>
        <pc:picChg chg="mod">
          <ac:chgData name="Pritchard, Cindy" userId="26239436-f244-48ee-9592-488f7c2a36c4" providerId="ADAL" clId="{F5FA4D09-911B-424C-92FE-3F725BC947CA}" dt="2025-12-18T09:27:20.914" v="2544" actId="1076"/>
          <ac:picMkLst>
            <pc:docMk/>
            <pc:sldMk cId="2122613796" sldId="1588"/>
            <ac:picMk id="6" creationId="{47A9B64B-690E-2DC9-40D4-A9A9E215116A}"/>
          </ac:picMkLst>
        </pc:picChg>
        <pc:picChg chg="del">
          <ac:chgData name="Pritchard, Cindy" userId="26239436-f244-48ee-9592-488f7c2a36c4" providerId="ADAL" clId="{F5FA4D09-911B-424C-92FE-3F725BC947CA}" dt="2025-12-18T09:26:44.768" v="2537" actId="478"/>
          <ac:picMkLst>
            <pc:docMk/>
            <pc:sldMk cId="2122613796" sldId="1588"/>
            <ac:picMk id="9" creationId="{BF3C71D0-299B-63BA-8ACF-F22DF618C8B0}"/>
          </ac:picMkLst>
        </pc:picChg>
      </pc:sldChg>
      <pc:sldChg chg="addSp delSp modSp add del mod ord modNotesTx">
        <pc:chgData name="Pritchard, Cindy" userId="26239436-f244-48ee-9592-488f7c2a36c4" providerId="ADAL" clId="{F5FA4D09-911B-424C-92FE-3F725BC947CA}" dt="2025-12-18T20:27:43.990" v="6881" actId="2696"/>
        <pc:sldMkLst>
          <pc:docMk/>
          <pc:sldMk cId="839114509" sldId="1589"/>
        </pc:sldMkLst>
        <pc:spChg chg="del">
          <ac:chgData name="Pritchard, Cindy" userId="26239436-f244-48ee-9592-488f7c2a36c4" providerId="ADAL" clId="{F5FA4D09-911B-424C-92FE-3F725BC947CA}" dt="2025-12-18T09:14:44.378" v="2295" actId="478"/>
          <ac:spMkLst>
            <pc:docMk/>
            <pc:sldMk cId="839114509" sldId="1589"/>
            <ac:spMk id="4" creationId="{D5762F93-F50A-9752-A276-03C230D50662}"/>
          </ac:spMkLst>
        </pc:spChg>
        <pc:spChg chg="add mod">
          <ac:chgData name="Pritchard, Cindy" userId="26239436-f244-48ee-9592-488f7c2a36c4" providerId="ADAL" clId="{F5FA4D09-911B-424C-92FE-3F725BC947CA}" dt="2025-12-18T09:15:38.978" v="2314" actId="14100"/>
          <ac:spMkLst>
            <pc:docMk/>
            <pc:sldMk cId="839114509" sldId="1589"/>
            <ac:spMk id="6" creationId="{48BA3BFD-E88A-9E79-E852-BD2CFEEB2B22}"/>
          </ac:spMkLst>
        </pc:spChg>
        <pc:spChg chg="add mod">
          <ac:chgData name="Pritchard, Cindy" userId="26239436-f244-48ee-9592-488f7c2a36c4" providerId="ADAL" clId="{F5FA4D09-911B-424C-92FE-3F725BC947CA}" dt="2025-12-18T09:15:59.051" v="2326" actId="1076"/>
          <ac:spMkLst>
            <pc:docMk/>
            <pc:sldMk cId="839114509" sldId="1589"/>
            <ac:spMk id="9" creationId="{AF2D83ED-E7C6-09C4-F552-3A1354A02FCB}"/>
          </ac:spMkLst>
        </pc:spChg>
        <pc:picChg chg="del">
          <ac:chgData name="Pritchard, Cindy" userId="26239436-f244-48ee-9592-488f7c2a36c4" providerId="ADAL" clId="{F5FA4D09-911B-424C-92FE-3F725BC947CA}" dt="2025-12-18T09:14:42.671" v="2294" actId="478"/>
          <ac:picMkLst>
            <pc:docMk/>
            <pc:sldMk cId="839114509" sldId="1589"/>
            <ac:picMk id="3" creationId="{E2C4446F-23EC-B440-47EF-2D97610AFD24}"/>
          </ac:picMkLst>
        </pc:picChg>
        <pc:picChg chg="add mod">
          <ac:chgData name="Pritchard, Cindy" userId="26239436-f244-48ee-9592-488f7c2a36c4" providerId="ADAL" clId="{F5FA4D09-911B-424C-92FE-3F725BC947CA}" dt="2025-12-18T09:15:03.264" v="2299" actId="1076"/>
          <ac:picMkLst>
            <pc:docMk/>
            <pc:sldMk cId="839114509" sldId="1589"/>
            <ac:picMk id="5" creationId="{94B5CF83-395F-7F43-6294-4333A3ECC9BB}"/>
          </ac:picMkLst>
        </pc:picChg>
        <pc:picChg chg="mod">
          <ac:chgData name="Pritchard, Cindy" userId="26239436-f244-48ee-9592-488f7c2a36c4" providerId="ADAL" clId="{F5FA4D09-911B-424C-92FE-3F725BC947CA}" dt="2025-12-18T09:15:11.350" v="2303" actId="1076"/>
          <ac:picMkLst>
            <pc:docMk/>
            <pc:sldMk cId="839114509" sldId="1589"/>
            <ac:picMk id="7" creationId="{7B26DA43-E1F4-08DD-50A0-E5F7A99B314A}"/>
          </ac:picMkLst>
        </pc:picChg>
        <pc:picChg chg="mod">
          <ac:chgData name="Pritchard, Cindy" userId="26239436-f244-48ee-9592-488f7c2a36c4" providerId="ADAL" clId="{F5FA4D09-911B-424C-92FE-3F725BC947CA}" dt="2025-12-18T09:15:12.732" v="2304" actId="1076"/>
          <ac:picMkLst>
            <pc:docMk/>
            <pc:sldMk cId="839114509" sldId="1589"/>
            <ac:picMk id="10" creationId="{2E59E043-62A2-8DBB-F9CB-A7D2AE39C28F}"/>
          </ac:picMkLst>
        </pc:picChg>
      </pc:sldChg>
      <pc:sldChg chg="addSp delSp modSp add mod ord">
        <pc:chgData name="Pritchard, Cindy" userId="26239436-f244-48ee-9592-488f7c2a36c4" providerId="ADAL" clId="{F5FA4D09-911B-424C-92FE-3F725BC947CA}" dt="2025-12-18T20:06:57.380" v="4693"/>
        <pc:sldMkLst>
          <pc:docMk/>
          <pc:sldMk cId="1290743038" sldId="1590"/>
        </pc:sldMkLst>
        <pc:spChg chg="add mod">
          <ac:chgData name="Pritchard, Cindy" userId="26239436-f244-48ee-9592-488f7c2a36c4" providerId="ADAL" clId="{F5FA4D09-911B-424C-92FE-3F725BC947CA}" dt="2025-12-18T19:21:43.788" v="3491" actId="1076"/>
          <ac:spMkLst>
            <pc:docMk/>
            <pc:sldMk cId="1290743038" sldId="1590"/>
            <ac:spMk id="8" creationId="{E611492C-A6E7-A1AA-C003-CC3719994E58}"/>
          </ac:spMkLst>
        </pc:spChg>
        <pc:spChg chg="add del">
          <ac:chgData name="Pritchard, Cindy" userId="26239436-f244-48ee-9592-488f7c2a36c4" providerId="ADAL" clId="{F5FA4D09-911B-424C-92FE-3F725BC947CA}" dt="2025-12-18T19:20:30.084" v="3480" actId="478"/>
          <ac:spMkLst>
            <pc:docMk/>
            <pc:sldMk cId="1290743038" sldId="1590"/>
            <ac:spMk id="11" creationId="{32DA71CC-EFFA-EF49-A45A-DF0559869E80}"/>
          </ac:spMkLst>
        </pc:spChg>
        <pc:picChg chg="add mod modCrop">
          <ac:chgData name="Pritchard, Cindy" userId="26239436-f244-48ee-9592-488f7c2a36c4" providerId="ADAL" clId="{F5FA4D09-911B-424C-92FE-3F725BC947CA}" dt="2025-12-18T19:23:11.613" v="3507" actId="1076"/>
          <ac:picMkLst>
            <pc:docMk/>
            <pc:sldMk cId="1290743038" sldId="1590"/>
            <ac:picMk id="3" creationId="{5254CA90-715C-2396-8E52-BF0FBB7700F9}"/>
          </ac:picMkLst>
        </pc:picChg>
        <pc:picChg chg="add del mod">
          <ac:chgData name="Pritchard, Cindy" userId="26239436-f244-48ee-9592-488f7c2a36c4" providerId="ADAL" clId="{F5FA4D09-911B-424C-92FE-3F725BC947CA}" dt="2025-12-18T19:23:09.240" v="3506" actId="478"/>
          <ac:picMkLst>
            <pc:docMk/>
            <pc:sldMk cId="1290743038" sldId="1590"/>
            <ac:picMk id="5" creationId="{19837777-F368-FACD-F75F-478F5EFFDE71}"/>
          </ac:picMkLst>
        </pc:picChg>
        <pc:picChg chg="mod">
          <ac:chgData name="Pritchard, Cindy" userId="26239436-f244-48ee-9592-488f7c2a36c4" providerId="ADAL" clId="{F5FA4D09-911B-424C-92FE-3F725BC947CA}" dt="2025-12-18T19:23:45.725" v="3514" actId="14100"/>
          <ac:picMkLst>
            <pc:docMk/>
            <pc:sldMk cId="1290743038" sldId="1590"/>
            <ac:picMk id="6" creationId="{9EA27C2C-CDD7-3B65-9226-68177808A930}"/>
          </ac:picMkLst>
        </pc:picChg>
        <pc:picChg chg="mod">
          <ac:chgData name="Pritchard, Cindy" userId="26239436-f244-48ee-9592-488f7c2a36c4" providerId="ADAL" clId="{F5FA4D09-911B-424C-92FE-3F725BC947CA}" dt="2025-12-18T19:21:39.228" v="3489" actId="1076"/>
          <ac:picMkLst>
            <pc:docMk/>
            <pc:sldMk cId="1290743038" sldId="1590"/>
            <ac:picMk id="9" creationId="{0CB16CC7-B6E3-E41E-9393-1B3016C115F7}"/>
          </ac:picMkLst>
        </pc:picChg>
        <pc:picChg chg="add mod">
          <ac:chgData name="Pritchard, Cindy" userId="26239436-f244-48ee-9592-488f7c2a36c4" providerId="ADAL" clId="{F5FA4D09-911B-424C-92FE-3F725BC947CA}" dt="2025-12-18T19:23:47.714" v="3515" actId="1076"/>
          <ac:picMkLst>
            <pc:docMk/>
            <pc:sldMk cId="1290743038" sldId="1590"/>
            <ac:picMk id="13" creationId="{CDA9C1B2-525C-1C40-C4E7-0B4D47869CFA}"/>
          </ac:picMkLst>
        </pc:picChg>
        <pc:picChg chg="add del mod">
          <ac:chgData name="Pritchard, Cindy" userId="26239436-f244-48ee-9592-488f7c2a36c4" providerId="ADAL" clId="{F5FA4D09-911B-424C-92FE-3F725BC947CA}" dt="2025-12-18T19:22:27.201" v="3499" actId="478"/>
          <ac:picMkLst>
            <pc:docMk/>
            <pc:sldMk cId="1290743038" sldId="1590"/>
            <ac:picMk id="15" creationId="{382B1714-18FA-4373-3E48-FED39F819BD8}"/>
          </ac:picMkLst>
        </pc:picChg>
        <pc:picChg chg="add mod">
          <ac:chgData name="Pritchard, Cindy" userId="26239436-f244-48ee-9592-488f7c2a36c4" providerId="ADAL" clId="{F5FA4D09-911B-424C-92FE-3F725BC947CA}" dt="2025-12-18T19:23:49.625" v="3516" actId="1076"/>
          <ac:picMkLst>
            <pc:docMk/>
            <pc:sldMk cId="1290743038" sldId="1590"/>
            <ac:picMk id="17" creationId="{8077B342-08DE-82EF-603C-8748898E5060}"/>
          </ac:picMkLst>
        </pc:picChg>
        <pc:picChg chg="add mod">
          <ac:chgData name="Pritchard, Cindy" userId="26239436-f244-48ee-9592-488f7c2a36c4" providerId="ADAL" clId="{F5FA4D09-911B-424C-92FE-3F725BC947CA}" dt="2025-12-18T19:23:54.093" v="3518" actId="14100"/>
          <ac:picMkLst>
            <pc:docMk/>
            <pc:sldMk cId="1290743038" sldId="1590"/>
            <ac:picMk id="19" creationId="{B9F6062B-0E35-6F0B-5BC3-015037EA012B}"/>
          </ac:picMkLst>
        </pc:picChg>
      </pc:sldChg>
      <pc:sldChg chg="addSp delSp modSp new mod ord modNotesTx">
        <pc:chgData name="Pritchard, Cindy" userId="26239436-f244-48ee-9592-488f7c2a36c4" providerId="ADAL" clId="{F5FA4D09-911B-424C-92FE-3F725BC947CA}" dt="2025-12-19T08:40:20.539" v="8799"/>
        <pc:sldMkLst>
          <pc:docMk/>
          <pc:sldMk cId="1856735722" sldId="1591"/>
        </pc:sldMkLst>
        <pc:spChg chg="del">
          <ac:chgData name="Pritchard, Cindy" userId="26239436-f244-48ee-9592-488f7c2a36c4" providerId="ADAL" clId="{F5FA4D09-911B-424C-92FE-3F725BC947CA}" dt="2025-12-18T09:50:54.599" v="2916" actId="478"/>
          <ac:spMkLst>
            <pc:docMk/>
            <pc:sldMk cId="1856735722" sldId="1591"/>
            <ac:spMk id="2" creationId="{AE95F06E-1279-6631-1BAC-027D6C690857}"/>
          </ac:spMkLst>
        </pc:spChg>
        <pc:spChg chg="del">
          <ac:chgData name="Pritchard, Cindy" userId="26239436-f244-48ee-9592-488f7c2a36c4" providerId="ADAL" clId="{F5FA4D09-911B-424C-92FE-3F725BC947CA}" dt="2025-12-18T09:50:56.389" v="2917" actId="478"/>
          <ac:spMkLst>
            <pc:docMk/>
            <pc:sldMk cId="1856735722" sldId="1591"/>
            <ac:spMk id="3" creationId="{E11FB214-11B3-1B33-1B35-0218C5F01F80}"/>
          </ac:spMkLst>
        </pc:spChg>
        <pc:spChg chg="add mod">
          <ac:chgData name="Pritchard, Cindy" userId="26239436-f244-48ee-9592-488f7c2a36c4" providerId="ADAL" clId="{F5FA4D09-911B-424C-92FE-3F725BC947CA}" dt="2025-12-18T09:51:21.980" v="2931" actId="1076"/>
          <ac:spMkLst>
            <pc:docMk/>
            <pc:sldMk cId="1856735722" sldId="1591"/>
            <ac:spMk id="7" creationId="{3998F156-17BA-5EB4-A28D-1D6E02F9AC29}"/>
          </ac:spMkLst>
        </pc:spChg>
        <pc:spChg chg="add mod">
          <ac:chgData name="Pritchard, Cindy" userId="26239436-f244-48ee-9592-488f7c2a36c4" providerId="ADAL" clId="{F5FA4D09-911B-424C-92FE-3F725BC947CA}" dt="2025-12-18T09:51:41.606" v="2941" actId="14100"/>
          <ac:spMkLst>
            <pc:docMk/>
            <pc:sldMk cId="1856735722" sldId="1591"/>
            <ac:spMk id="9" creationId="{F4CFB524-7954-DDCB-10AD-D6FFF57EAE9C}"/>
          </ac:spMkLst>
        </pc:spChg>
        <pc:picChg chg="add mod">
          <ac:chgData name="Pritchard, Cindy" userId="26239436-f244-48ee-9592-488f7c2a36c4" providerId="ADAL" clId="{F5FA4D09-911B-424C-92FE-3F725BC947CA}" dt="2025-12-18T09:51:19.024" v="2930" actId="1076"/>
          <ac:picMkLst>
            <pc:docMk/>
            <pc:sldMk cId="1856735722" sldId="1591"/>
            <ac:picMk id="5" creationId="{EAE6734C-78A7-4BF6-1AC5-226FCE8B3AE4}"/>
          </ac:picMkLst>
        </pc:picChg>
      </pc:sldChg>
      <pc:sldChg chg="addSp delSp modSp new mod ord modNotesTx">
        <pc:chgData name="Pritchard, Cindy" userId="26239436-f244-48ee-9592-488f7c2a36c4" providerId="ADAL" clId="{F5FA4D09-911B-424C-92FE-3F725BC947CA}" dt="2025-12-19T08:14:26.027" v="7068"/>
        <pc:sldMkLst>
          <pc:docMk/>
          <pc:sldMk cId="2674097264" sldId="1592"/>
        </pc:sldMkLst>
        <pc:spChg chg="del">
          <ac:chgData name="Pritchard, Cindy" userId="26239436-f244-48ee-9592-488f7c2a36c4" providerId="ADAL" clId="{F5FA4D09-911B-424C-92FE-3F725BC947CA}" dt="2025-12-18T09:52:39.647" v="2942" actId="478"/>
          <ac:spMkLst>
            <pc:docMk/>
            <pc:sldMk cId="2674097264" sldId="1592"/>
            <ac:spMk id="2" creationId="{B9B4FC0B-66F5-1A27-11DB-8FDF62487DFE}"/>
          </ac:spMkLst>
        </pc:spChg>
        <pc:spChg chg="del">
          <ac:chgData name="Pritchard, Cindy" userId="26239436-f244-48ee-9592-488f7c2a36c4" providerId="ADAL" clId="{F5FA4D09-911B-424C-92FE-3F725BC947CA}" dt="2025-12-18T09:52:41.543" v="2943" actId="478"/>
          <ac:spMkLst>
            <pc:docMk/>
            <pc:sldMk cId="2674097264" sldId="1592"/>
            <ac:spMk id="3" creationId="{55EDE326-D9AC-44D2-B2A1-39A6CC962516}"/>
          </ac:spMkLst>
        </pc:spChg>
        <pc:spChg chg="add mod">
          <ac:chgData name="Pritchard, Cindy" userId="26239436-f244-48ee-9592-488f7c2a36c4" providerId="ADAL" clId="{F5FA4D09-911B-424C-92FE-3F725BC947CA}" dt="2025-12-18T09:53:40.129" v="2956" actId="403"/>
          <ac:spMkLst>
            <pc:docMk/>
            <pc:sldMk cId="2674097264" sldId="1592"/>
            <ac:spMk id="7" creationId="{8181FCBD-96A8-B7E4-C928-7315DDA25C94}"/>
          </ac:spMkLst>
        </pc:spChg>
        <pc:spChg chg="add mod">
          <ac:chgData name="Pritchard, Cindy" userId="26239436-f244-48ee-9592-488f7c2a36c4" providerId="ADAL" clId="{F5FA4D09-911B-424C-92FE-3F725BC947CA}" dt="2025-12-18T09:54:12.232" v="2967" actId="14100"/>
          <ac:spMkLst>
            <pc:docMk/>
            <pc:sldMk cId="2674097264" sldId="1592"/>
            <ac:spMk id="9" creationId="{28F25BB3-AA52-94AC-DACE-EA309F241C1B}"/>
          </ac:spMkLst>
        </pc:spChg>
        <pc:picChg chg="add mod">
          <ac:chgData name="Pritchard, Cindy" userId="26239436-f244-48ee-9592-488f7c2a36c4" providerId="ADAL" clId="{F5FA4D09-911B-424C-92FE-3F725BC947CA}" dt="2025-12-18T09:52:46.941" v="2947" actId="1076"/>
          <ac:picMkLst>
            <pc:docMk/>
            <pc:sldMk cId="2674097264" sldId="1592"/>
            <ac:picMk id="5" creationId="{46F4CD6B-1F13-128E-B808-E90D86E79554}"/>
          </ac:picMkLst>
        </pc:picChg>
      </pc:sldChg>
      <pc:sldChg chg="addSp delSp modSp new del mod">
        <pc:chgData name="Pritchard, Cindy" userId="26239436-f244-48ee-9592-488f7c2a36c4" providerId="ADAL" clId="{F5FA4D09-911B-424C-92FE-3F725BC947CA}" dt="2025-12-18T09:56:18.484" v="2983" actId="2696"/>
        <pc:sldMkLst>
          <pc:docMk/>
          <pc:sldMk cId="616203273" sldId="1593"/>
        </pc:sldMkLst>
        <pc:spChg chg="del">
          <ac:chgData name="Pritchard, Cindy" userId="26239436-f244-48ee-9592-488f7c2a36c4" providerId="ADAL" clId="{F5FA4D09-911B-424C-92FE-3F725BC947CA}" dt="2025-12-18T09:55:04.687" v="2969" actId="478"/>
          <ac:spMkLst>
            <pc:docMk/>
            <pc:sldMk cId="616203273" sldId="1593"/>
            <ac:spMk id="2" creationId="{C57558EE-0D0C-C862-DA6F-ADE3091EA1FF}"/>
          </ac:spMkLst>
        </pc:spChg>
        <pc:spChg chg="del">
          <ac:chgData name="Pritchard, Cindy" userId="26239436-f244-48ee-9592-488f7c2a36c4" providerId="ADAL" clId="{F5FA4D09-911B-424C-92FE-3F725BC947CA}" dt="2025-12-18T09:55:06.919" v="2970" actId="478"/>
          <ac:spMkLst>
            <pc:docMk/>
            <pc:sldMk cId="616203273" sldId="1593"/>
            <ac:spMk id="3" creationId="{B191711A-87FC-DC06-B0FD-B2CEC22666F1}"/>
          </ac:spMkLst>
        </pc:spChg>
        <pc:spChg chg="add mod">
          <ac:chgData name="Pritchard, Cindy" userId="26239436-f244-48ee-9592-488f7c2a36c4" providerId="ADAL" clId="{F5FA4D09-911B-424C-92FE-3F725BC947CA}" dt="2025-12-18T09:55:51.268" v="2981" actId="403"/>
          <ac:spMkLst>
            <pc:docMk/>
            <pc:sldMk cId="616203273" sldId="1593"/>
            <ac:spMk id="7" creationId="{4DF6BDB5-7791-2444-7487-1A08D4EBEA43}"/>
          </ac:spMkLst>
        </pc:spChg>
        <pc:spChg chg="add">
          <ac:chgData name="Pritchard, Cindy" userId="26239436-f244-48ee-9592-488f7c2a36c4" providerId="ADAL" clId="{F5FA4D09-911B-424C-92FE-3F725BC947CA}" dt="2025-12-18T09:56:04.676" v="2982"/>
          <ac:spMkLst>
            <pc:docMk/>
            <pc:sldMk cId="616203273" sldId="1593"/>
            <ac:spMk id="8" creationId="{BD1B546D-8DD1-277F-6212-3B14D9EA2264}"/>
          </ac:spMkLst>
        </pc:spChg>
        <pc:picChg chg="add mod">
          <ac:chgData name="Pritchard, Cindy" userId="26239436-f244-48ee-9592-488f7c2a36c4" providerId="ADAL" clId="{F5FA4D09-911B-424C-92FE-3F725BC947CA}" dt="2025-12-18T09:55:11.097" v="2973" actId="14100"/>
          <ac:picMkLst>
            <pc:docMk/>
            <pc:sldMk cId="616203273" sldId="1593"/>
            <ac:picMk id="5" creationId="{4634BDC4-2202-1812-8A16-2CF3C47B2882}"/>
          </ac:picMkLst>
        </pc:picChg>
      </pc:sldChg>
      <pc:sldChg chg="addSp delSp modSp add del mod modNotesTx">
        <pc:chgData name="Pritchard, Cindy" userId="26239436-f244-48ee-9592-488f7c2a36c4" providerId="ADAL" clId="{F5FA4D09-911B-424C-92FE-3F725BC947CA}" dt="2025-12-18T20:30:44.030" v="6887" actId="2696"/>
        <pc:sldMkLst>
          <pc:docMk/>
          <pc:sldMk cId="126666441" sldId="1594"/>
        </pc:sldMkLst>
        <pc:spChg chg="del">
          <ac:chgData name="Pritchard, Cindy" userId="26239436-f244-48ee-9592-488f7c2a36c4" providerId="ADAL" clId="{F5FA4D09-911B-424C-92FE-3F725BC947CA}" dt="2025-12-18T09:57:02.300" v="2985" actId="478"/>
          <ac:spMkLst>
            <pc:docMk/>
            <pc:sldMk cId="126666441" sldId="1594"/>
            <ac:spMk id="2" creationId="{13BCF720-6BE3-9D9C-8C33-24FF914D273C}"/>
          </ac:spMkLst>
        </pc:spChg>
        <pc:spChg chg="del">
          <ac:chgData name="Pritchard, Cindy" userId="26239436-f244-48ee-9592-488f7c2a36c4" providerId="ADAL" clId="{F5FA4D09-911B-424C-92FE-3F725BC947CA}" dt="2025-12-18T09:57:03.868" v="2986" actId="478"/>
          <ac:spMkLst>
            <pc:docMk/>
            <pc:sldMk cId="126666441" sldId="1594"/>
            <ac:spMk id="3" creationId="{A0FB3432-9A7B-C1FC-3FD7-AE12A46CC06F}"/>
          </ac:spMkLst>
        </pc:spChg>
        <pc:spChg chg="add mod">
          <ac:chgData name="Pritchard, Cindy" userId="26239436-f244-48ee-9592-488f7c2a36c4" providerId="ADAL" clId="{F5FA4D09-911B-424C-92FE-3F725BC947CA}" dt="2025-12-18T09:57:30.338" v="2997" actId="403"/>
          <ac:spMkLst>
            <pc:docMk/>
            <pc:sldMk cId="126666441" sldId="1594"/>
            <ac:spMk id="7" creationId="{901F76A5-4EE5-BFB9-9B45-7459C43737F1}"/>
          </ac:spMkLst>
        </pc:spChg>
        <pc:spChg chg="add mod">
          <ac:chgData name="Pritchard, Cindy" userId="26239436-f244-48ee-9592-488f7c2a36c4" providerId="ADAL" clId="{F5FA4D09-911B-424C-92FE-3F725BC947CA}" dt="2025-12-18T09:57:56.090" v="3007" actId="1076"/>
          <ac:spMkLst>
            <pc:docMk/>
            <pc:sldMk cId="126666441" sldId="1594"/>
            <ac:spMk id="9" creationId="{E279F296-F45A-F502-2EE3-0A3C7E336EBE}"/>
          </ac:spMkLst>
        </pc:spChg>
        <pc:picChg chg="add mod">
          <ac:chgData name="Pritchard, Cindy" userId="26239436-f244-48ee-9592-488f7c2a36c4" providerId="ADAL" clId="{F5FA4D09-911B-424C-92FE-3F725BC947CA}" dt="2025-12-18T09:57:09.351" v="2990" actId="1076"/>
          <ac:picMkLst>
            <pc:docMk/>
            <pc:sldMk cId="126666441" sldId="1594"/>
            <ac:picMk id="5" creationId="{4274E867-B91C-A903-C9E7-3BFC97E7E40C}"/>
          </ac:picMkLst>
        </pc:picChg>
      </pc:sldChg>
      <pc:sldChg chg="addSp delSp modSp add mod ord modNotesTx">
        <pc:chgData name="Pritchard, Cindy" userId="26239436-f244-48ee-9592-488f7c2a36c4" providerId="ADAL" clId="{F5FA4D09-911B-424C-92FE-3F725BC947CA}" dt="2025-12-19T08:13:25.990" v="7052"/>
        <pc:sldMkLst>
          <pc:docMk/>
          <pc:sldMk cId="3237502837" sldId="1595"/>
        </pc:sldMkLst>
        <pc:spChg chg="del">
          <ac:chgData name="Pritchard, Cindy" userId="26239436-f244-48ee-9592-488f7c2a36c4" providerId="ADAL" clId="{F5FA4D09-911B-424C-92FE-3F725BC947CA}" dt="2025-12-18T09:59:07.197" v="3010" actId="478"/>
          <ac:spMkLst>
            <pc:docMk/>
            <pc:sldMk cId="3237502837" sldId="1595"/>
            <ac:spMk id="2" creationId="{E8D1B7C1-D806-3D9A-6EF3-516D5C83E9EA}"/>
          </ac:spMkLst>
        </pc:spChg>
        <pc:spChg chg="del">
          <ac:chgData name="Pritchard, Cindy" userId="26239436-f244-48ee-9592-488f7c2a36c4" providerId="ADAL" clId="{F5FA4D09-911B-424C-92FE-3F725BC947CA}" dt="2025-12-18T09:59:08.513" v="3011" actId="478"/>
          <ac:spMkLst>
            <pc:docMk/>
            <pc:sldMk cId="3237502837" sldId="1595"/>
            <ac:spMk id="3" creationId="{F668D362-EC87-083A-C3D5-4C7A477BDAC9}"/>
          </ac:spMkLst>
        </pc:spChg>
        <pc:spChg chg="add mod">
          <ac:chgData name="Pritchard, Cindy" userId="26239436-f244-48ee-9592-488f7c2a36c4" providerId="ADAL" clId="{F5FA4D09-911B-424C-92FE-3F725BC947CA}" dt="2025-12-18T10:01:06.572" v="3046" actId="1076"/>
          <ac:spMkLst>
            <pc:docMk/>
            <pc:sldMk cId="3237502837" sldId="1595"/>
            <ac:spMk id="7" creationId="{1F249EC7-74A8-D3AA-6352-70DF1E7816CE}"/>
          </ac:spMkLst>
        </pc:spChg>
        <pc:spChg chg="add mod">
          <ac:chgData name="Pritchard, Cindy" userId="26239436-f244-48ee-9592-488f7c2a36c4" providerId="ADAL" clId="{F5FA4D09-911B-424C-92FE-3F725BC947CA}" dt="2025-12-18T10:01:41.716" v="3056" actId="1076"/>
          <ac:spMkLst>
            <pc:docMk/>
            <pc:sldMk cId="3237502837" sldId="1595"/>
            <ac:spMk id="11" creationId="{A2C48154-3BF5-2801-546E-763157AE0B1F}"/>
          </ac:spMkLst>
        </pc:spChg>
        <pc:picChg chg="add mod">
          <ac:chgData name="Pritchard, Cindy" userId="26239436-f244-48ee-9592-488f7c2a36c4" providerId="ADAL" clId="{F5FA4D09-911B-424C-92FE-3F725BC947CA}" dt="2025-12-18T10:00:56.964" v="3043" actId="1076"/>
          <ac:picMkLst>
            <pc:docMk/>
            <pc:sldMk cId="3237502837" sldId="1595"/>
            <ac:picMk id="5" creationId="{BBCAF5FD-D79A-FF48-AE6B-0C36BAA7EA1B}"/>
          </ac:picMkLst>
        </pc:picChg>
        <pc:picChg chg="add mod modCrop">
          <ac:chgData name="Pritchard, Cindy" userId="26239436-f244-48ee-9592-488f7c2a36c4" providerId="ADAL" clId="{F5FA4D09-911B-424C-92FE-3F725BC947CA}" dt="2025-12-18T10:01:38.949" v="3055" actId="1076"/>
          <ac:picMkLst>
            <pc:docMk/>
            <pc:sldMk cId="3237502837" sldId="1595"/>
            <ac:picMk id="9" creationId="{0A68CBDC-5908-D971-A8C5-B0A72CCAD935}"/>
          </ac:picMkLst>
        </pc:picChg>
      </pc:sldChg>
      <pc:sldChg chg="addSp delSp modSp add del mod modNotesTx">
        <pc:chgData name="Pritchard, Cindy" userId="26239436-f244-48ee-9592-488f7c2a36c4" providerId="ADAL" clId="{F5FA4D09-911B-424C-92FE-3F725BC947CA}" dt="2025-12-19T09:00:29.088" v="10359" actId="2696"/>
        <pc:sldMkLst>
          <pc:docMk/>
          <pc:sldMk cId="1607609583" sldId="1596"/>
        </pc:sldMkLst>
        <pc:spChg chg="del">
          <ac:chgData name="Pritchard, Cindy" userId="26239436-f244-48ee-9592-488f7c2a36c4" providerId="ADAL" clId="{F5FA4D09-911B-424C-92FE-3F725BC947CA}" dt="2025-12-18T18:52:37.759" v="3059" actId="478"/>
          <ac:spMkLst>
            <pc:docMk/>
            <pc:sldMk cId="1607609583" sldId="1596"/>
            <ac:spMk id="2" creationId="{BE60E8E5-2887-4F4F-E4E6-58549532EA1E}"/>
          </ac:spMkLst>
        </pc:spChg>
        <pc:spChg chg="del">
          <ac:chgData name="Pritchard, Cindy" userId="26239436-f244-48ee-9592-488f7c2a36c4" providerId="ADAL" clId="{F5FA4D09-911B-424C-92FE-3F725BC947CA}" dt="2025-12-18T18:52:40.038" v="3060" actId="478"/>
          <ac:spMkLst>
            <pc:docMk/>
            <pc:sldMk cId="1607609583" sldId="1596"/>
            <ac:spMk id="3" creationId="{79776D5F-F0F1-8950-281F-3A99903D40FB}"/>
          </ac:spMkLst>
        </pc:spChg>
        <pc:spChg chg="add mod">
          <ac:chgData name="Pritchard, Cindy" userId="26239436-f244-48ee-9592-488f7c2a36c4" providerId="ADAL" clId="{F5FA4D09-911B-424C-92FE-3F725BC947CA}" dt="2025-12-18T18:53:25.845" v="3073" actId="14100"/>
          <ac:spMkLst>
            <pc:docMk/>
            <pc:sldMk cId="1607609583" sldId="1596"/>
            <ac:spMk id="7" creationId="{E7808613-269E-04B8-4702-A8180D6CE4DE}"/>
          </ac:spMkLst>
        </pc:spChg>
        <pc:spChg chg="add mod">
          <ac:chgData name="Pritchard, Cindy" userId="26239436-f244-48ee-9592-488f7c2a36c4" providerId="ADAL" clId="{F5FA4D09-911B-424C-92FE-3F725BC947CA}" dt="2025-12-18T18:53:40.647" v="3084" actId="1076"/>
          <ac:spMkLst>
            <pc:docMk/>
            <pc:sldMk cId="1607609583" sldId="1596"/>
            <ac:spMk id="9" creationId="{C856C196-D332-AC40-D281-41C3BD156E4D}"/>
          </ac:spMkLst>
        </pc:spChg>
        <pc:picChg chg="add mod">
          <ac:chgData name="Pritchard, Cindy" userId="26239436-f244-48ee-9592-488f7c2a36c4" providerId="ADAL" clId="{F5FA4D09-911B-424C-92FE-3F725BC947CA}" dt="2025-12-18T18:52:48.440" v="3065" actId="14100"/>
          <ac:picMkLst>
            <pc:docMk/>
            <pc:sldMk cId="1607609583" sldId="1596"/>
            <ac:picMk id="5" creationId="{85157F44-93B9-040C-3B50-3AA096401894}"/>
          </ac:picMkLst>
        </pc:picChg>
      </pc:sldChg>
      <pc:sldChg chg="addSp delSp modSp add del mod modNotesTx">
        <pc:chgData name="Pritchard, Cindy" userId="26239436-f244-48ee-9592-488f7c2a36c4" providerId="ADAL" clId="{F5FA4D09-911B-424C-92FE-3F725BC947CA}" dt="2025-12-18T20:34:07.635" v="6908" actId="2696"/>
        <pc:sldMkLst>
          <pc:docMk/>
          <pc:sldMk cId="543618275" sldId="1597"/>
        </pc:sldMkLst>
        <pc:spChg chg="del">
          <ac:chgData name="Pritchard, Cindy" userId="26239436-f244-48ee-9592-488f7c2a36c4" providerId="ADAL" clId="{F5FA4D09-911B-424C-92FE-3F725BC947CA}" dt="2025-12-18T18:54:36.989" v="3087" actId="478"/>
          <ac:spMkLst>
            <pc:docMk/>
            <pc:sldMk cId="543618275" sldId="1597"/>
            <ac:spMk id="2" creationId="{963DED43-7F13-5C84-38B5-34B665AB753A}"/>
          </ac:spMkLst>
        </pc:spChg>
        <pc:spChg chg="del">
          <ac:chgData name="Pritchard, Cindy" userId="26239436-f244-48ee-9592-488f7c2a36c4" providerId="ADAL" clId="{F5FA4D09-911B-424C-92FE-3F725BC947CA}" dt="2025-12-18T18:54:38.421" v="3088" actId="478"/>
          <ac:spMkLst>
            <pc:docMk/>
            <pc:sldMk cId="543618275" sldId="1597"/>
            <ac:spMk id="3" creationId="{AABF41AB-1D18-5369-A922-64BDC9F9E20B}"/>
          </ac:spMkLst>
        </pc:spChg>
        <pc:spChg chg="add mod">
          <ac:chgData name="Pritchard, Cindy" userId="26239436-f244-48ee-9592-488f7c2a36c4" providerId="ADAL" clId="{F5FA4D09-911B-424C-92FE-3F725BC947CA}" dt="2025-12-18T18:55:29.126" v="3102" actId="1076"/>
          <ac:spMkLst>
            <pc:docMk/>
            <pc:sldMk cId="543618275" sldId="1597"/>
            <ac:spMk id="7" creationId="{DB9816FA-215D-A299-4EED-9B120A3587F8}"/>
          </ac:spMkLst>
        </pc:spChg>
        <pc:spChg chg="add mod">
          <ac:chgData name="Pritchard, Cindy" userId="26239436-f244-48ee-9592-488f7c2a36c4" providerId="ADAL" clId="{F5FA4D09-911B-424C-92FE-3F725BC947CA}" dt="2025-12-18T18:55:44.495" v="3111" actId="1076"/>
          <ac:spMkLst>
            <pc:docMk/>
            <pc:sldMk cId="543618275" sldId="1597"/>
            <ac:spMk id="9" creationId="{9F23EA5E-E3EB-BA87-9470-50C668E5CCE4}"/>
          </ac:spMkLst>
        </pc:spChg>
        <pc:picChg chg="add mod">
          <ac:chgData name="Pritchard, Cindy" userId="26239436-f244-48ee-9592-488f7c2a36c4" providerId="ADAL" clId="{F5FA4D09-911B-424C-92FE-3F725BC947CA}" dt="2025-12-18T18:55:36.606" v="3104" actId="1076"/>
          <ac:picMkLst>
            <pc:docMk/>
            <pc:sldMk cId="543618275" sldId="1597"/>
            <ac:picMk id="5" creationId="{36F92537-4815-5066-19FB-4478B568C09E}"/>
          </ac:picMkLst>
        </pc:picChg>
      </pc:sldChg>
      <pc:sldChg chg="addSp delSp modSp add mod ord modNotesTx">
        <pc:chgData name="Pritchard, Cindy" userId="26239436-f244-48ee-9592-488f7c2a36c4" providerId="ADAL" clId="{F5FA4D09-911B-424C-92FE-3F725BC947CA}" dt="2025-12-19T08:14:07.295" v="7058"/>
        <pc:sldMkLst>
          <pc:docMk/>
          <pc:sldMk cId="2369593660" sldId="1598"/>
        </pc:sldMkLst>
        <pc:spChg chg="del">
          <ac:chgData name="Pritchard, Cindy" userId="26239436-f244-48ee-9592-488f7c2a36c4" providerId="ADAL" clId="{F5FA4D09-911B-424C-92FE-3F725BC947CA}" dt="2025-12-18T18:59:14.420" v="3171" actId="478"/>
          <ac:spMkLst>
            <pc:docMk/>
            <pc:sldMk cId="2369593660" sldId="1598"/>
            <ac:spMk id="2" creationId="{802C6440-B6E4-51B5-34D2-35F7D545FA9B}"/>
          </ac:spMkLst>
        </pc:spChg>
        <pc:spChg chg="del">
          <ac:chgData name="Pritchard, Cindy" userId="26239436-f244-48ee-9592-488f7c2a36c4" providerId="ADAL" clId="{F5FA4D09-911B-424C-92FE-3F725BC947CA}" dt="2025-12-18T18:59:17.237" v="3172" actId="478"/>
          <ac:spMkLst>
            <pc:docMk/>
            <pc:sldMk cId="2369593660" sldId="1598"/>
            <ac:spMk id="3" creationId="{8CDB4E89-5EEC-BD4B-9DBE-B4802EFE8D03}"/>
          </ac:spMkLst>
        </pc:spChg>
        <pc:spChg chg="add mod">
          <ac:chgData name="Pritchard, Cindy" userId="26239436-f244-48ee-9592-488f7c2a36c4" providerId="ADAL" clId="{F5FA4D09-911B-424C-92FE-3F725BC947CA}" dt="2025-12-18T19:00:05.832" v="3190" actId="20577"/>
          <ac:spMkLst>
            <pc:docMk/>
            <pc:sldMk cId="2369593660" sldId="1598"/>
            <ac:spMk id="7" creationId="{3FEBDB8D-0BAC-B11C-55E0-672DBB636A5D}"/>
          </ac:spMkLst>
        </pc:spChg>
        <pc:spChg chg="add mod">
          <ac:chgData name="Pritchard, Cindy" userId="26239436-f244-48ee-9592-488f7c2a36c4" providerId="ADAL" clId="{F5FA4D09-911B-424C-92FE-3F725BC947CA}" dt="2025-12-18T19:00:29.476" v="3201" actId="14100"/>
          <ac:spMkLst>
            <pc:docMk/>
            <pc:sldMk cId="2369593660" sldId="1598"/>
            <ac:spMk id="9" creationId="{46A1530B-4FC1-E00E-6480-E162767F1F9D}"/>
          </ac:spMkLst>
        </pc:spChg>
        <pc:picChg chg="add mod">
          <ac:chgData name="Pritchard, Cindy" userId="26239436-f244-48ee-9592-488f7c2a36c4" providerId="ADAL" clId="{F5FA4D09-911B-424C-92FE-3F725BC947CA}" dt="2025-12-18T18:59:22.177" v="3175" actId="14100"/>
          <ac:picMkLst>
            <pc:docMk/>
            <pc:sldMk cId="2369593660" sldId="1598"/>
            <ac:picMk id="5" creationId="{B1F63EA1-F800-8618-16CD-CCBE8CB4B961}"/>
          </ac:picMkLst>
        </pc:picChg>
      </pc:sldChg>
      <pc:sldChg chg="addSp delSp modSp add del mod modNotesTx">
        <pc:chgData name="Pritchard, Cindy" userId="26239436-f244-48ee-9592-488f7c2a36c4" providerId="ADAL" clId="{F5FA4D09-911B-424C-92FE-3F725BC947CA}" dt="2025-12-18T20:30:28.996" v="6886" actId="2696"/>
        <pc:sldMkLst>
          <pc:docMk/>
          <pc:sldMk cId="2618351449" sldId="1599"/>
        </pc:sldMkLst>
        <pc:spChg chg="del">
          <ac:chgData name="Pritchard, Cindy" userId="26239436-f244-48ee-9592-488f7c2a36c4" providerId="ADAL" clId="{F5FA4D09-911B-424C-92FE-3F725BC947CA}" dt="2025-12-18T18:56:57.280" v="3142" actId="478"/>
          <ac:spMkLst>
            <pc:docMk/>
            <pc:sldMk cId="2618351449" sldId="1599"/>
            <ac:spMk id="2" creationId="{BDAF5F65-40FF-4C8F-31C9-0EF196C1E672}"/>
          </ac:spMkLst>
        </pc:spChg>
        <pc:spChg chg="del">
          <ac:chgData name="Pritchard, Cindy" userId="26239436-f244-48ee-9592-488f7c2a36c4" providerId="ADAL" clId="{F5FA4D09-911B-424C-92FE-3F725BC947CA}" dt="2025-12-18T18:57:00.786" v="3143" actId="478"/>
          <ac:spMkLst>
            <pc:docMk/>
            <pc:sldMk cId="2618351449" sldId="1599"/>
            <ac:spMk id="3" creationId="{81E90764-273B-5736-B1CF-7A1E2F60C23C}"/>
          </ac:spMkLst>
        </pc:spChg>
        <pc:spChg chg="add mod">
          <ac:chgData name="Pritchard, Cindy" userId="26239436-f244-48ee-9592-488f7c2a36c4" providerId="ADAL" clId="{F5FA4D09-911B-424C-92FE-3F725BC947CA}" dt="2025-12-18T18:58:04.670" v="3162" actId="14100"/>
          <ac:spMkLst>
            <pc:docMk/>
            <pc:sldMk cId="2618351449" sldId="1599"/>
            <ac:spMk id="7" creationId="{81CA4B26-4A02-7ECD-B149-8DA8555493EC}"/>
          </ac:spMkLst>
        </pc:spChg>
        <pc:spChg chg="add mod">
          <ac:chgData name="Pritchard, Cindy" userId="26239436-f244-48ee-9592-488f7c2a36c4" providerId="ADAL" clId="{F5FA4D09-911B-424C-92FE-3F725BC947CA}" dt="2025-12-18T18:58:32.777" v="3169" actId="403"/>
          <ac:spMkLst>
            <pc:docMk/>
            <pc:sldMk cId="2618351449" sldId="1599"/>
            <ac:spMk id="9" creationId="{FAFBB6D1-B0D5-B4C2-0C1F-26859FEADCF1}"/>
          </ac:spMkLst>
        </pc:spChg>
        <pc:picChg chg="add mod">
          <ac:chgData name="Pritchard, Cindy" userId="26239436-f244-48ee-9592-488f7c2a36c4" providerId="ADAL" clId="{F5FA4D09-911B-424C-92FE-3F725BC947CA}" dt="2025-12-18T18:57:53.885" v="3149" actId="1076"/>
          <ac:picMkLst>
            <pc:docMk/>
            <pc:sldMk cId="2618351449" sldId="1599"/>
            <ac:picMk id="5" creationId="{D7FEE27E-4715-0FEB-C9AA-BDF0AA1E81D3}"/>
          </ac:picMkLst>
        </pc:picChg>
      </pc:sldChg>
      <pc:sldChg chg="addSp delSp modSp add mod ord">
        <pc:chgData name="Pritchard, Cindy" userId="26239436-f244-48ee-9592-488f7c2a36c4" providerId="ADAL" clId="{F5FA4D09-911B-424C-92FE-3F725BC947CA}" dt="2025-12-19T08:13:41.110" v="7056"/>
        <pc:sldMkLst>
          <pc:docMk/>
          <pc:sldMk cId="2319634983" sldId="1600"/>
        </pc:sldMkLst>
        <pc:spChg chg="add mod">
          <ac:chgData name="Pritchard, Cindy" userId="26239436-f244-48ee-9592-488f7c2a36c4" providerId="ADAL" clId="{F5FA4D09-911B-424C-92FE-3F725BC947CA}" dt="2025-12-18T19:03:11.375" v="3221" actId="14100"/>
          <ac:spMkLst>
            <pc:docMk/>
            <pc:sldMk cId="2319634983" sldId="1600"/>
            <ac:spMk id="6" creationId="{0A342F9A-7A80-60D0-7B89-2AF8E98A4044}"/>
          </ac:spMkLst>
        </pc:spChg>
        <pc:spChg chg="del">
          <ac:chgData name="Pritchard, Cindy" userId="26239436-f244-48ee-9592-488f7c2a36c4" providerId="ADAL" clId="{F5FA4D09-911B-424C-92FE-3F725BC947CA}" dt="2025-12-18T19:00:37.747" v="3203" actId="478"/>
          <ac:spMkLst>
            <pc:docMk/>
            <pc:sldMk cId="2319634983" sldId="1600"/>
            <ac:spMk id="7" creationId="{1162BF5C-475C-527C-97E9-DF8C68D60DC9}"/>
          </ac:spMkLst>
        </pc:spChg>
        <pc:spChg chg="add mod">
          <ac:chgData name="Pritchard, Cindy" userId="26239436-f244-48ee-9592-488f7c2a36c4" providerId="ADAL" clId="{F5FA4D09-911B-424C-92FE-3F725BC947CA}" dt="2025-12-18T19:04:01.523" v="3384" actId="208"/>
          <ac:spMkLst>
            <pc:docMk/>
            <pc:sldMk cId="2319634983" sldId="1600"/>
            <ac:spMk id="8" creationId="{4F2BA55B-9957-D7DF-D557-ABC26492C53C}"/>
          </ac:spMkLst>
        </pc:spChg>
        <pc:spChg chg="del">
          <ac:chgData name="Pritchard, Cindy" userId="26239436-f244-48ee-9592-488f7c2a36c4" providerId="ADAL" clId="{F5FA4D09-911B-424C-92FE-3F725BC947CA}" dt="2025-12-18T19:00:40.543" v="3205" actId="478"/>
          <ac:spMkLst>
            <pc:docMk/>
            <pc:sldMk cId="2319634983" sldId="1600"/>
            <ac:spMk id="9" creationId="{BA172D39-55B0-EC4F-7C4F-AC22ED1F96B1}"/>
          </ac:spMkLst>
        </pc:spChg>
        <pc:picChg chg="add mod">
          <ac:chgData name="Pritchard, Cindy" userId="26239436-f244-48ee-9592-488f7c2a36c4" providerId="ADAL" clId="{F5FA4D09-911B-424C-92FE-3F725BC947CA}" dt="2025-12-18T19:02:54.910" v="3208" actId="14100"/>
          <ac:picMkLst>
            <pc:docMk/>
            <pc:sldMk cId="2319634983" sldId="1600"/>
            <ac:picMk id="3" creationId="{53CDF852-9997-8AA2-27DE-1B719B4EFE2F}"/>
          </ac:picMkLst>
        </pc:picChg>
        <pc:picChg chg="del">
          <ac:chgData name="Pritchard, Cindy" userId="26239436-f244-48ee-9592-488f7c2a36c4" providerId="ADAL" clId="{F5FA4D09-911B-424C-92FE-3F725BC947CA}" dt="2025-12-18T19:00:38.514" v="3204" actId="478"/>
          <ac:picMkLst>
            <pc:docMk/>
            <pc:sldMk cId="2319634983" sldId="1600"/>
            <ac:picMk id="5" creationId="{2F95EEA7-CDCD-FEE3-5B8B-9C9FA05FDD52}"/>
          </ac:picMkLst>
        </pc:picChg>
      </pc:sldChg>
      <pc:sldChg chg="addSp delSp modSp new del mod">
        <pc:chgData name="Pritchard, Cindy" userId="26239436-f244-48ee-9592-488f7c2a36c4" providerId="ADAL" clId="{F5FA4D09-911B-424C-92FE-3F725BC947CA}" dt="2025-12-18T20:30:15.527" v="6885" actId="2696"/>
        <pc:sldMkLst>
          <pc:docMk/>
          <pc:sldMk cId="1052731927" sldId="1601"/>
        </pc:sldMkLst>
        <pc:spChg chg="del">
          <ac:chgData name="Pritchard, Cindy" userId="26239436-f244-48ee-9592-488f7c2a36c4" providerId="ADAL" clId="{F5FA4D09-911B-424C-92FE-3F725BC947CA}" dt="2025-12-18T19:05:17.213" v="3386" actId="478"/>
          <ac:spMkLst>
            <pc:docMk/>
            <pc:sldMk cId="1052731927" sldId="1601"/>
            <ac:spMk id="2" creationId="{AC7160F3-F76B-DA5B-C91A-1FF18B33A156}"/>
          </ac:spMkLst>
        </pc:spChg>
        <pc:spChg chg="del">
          <ac:chgData name="Pritchard, Cindy" userId="26239436-f244-48ee-9592-488f7c2a36c4" providerId="ADAL" clId="{F5FA4D09-911B-424C-92FE-3F725BC947CA}" dt="2025-12-18T19:05:18.549" v="3387" actId="478"/>
          <ac:spMkLst>
            <pc:docMk/>
            <pc:sldMk cId="1052731927" sldId="1601"/>
            <ac:spMk id="3" creationId="{50A613E7-0381-3D06-5705-30630C6927D1}"/>
          </ac:spMkLst>
        </pc:spChg>
        <pc:spChg chg="add mod">
          <ac:chgData name="Pritchard, Cindy" userId="26239436-f244-48ee-9592-488f7c2a36c4" providerId="ADAL" clId="{F5FA4D09-911B-424C-92FE-3F725BC947CA}" dt="2025-12-18T19:07:46.064" v="3446" actId="1076"/>
          <ac:spMkLst>
            <pc:docMk/>
            <pc:sldMk cId="1052731927" sldId="1601"/>
            <ac:spMk id="7" creationId="{36E66F7D-66CB-7EC1-4803-AB5B49EA59FE}"/>
          </ac:spMkLst>
        </pc:spChg>
        <pc:spChg chg="add mod">
          <ac:chgData name="Pritchard, Cindy" userId="26239436-f244-48ee-9592-488f7c2a36c4" providerId="ADAL" clId="{F5FA4D09-911B-424C-92FE-3F725BC947CA}" dt="2025-12-18T19:08:02.235" v="3450" actId="115"/>
          <ac:spMkLst>
            <pc:docMk/>
            <pc:sldMk cId="1052731927" sldId="1601"/>
            <ac:spMk id="8" creationId="{A75BDD03-1C18-6B4C-A952-4141D68B29C4}"/>
          </ac:spMkLst>
        </pc:spChg>
        <pc:picChg chg="add mod">
          <ac:chgData name="Pritchard, Cindy" userId="26239436-f244-48ee-9592-488f7c2a36c4" providerId="ADAL" clId="{F5FA4D09-911B-424C-92FE-3F725BC947CA}" dt="2025-12-18T19:07:54.025" v="3448" actId="692"/>
          <ac:picMkLst>
            <pc:docMk/>
            <pc:sldMk cId="1052731927" sldId="1601"/>
            <ac:picMk id="5" creationId="{B112063C-7345-55D3-4270-A9E8BDA09F9B}"/>
          </ac:picMkLst>
        </pc:picChg>
      </pc:sldChg>
      <pc:sldChg chg="addSp delSp modSp new mod">
        <pc:chgData name="Pritchard, Cindy" userId="26239436-f244-48ee-9592-488f7c2a36c4" providerId="ADAL" clId="{F5FA4D09-911B-424C-92FE-3F725BC947CA}" dt="2025-12-19T08:26:17.856" v="7587" actId="20577"/>
        <pc:sldMkLst>
          <pc:docMk/>
          <pc:sldMk cId="1527283281" sldId="1602"/>
        </pc:sldMkLst>
        <pc:spChg chg="add mod">
          <ac:chgData name="Pritchard, Cindy" userId="26239436-f244-48ee-9592-488f7c2a36c4" providerId="ADAL" clId="{F5FA4D09-911B-424C-92FE-3F725BC947CA}" dt="2025-12-19T08:26:17.856" v="7587" actId="20577"/>
          <ac:spMkLst>
            <pc:docMk/>
            <pc:sldMk cId="1527283281" sldId="1602"/>
            <ac:spMk id="2" creationId="{08F4FD85-3C56-6A6C-C3F4-BFB02AD5D532}"/>
          </ac:spMkLst>
        </pc:spChg>
        <pc:spChg chg="del">
          <ac:chgData name="Pritchard, Cindy" userId="26239436-f244-48ee-9592-488f7c2a36c4" providerId="ADAL" clId="{F5FA4D09-911B-424C-92FE-3F725BC947CA}" dt="2025-12-18T19:27:26.022" v="3520" actId="478"/>
          <ac:spMkLst>
            <pc:docMk/>
            <pc:sldMk cId="1527283281" sldId="1602"/>
            <ac:spMk id="2" creationId="{417889EC-42A8-925A-36DB-1D19E5D9FD31}"/>
          </ac:spMkLst>
        </pc:spChg>
        <pc:spChg chg="del">
          <ac:chgData name="Pritchard, Cindy" userId="26239436-f244-48ee-9592-488f7c2a36c4" providerId="ADAL" clId="{F5FA4D09-911B-424C-92FE-3F725BC947CA}" dt="2025-12-18T19:27:27.192" v="3521" actId="478"/>
          <ac:spMkLst>
            <pc:docMk/>
            <pc:sldMk cId="1527283281" sldId="1602"/>
            <ac:spMk id="3" creationId="{37BE6CCA-6E9B-65BB-524B-F01660D9CDC1}"/>
          </ac:spMkLst>
        </pc:spChg>
        <pc:spChg chg="add mod">
          <ac:chgData name="Pritchard, Cindy" userId="26239436-f244-48ee-9592-488f7c2a36c4" providerId="ADAL" clId="{F5FA4D09-911B-424C-92FE-3F725BC947CA}" dt="2025-12-18T19:29:13.926" v="3539" actId="1076"/>
          <ac:spMkLst>
            <pc:docMk/>
            <pc:sldMk cId="1527283281" sldId="1602"/>
            <ac:spMk id="7" creationId="{20ED14C8-9D83-F29F-CFE9-D467D451E5D1}"/>
          </ac:spMkLst>
        </pc:spChg>
        <pc:picChg chg="add mod">
          <ac:chgData name="Pritchard, Cindy" userId="26239436-f244-48ee-9592-488f7c2a36c4" providerId="ADAL" clId="{F5FA4D09-911B-424C-92FE-3F725BC947CA}" dt="2025-12-18T19:29:04.776" v="3535" actId="1076"/>
          <ac:picMkLst>
            <pc:docMk/>
            <pc:sldMk cId="1527283281" sldId="1602"/>
            <ac:picMk id="5" creationId="{8D867DB9-7900-8CAE-2994-EDC3CFB7ED46}"/>
          </ac:picMkLst>
        </pc:picChg>
        <pc:picChg chg="add mod">
          <ac:chgData name="Pritchard, Cindy" userId="26239436-f244-48ee-9592-488f7c2a36c4" providerId="ADAL" clId="{F5FA4D09-911B-424C-92FE-3F725BC947CA}" dt="2025-12-18T19:29:10.621" v="3538" actId="1076"/>
          <ac:picMkLst>
            <pc:docMk/>
            <pc:sldMk cId="1527283281" sldId="1602"/>
            <ac:picMk id="9" creationId="{B1AFDA45-0318-7250-E822-69A781858AC7}"/>
          </ac:picMkLst>
        </pc:picChg>
        <pc:picChg chg="add del mod">
          <ac:chgData name="Pritchard, Cindy" userId="26239436-f244-48ee-9592-488f7c2a36c4" providerId="ADAL" clId="{F5FA4D09-911B-424C-92FE-3F725BC947CA}" dt="2025-12-18T20:14:51.514" v="4730" actId="478"/>
          <ac:picMkLst>
            <pc:docMk/>
            <pc:sldMk cId="1527283281" sldId="1602"/>
            <ac:picMk id="10" creationId="{056889F0-4050-5BC4-38EB-807AE82A138B}"/>
          </ac:picMkLst>
        </pc:picChg>
      </pc:sldChg>
      <pc:sldChg chg="modSp new mod ord">
        <pc:chgData name="Pritchard, Cindy" userId="26239436-f244-48ee-9592-488f7c2a36c4" providerId="ADAL" clId="{F5FA4D09-911B-424C-92FE-3F725BC947CA}" dt="2025-12-19T08:09:35.128" v="6940"/>
        <pc:sldMkLst>
          <pc:docMk/>
          <pc:sldMk cId="4194379006" sldId="1603"/>
        </pc:sldMkLst>
        <pc:spChg chg="mod">
          <ac:chgData name="Pritchard, Cindy" userId="26239436-f244-48ee-9592-488f7c2a36c4" providerId="ADAL" clId="{F5FA4D09-911B-424C-92FE-3F725BC947CA}" dt="2025-12-18T19:35:09.183" v="3587" actId="14100"/>
          <ac:spMkLst>
            <pc:docMk/>
            <pc:sldMk cId="4194379006" sldId="1603"/>
            <ac:spMk id="2" creationId="{F05E3378-26F6-8429-DC20-FEED82B9EB35}"/>
          </ac:spMkLst>
        </pc:spChg>
        <pc:spChg chg="mod">
          <ac:chgData name="Pritchard, Cindy" userId="26239436-f244-48ee-9592-488f7c2a36c4" providerId="ADAL" clId="{F5FA4D09-911B-424C-92FE-3F725BC947CA}" dt="2025-12-18T19:35:02.604" v="3586" actId="14100"/>
          <ac:spMkLst>
            <pc:docMk/>
            <pc:sldMk cId="4194379006" sldId="1603"/>
            <ac:spMk id="3" creationId="{85CBACAD-EB0B-C777-F349-F9FF4DA2DCBE}"/>
          </ac:spMkLst>
        </pc:spChg>
      </pc:sldChg>
      <pc:sldChg chg="addSp modSp new mod ord">
        <pc:chgData name="Pritchard, Cindy" userId="26239436-f244-48ee-9592-488f7c2a36c4" providerId="ADAL" clId="{F5FA4D09-911B-424C-92FE-3F725BC947CA}" dt="2025-12-18T20:09:31.342" v="4703"/>
        <pc:sldMkLst>
          <pc:docMk/>
          <pc:sldMk cId="3918342392" sldId="1604"/>
        </pc:sldMkLst>
        <pc:spChg chg="mod">
          <ac:chgData name="Pritchard, Cindy" userId="26239436-f244-48ee-9592-488f7c2a36c4" providerId="ADAL" clId="{F5FA4D09-911B-424C-92FE-3F725BC947CA}" dt="2025-12-18T19:38:39.444" v="3750" actId="14100"/>
          <ac:spMkLst>
            <pc:docMk/>
            <pc:sldMk cId="3918342392" sldId="1604"/>
            <ac:spMk id="2" creationId="{AC1E3D2E-6DBF-1A22-EFBE-A57C4073FD11}"/>
          </ac:spMkLst>
        </pc:spChg>
        <pc:spChg chg="mod">
          <ac:chgData name="Pritchard, Cindy" userId="26239436-f244-48ee-9592-488f7c2a36c4" providerId="ADAL" clId="{F5FA4D09-911B-424C-92FE-3F725BC947CA}" dt="2025-12-18T19:38:11.805" v="3747" actId="6549"/>
          <ac:spMkLst>
            <pc:docMk/>
            <pc:sldMk cId="3918342392" sldId="1604"/>
            <ac:spMk id="3" creationId="{3FA21B48-7FA9-0BE2-7E2F-2C60095DCC2D}"/>
          </ac:spMkLst>
        </pc:spChg>
        <pc:picChg chg="add mod">
          <ac:chgData name="Pritchard, Cindy" userId="26239436-f244-48ee-9592-488f7c2a36c4" providerId="ADAL" clId="{F5FA4D09-911B-424C-92FE-3F725BC947CA}" dt="2025-12-18T19:38:42.836" v="3752" actId="1076"/>
          <ac:picMkLst>
            <pc:docMk/>
            <pc:sldMk cId="3918342392" sldId="1604"/>
            <ac:picMk id="5" creationId="{08EA41DB-1D91-990E-3F90-384FDF2E2AD0}"/>
          </ac:picMkLst>
        </pc:picChg>
      </pc:sldChg>
      <pc:sldChg chg="addSp delSp modSp new mod ord modNotesTx">
        <pc:chgData name="Pritchard, Cindy" userId="26239436-f244-48ee-9592-488f7c2a36c4" providerId="ADAL" clId="{F5FA4D09-911B-424C-92FE-3F725BC947CA}" dt="2025-12-18T20:11:14.144" v="4709"/>
        <pc:sldMkLst>
          <pc:docMk/>
          <pc:sldMk cId="2548852020" sldId="1605"/>
        </pc:sldMkLst>
        <pc:spChg chg="del">
          <ac:chgData name="Pritchard, Cindy" userId="26239436-f244-48ee-9592-488f7c2a36c4" providerId="ADAL" clId="{F5FA4D09-911B-424C-92FE-3F725BC947CA}" dt="2025-12-18T19:41:20.427" v="3754" actId="478"/>
          <ac:spMkLst>
            <pc:docMk/>
            <pc:sldMk cId="2548852020" sldId="1605"/>
            <ac:spMk id="2" creationId="{BE7A5F20-3E1F-8EC9-4E89-0A32EBF1767B}"/>
          </ac:spMkLst>
        </pc:spChg>
        <pc:spChg chg="del">
          <ac:chgData name="Pritchard, Cindy" userId="26239436-f244-48ee-9592-488f7c2a36c4" providerId="ADAL" clId="{F5FA4D09-911B-424C-92FE-3F725BC947CA}" dt="2025-12-18T19:41:22.750" v="3755" actId="478"/>
          <ac:spMkLst>
            <pc:docMk/>
            <pc:sldMk cId="2548852020" sldId="1605"/>
            <ac:spMk id="3" creationId="{7B5073EA-B218-8BB7-33C0-342F5F883530}"/>
          </ac:spMkLst>
        </pc:spChg>
        <pc:spChg chg="add mod">
          <ac:chgData name="Pritchard, Cindy" userId="26239436-f244-48ee-9592-488f7c2a36c4" providerId="ADAL" clId="{F5FA4D09-911B-424C-92FE-3F725BC947CA}" dt="2025-12-18T19:42:11.227" v="3769" actId="14100"/>
          <ac:spMkLst>
            <pc:docMk/>
            <pc:sldMk cId="2548852020" sldId="1605"/>
            <ac:spMk id="7" creationId="{AB19831F-D9F4-0449-69CF-2E36C197365F}"/>
          </ac:spMkLst>
        </pc:spChg>
        <pc:spChg chg="add mod">
          <ac:chgData name="Pritchard, Cindy" userId="26239436-f244-48ee-9592-488f7c2a36c4" providerId="ADAL" clId="{F5FA4D09-911B-424C-92FE-3F725BC947CA}" dt="2025-12-18T19:42:32.650" v="3782" actId="14100"/>
          <ac:spMkLst>
            <pc:docMk/>
            <pc:sldMk cId="2548852020" sldId="1605"/>
            <ac:spMk id="9" creationId="{7DA3F93C-8E01-CDBE-AF99-14257FEC1C5D}"/>
          </ac:spMkLst>
        </pc:spChg>
        <pc:picChg chg="add mod">
          <ac:chgData name="Pritchard, Cindy" userId="26239436-f244-48ee-9592-488f7c2a36c4" providerId="ADAL" clId="{F5FA4D09-911B-424C-92FE-3F725BC947CA}" dt="2025-12-18T19:42:02.789" v="3762" actId="14100"/>
          <ac:picMkLst>
            <pc:docMk/>
            <pc:sldMk cId="2548852020" sldId="1605"/>
            <ac:picMk id="5" creationId="{32BA2DD9-9E2F-E1D5-921E-B28536F9CE9D}"/>
          </ac:picMkLst>
        </pc:picChg>
        <pc:picChg chg="add mod">
          <ac:chgData name="Pritchard, Cindy" userId="26239436-f244-48ee-9592-488f7c2a36c4" providerId="ADAL" clId="{F5FA4D09-911B-424C-92FE-3F725BC947CA}" dt="2025-12-18T19:43:21.935" v="3785" actId="1076"/>
          <ac:picMkLst>
            <pc:docMk/>
            <pc:sldMk cId="2548852020" sldId="1605"/>
            <ac:picMk id="10" creationId="{E7C92C4A-87C3-3CC1-1B89-4AA72AD1EE9A}"/>
          </ac:picMkLst>
        </pc:picChg>
      </pc:sldChg>
      <pc:sldChg chg="addSp delSp modSp new mod ord">
        <pc:chgData name="Pritchard, Cindy" userId="26239436-f244-48ee-9592-488f7c2a36c4" providerId="ADAL" clId="{F5FA4D09-911B-424C-92FE-3F725BC947CA}" dt="2025-12-18T20:04:23.269" v="4658"/>
        <pc:sldMkLst>
          <pc:docMk/>
          <pc:sldMk cId="1530476351" sldId="1606"/>
        </pc:sldMkLst>
        <pc:spChg chg="del">
          <ac:chgData name="Pritchard, Cindy" userId="26239436-f244-48ee-9592-488f7c2a36c4" providerId="ADAL" clId="{F5FA4D09-911B-424C-92FE-3F725BC947CA}" dt="2025-12-18T19:44:32.441" v="3787" actId="478"/>
          <ac:spMkLst>
            <pc:docMk/>
            <pc:sldMk cId="1530476351" sldId="1606"/>
            <ac:spMk id="2" creationId="{7629FA70-79A3-C5CA-67EA-28044BEB9D24}"/>
          </ac:spMkLst>
        </pc:spChg>
        <pc:spChg chg="del">
          <ac:chgData name="Pritchard, Cindy" userId="26239436-f244-48ee-9592-488f7c2a36c4" providerId="ADAL" clId="{F5FA4D09-911B-424C-92FE-3F725BC947CA}" dt="2025-12-18T19:44:34.359" v="3788" actId="478"/>
          <ac:spMkLst>
            <pc:docMk/>
            <pc:sldMk cId="1530476351" sldId="1606"/>
            <ac:spMk id="3" creationId="{9AC3F851-8AA1-1274-566B-B7BB672C40E3}"/>
          </ac:spMkLst>
        </pc:spChg>
        <pc:spChg chg="add mod">
          <ac:chgData name="Pritchard, Cindy" userId="26239436-f244-48ee-9592-488f7c2a36c4" providerId="ADAL" clId="{F5FA4D09-911B-424C-92FE-3F725BC947CA}" dt="2025-12-18T19:52:18.730" v="4325" actId="404"/>
          <ac:spMkLst>
            <pc:docMk/>
            <pc:sldMk cId="1530476351" sldId="1606"/>
            <ac:spMk id="6" creationId="{2D4BF5F8-632A-0E4B-4A1B-7A59FD8A9A16}"/>
          </ac:spMkLst>
        </pc:spChg>
        <pc:spChg chg="add mod">
          <ac:chgData name="Pritchard, Cindy" userId="26239436-f244-48ee-9592-488f7c2a36c4" providerId="ADAL" clId="{F5FA4D09-911B-424C-92FE-3F725BC947CA}" dt="2025-12-18T19:49:15.968" v="4219" actId="1076"/>
          <ac:spMkLst>
            <pc:docMk/>
            <pc:sldMk cId="1530476351" sldId="1606"/>
            <ac:spMk id="8" creationId="{66AAEA04-E4FB-EB76-BD90-9E8CE69339E7}"/>
          </ac:spMkLst>
        </pc:spChg>
        <pc:spChg chg="add mod">
          <ac:chgData name="Pritchard, Cindy" userId="26239436-f244-48ee-9592-488f7c2a36c4" providerId="ADAL" clId="{F5FA4D09-911B-424C-92FE-3F725BC947CA}" dt="2025-12-18T19:51:57.242" v="4320" actId="403"/>
          <ac:spMkLst>
            <pc:docMk/>
            <pc:sldMk cId="1530476351" sldId="1606"/>
            <ac:spMk id="13" creationId="{E1E31317-91E9-C597-34EE-0799E754590D}"/>
          </ac:spMkLst>
        </pc:spChg>
        <pc:spChg chg="add mod">
          <ac:chgData name="Pritchard, Cindy" userId="26239436-f244-48ee-9592-488f7c2a36c4" providerId="ADAL" clId="{F5FA4D09-911B-424C-92FE-3F725BC947CA}" dt="2025-12-18T19:52:40.310" v="4329" actId="1076"/>
          <ac:spMkLst>
            <pc:docMk/>
            <pc:sldMk cId="1530476351" sldId="1606"/>
            <ac:spMk id="14" creationId="{1A1E5D12-8569-44A1-BB82-870C4C5E197A}"/>
          </ac:spMkLst>
        </pc:spChg>
        <pc:picChg chg="add mod modCrop">
          <ac:chgData name="Pritchard, Cindy" userId="26239436-f244-48ee-9592-488f7c2a36c4" providerId="ADAL" clId="{F5FA4D09-911B-424C-92FE-3F725BC947CA}" dt="2025-12-18T19:49:03.604" v="4214" actId="14100"/>
          <ac:picMkLst>
            <pc:docMk/>
            <pc:sldMk cId="1530476351" sldId="1606"/>
            <ac:picMk id="5" creationId="{0BB25487-4971-2C48-F78B-F93AB1939748}"/>
          </ac:picMkLst>
        </pc:picChg>
        <pc:picChg chg="add mod">
          <ac:chgData name="Pritchard, Cindy" userId="26239436-f244-48ee-9592-488f7c2a36c4" providerId="ADAL" clId="{F5FA4D09-911B-424C-92FE-3F725BC947CA}" dt="2025-12-18T19:52:43.706" v="4330" actId="14100"/>
          <ac:picMkLst>
            <pc:docMk/>
            <pc:sldMk cId="1530476351" sldId="1606"/>
            <ac:picMk id="9" creationId="{8925BED7-01D2-FD86-1DDB-F65823AA6B2C}"/>
          </ac:picMkLst>
        </pc:picChg>
        <pc:picChg chg="add mod">
          <ac:chgData name="Pritchard, Cindy" userId="26239436-f244-48ee-9592-488f7c2a36c4" providerId="ADAL" clId="{F5FA4D09-911B-424C-92FE-3F725BC947CA}" dt="2025-12-18T19:50:41.431" v="4250" actId="1076"/>
          <ac:picMkLst>
            <pc:docMk/>
            <pc:sldMk cId="1530476351" sldId="1606"/>
            <ac:picMk id="11" creationId="{CB3E9E1D-FE5B-A471-B76F-6ACE4B7ECC25}"/>
          </ac:picMkLst>
        </pc:picChg>
      </pc:sldChg>
      <pc:sldChg chg="addSp delSp modSp new mod ord">
        <pc:chgData name="Pritchard, Cindy" userId="26239436-f244-48ee-9592-488f7c2a36c4" providerId="ADAL" clId="{F5FA4D09-911B-424C-92FE-3F725BC947CA}" dt="2025-12-18T20:12:10.379" v="4717" actId="404"/>
        <pc:sldMkLst>
          <pc:docMk/>
          <pc:sldMk cId="1396439418" sldId="1607"/>
        </pc:sldMkLst>
        <pc:spChg chg="del">
          <ac:chgData name="Pritchard, Cindy" userId="26239436-f244-48ee-9592-488f7c2a36c4" providerId="ADAL" clId="{F5FA4D09-911B-424C-92FE-3F725BC947CA}" dt="2025-12-18T19:54:24.726" v="4332" actId="478"/>
          <ac:spMkLst>
            <pc:docMk/>
            <pc:sldMk cId="1396439418" sldId="1607"/>
            <ac:spMk id="2" creationId="{193F655B-65F5-C603-08A4-C34B468AA173}"/>
          </ac:spMkLst>
        </pc:spChg>
        <pc:spChg chg="del">
          <ac:chgData name="Pritchard, Cindy" userId="26239436-f244-48ee-9592-488f7c2a36c4" providerId="ADAL" clId="{F5FA4D09-911B-424C-92FE-3F725BC947CA}" dt="2025-12-18T19:54:26.484" v="4333" actId="478"/>
          <ac:spMkLst>
            <pc:docMk/>
            <pc:sldMk cId="1396439418" sldId="1607"/>
            <ac:spMk id="3" creationId="{14B6F52B-8486-18F6-8DC3-BB4BF8AB55F4}"/>
          </ac:spMkLst>
        </pc:spChg>
        <pc:spChg chg="add mod">
          <ac:chgData name="Pritchard, Cindy" userId="26239436-f244-48ee-9592-488f7c2a36c4" providerId="ADAL" clId="{F5FA4D09-911B-424C-92FE-3F725BC947CA}" dt="2025-12-18T20:12:05.713" v="4716" actId="404"/>
          <ac:spMkLst>
            <pc:docMk/>
            <pc:sldMk cId="1396439418" sldId="1607"/>
            <ac:spMk id="7" creationId="{2C507AD8-4C4C-9DF1-EE8D-E636810E92CA}"/>
          </ac:spMkLst>
        </pc:spChg>
        <pc:spChg chg="add mod">
          <ac:chgData name="Pritchard, Cindy" userId="26239436-f244-48ee-9592-488f7c2a36c4" providerId="ADAL" clId="{F5FA4D09-911B-424C-92FE-3F725BC947CA}" dt="2025-12-18T20:12:10.379" v="4717" actId="404"/>
          <ac:spMkLst>
            <pc:docMk/>
            <pc:sldMk cId="1396439418" sldId="1607"/>
            <ac:spMk id="9" creationId="{53E1E082-B692-6D79-0F4C-838F656C0A41}"/>
          </ac:spMkLst>
        </pc:spChg>
        <pc:spChg chg="add mod">
          <ac:chgData name="Pritchard, Cindy" userId="26239436-f244-48ee-9592-488f7c2a36c4" providerId="ADAL" clId="{F5FA4D09-911B-424C-92FE-3F725BC947CA}" dt="2025-12-18T19:55:51.896" v="4373" actId="403"/>
          <ac:spMkLst>
            <pc:docMk/>
            <pc:sldMk cId="1396439418" sldId="1607"/>
            <ac:spMk id="11" creationId="{806B20AA-63D4-8E79-73E0-F2477C8574D6}"/>
          </ac:spMkLst>
        </pc:spChg>
        <pc:spChg chg="add mod">
          <ac:chgData name="Pritchard, Cindy" userId="26239436-f244-48ee-9592-488f7c2a36c4" providerId="ADAL" clId="{F5FA4D09-911B-424C-92FE-3F725BC947CA}" dt="2025-12-18T19:56:47.497" v="4451" actId="14100"/>
          <ac:spMkLst>
            <pc:docMk/>
            <pc:sldMk cId="1396439418" sldId="1607"/>
            <ac:spMk id="13" creationId="{7A22BB7E-2385-A0AD-5090-33FB61C8C87A}"/>
          </ac:spMkLst>
        </pc:spChg>
        <pc:picChg chg="add mod">
          <ac:chgData name="Pritchard, Cindy" userId="26239436-f244-48ee-9592-488f7c2a36c4" providerId="ADAL" clId="{F5FA4D09-911B-424C-92FE-3F725BC947CA}" dt="2025-12-18T19:54:31.107" v="4337" actId="1076"/>
          <ac:picMkLst>
            <pc:docMk/>
            <pc:sldMk cId="1396439418" sldId="1607"/>
            <ac:picMk id="5" creationId="{DE56FAD7-EA0D-BCE8-FC9A-3D4096A3C835}"/>
          </ac:picMkLst>
        </pc:picChg>
        <pc:picChg chg="add mod modCrop">
          <ac:chgData name="Pritchard, Cindy" userId="26239436-f244-48ee-9592-488f7c2a36c4" providerId="ADAL" clId="{F5FA4D09-911B-424C-92FE-3F725BC947CA}" dt="2025-12-18T19:57:27.082" v="4461" actId="1076"/>
          <ac:picMkLst>
            <pc:docMk/>
            <pc:sldMk cId="1396439418" sldId="1607"/>
            <ac:picMk id="15" creationId="{A5D43A62-9F5A-93FD-22A2-D315AEB3EDB4}"/>
          </ac:picMkLst>
        </pc:picChg>
        <pc:picChg chg="add mod">
          <ac:chgData name="Pritchard, Cindy" userId="26239436-f244-48ee-9592-488f7c2a36c4" providerId="ADAL" clId="{F5FA4D09-911B-424C-92FE-3F725BC947CA}" dt="2025-12-18T19:57:42.223" v="4466" actId="1076"/>
          <ac:picMkLst>
            <pc:docMk/>
            <pc:sldMk cId="1396439418" sldId="1607"/>
            <ac:picMk id="16" creationId="{DFE5AB0E-3E46-4F14-1DC9-61D4DB44D2B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6544F-CDAC-416F-AAAE-A84A8E3272F4}" type="datetimeFigureOut">
              <a:rPr lang="en-GB" smtClean="0"/>
              <a:t>19/12/2025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1DC0-483B-423F-A2E3-B8C8FB14D9CB}" type="slidenum">
              <a:rPr lang="en-GB" smtClean="0"/>
              <a:t>‹#›</a:t>
            </a:fld>
            <a:endParaRPr lang="en-GB" dirty="0"/>
          </a:p>
        </p:txBody>
      </p:sp>
    </p:spTree>
    <p:extLst>
      <p:ext uri="{BB962C8B-B14F-4D97-AF65-F5344CB8AC3E}">
        <p14:creationId xmlns:p14="http://schemas.microsoft.com/office/powerpoint/2010/main" val="16306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iwf.org.uk/policy-work/preventing-the-upload-of-child-sexual-abuse-material-in-end-to-end-encrypted-e2ee-environments/"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1</a:t>
            </a:fld>
            <a:endParaRPr lang="en-GB" dirty="0"/>
          </a:p>
        </p:txBody>
      </p:sp>
    </p:spTree>
    <p:extLst>
      <p:ext uri="{BB962C8B-B14F-4D97-AF65-F5344CB8AC3E}">
        <p14:creationId xmlns:p14="http://schemas.microsoft.com/office/powerpoint/2010/main" val="47927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2</a:t>
            </a:fld>
            <a:endParaRPr lang="en-GB" dirty="0"/>
          </a:p>
        </p:txBody>
      </p:sp>
    </p:spTree>
    <p:extLst>
      <p:ext uri="{BB962C8B-B14F-4D97-AF65-F5344CB8AC3E}">
        <p14:creationId xmlns:p14="http://schemas.microsoft.com/office/powerpoint/2010/main" val="287140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a:t>
            </a:fld>
            <a:endParaRPr lang="en-GB" dirty="0"/>
          </a:p>
        </p:txBody>
      </p:sp>
    </p:spTree>
    <p:extLst>
      <p:ext uri="{BB962C8B-B14F-4D97-AF65-F5344CB8AC3E}">
        <p14:creationId xmlns:p14="http://schemas.microsoft.com/office/powerpoint/2010/main" val="1428903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778B-4FBB-C002-19C4-C44A065E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4B102-279E-01E3-B0F8-EFEF7E03EF1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F133A80-720D-A0F5-2E21-DEF65F1A0C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4512A5-15C1-7A3C-4204-A5E268102E0F}"/>
              </a:ext>
            </a:extLst>
          </p:cNvPr>
          <p:cNvSpPr>
            <a:spLocks noGrp="1"/>
          </p:cNvSpPr>
          <p:nvPr>
            <p:ph type="sldNum" sz="quarter" idx="5"/>
          </p:nvPr>
        </p:nvSpPr>
        <p:spPr/>
        <p:txBody>
          <a:bodyPr/>
          <a:lstStyle/>
          <a:p>
            <a:fld id="{AE0AF00E-D5CE-467E-86C5-C94CD44F677C}" type="slidenum">
              <a:rPr lang="en-GB" smtClean="0"/>
              <a:t>4</a:t>
            </a:fld>
            <a:endParaRPr lang="en-GB" dirty="0"/>
          </a:p>
        </p:txBody>
      </p:sp>
    </p:spTree>
    <p:extLst>
      <p:ext uri="{BB962C8B-B14F-4D97-AF65-F5344CB8AC3E}">
        <p14:creationId xmlns:p14="http://schemas.microsoft.com/office/powerpoint/2010/main" val="2318577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5</a:t>
            </a:fld>
            <a:endParaRPr lang="en-GB" dirty="0"/>
          </a:p>
        </p:txBody>
      </p:sp>
    </p:spTree>
    <p:extLst>
      <p:ext uri="{BB962C8B-B14F-4D97-AF65-F5344CB8AC3E}">
        <p14:creationId xmlns:p14="http://schemas.microsoft.com/office/powerpoint/2010/main" val="4085395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6</a:t>
            </a:fld>
            <a:endParaRPr lang="en-GB" dirty="0"/>
          </a:p>
        </p:txBody>
      </p:sp>
    </p:spTree>
    <p:extLst>
      <p:ext uri="{BB962C8B-B14F-4D97-AF65-F5344CB8AC3E}">
        <p14:creationId xmlns:p14="http://schemas.microsoft.com/office/powerpoint/2010/main" val="3843447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7</a:t>
            </a:fld>
            <a:endParaRPr lang="en-GB" dirty="0"/>
          </a:p>
        </p:txBody>
      </p:sp>
    </p:spTree>
    <p:extLst>
      <p:ext uri="{BB962C8B-B14F-4D97-AF65-F5344CB8AC3E}">
        <p14:creationId xmlns:p14="http://schemas.microsoft.com/office/powerpoint/2010/main" val="1295029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CB0FC-4BCC-396E-C01E-4CC74D07D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5147A4-4A2B-D7F4-322C-2B9F8474481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14E085A-438B-3457-7FB6-67B7F64E3E2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1178CBD-1005-282F-1667-7EE69282B4E8}"/>
              </a:ext>
            </a:extLst>
          </p:cNvPr>
          <p:cNvSpPr>
            <a:spLocks noGrp="1"/>
          </p:cNvSpPr>
          <p:nvPr>
            <p:ph type="sldNum" sz="quarter" idx="5"/>
          </p:nvPr>
        </p:nvSpPr>
        <p:spPr/>
        <p:txBody>
          <a:bodyPr/>
          <a:lstStyle/>
          <a:p>
            <a:fld id="{42491DC0-483B-423F-A2E3-B8C8FB14D9CB}" type="slidenum">
              <a:rPr lang="en-GB" smtClean="0"/>
              <a:t>8</a:t>
            </a:fld>
            <a:endParaRPr lang="en-GB" dirty="0"/>
          </a:p>
        </p:txBody>
      </p:sp>
    </p:spTree>
    <p:extLst>
      <p:ext uri="{BB962C8B-B14F-4D97-AF65-F5344CB8AC3E}">
        <p14:creationId xmlns:p14="http://schemas.microsoft.com/office/powerpoint/2010/main" val="1701178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9</a:t>
            </a:fld>
            <a:endParaRPr lang="en-GB" dirty="0"/>
          </a:p>
        </p:txBody>
      </p:sp>
    </p:spTree>
    <p:extLst>
      <p:ext uri="{BB962C8B-B14F-4D97-AF65-F5344CB8AC3E}">
        <p14:creationId xmlns:p14="http://schemas.microsoft.com/office/powerpoint/2010/main" val="2869197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10</a:t>
            </a:fld>
            <a:endParaRPr lang="en-GB" dirty="0"/>
          </a:p>
        </p:txBody>
      </p:sp>
    </p:spTree>
    <p:extLst>
      <p:ext uri="{BB962C8B-B14F-4D97-AF65-F5344CB8AC3E}">
        <p14:creationId xmlns:p14="http://schemas.microsoft.com/office/powerpoint/2010/main" val="3199539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413E2-07C5-7E87-4194-7FE3C1C62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B1302-4C55-6834-F6A4-3D683535C9D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1FA9B11-995B-C376-9C16-BB13D5CDB0E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DC8730F-9ED7-DC69-4A80-474FC40BC85F}"/>
              </a:ext>
            </a:extLst>
          </p:cNvPr>
          <p:cNvSpPr>
            <a:spLocks noGrp="1"/>
          </p:cNvSpPr>
          <p:nvPr>
            <p:ph type="sldNum" sz="quarter" idx="5"/>
          </p:nvPr>
        </p:nvSpPr>
        <p:spPr/>
        <p:txBody>
          <a:bodyPr/>
          <a:lstStyle/>
          <a:p>
            <a:fld id="{42491DC0-483B-423F-A2E3-B8C8FB14D9CB}" type="slidenum">
              <a:rPr lang="en-GB" smtClean="0"/>
              <a:t>11</a:t>
            </a:fld>
            <a:endParaRPr lang="en-GB" dirty="0"/>
          </a:p>
        </p:txBody>
      </p:sp>
    </p:spTree>
    <p:extLst>
      <p:ext uri="{BB962C8B-B14F-4D97-AF65-F5344CB8AC3E}">
        <p14:creationId xmlns:p14="http://schemas.microsoft.com/office/powerpoint/2010/main" val="2321391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12</a:t>
            </a:fld>
            <a:endParaRPr lang="en-GB" dirty="0"/>
          </a:p>
        </p:txBody>
      </p:sp>
    </p:spTree>
    <p:extLst>
      <p:ext uri="{BB962C8B-B14F-4D97-AF65-F5344CB8AC3E}">
        <p14:creationId xmlns:p14="http://schemas.microsoft.com/office/powerpoint/2010/main" val="2257380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13</a:t>
            </a:fld>
            <a:endParaRPr lang="en-GB" dirty="0"/>
          </a:p>
        </p:txBody>
      </p:sp>
    </p:spTree>
    <p:extLst>
      <p:ext uri="{BB962C8B-B14F-4D97-AF65-F5344CB8AC3E}">
        <p14:creationId xmlns:p14="http://schemas.microsoft.com/office/powerpoint/2010/main" val="1350051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F90D1-D9E5-1877-1A44-2DA036935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99593-3559-67A5-BFC2-1A959C164CD6}"/>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90C6D3A-6EE7-6735-E855-8C84B9234E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8CEDE3E-66AC-4446-56DC-2D86C1D43189}"/>
              </a:ext>
            </a:extLst>
          </p:cNvPr>
          <p:cNvSpPr>
            <a:spLocks noGrp="1"/>
          </p:cNvSpPr>
          <p:nvPr>
            <p:ph type="sldNum" sz="quarter" idx="5"/>
          </p:nvPr>
        </p:nvSpPr>
        <p:spPr/>
        <p:txBody>
          <a:bodyPr/>
          <a:lstStyle/>
          <a:p>
            <a:fld id="{42491DC0-483B-423F-A2E3-B8C8FB14D9CB}" type="slidenum">
              <a:rPr lang="en-GB" smtClean="0"/>
              <a:t>14</a:t>
            </a:fld>
            <a:endParaRPr lang="en-GB" dirty="0"/>
          </a:p>
        </p:txBody>
      </p:sp>
    </p:spTree>
    <p:extLst>
      <p:ext uri="{BB962C8B-B14F-4D97-AF65-F5344CB8AC3E}">
        <p14:creationId xmlns:p14="http://schemas.microsoft.com/office/powerpoint/2010/main" val="4124719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15</a:t>
            </a:fld>
            <a:endParaRPr lang="en-GB" dirty="0"/>
          </a:p>
        </p:txBody>
      </p:sp>
    </p:spTree>
    <p:extLst>
      <p:ext uri="{BB962C8B-B14F-4D97-AF65-F5344CB8AC3E}">
        <p14:creationId xmlns:p14="http://schemas.microsoft.com/office/powerpoint/2010/main" val="927571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070BD-C166-9ACF-DB2D-D586E1CC53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7829D-F3A0-A0B2-DC2B-312E56607E1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DC0A789-E380-2159-36A5-263FD79040F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0EC414-09CC-3D30-B72B-81C736AB7E13}"/>
              </a:ext>
            </a:extLst>
          </p:cNvPr>
          <p:cNvSpPr>
            <a:spLocks noGrp="1"/>
          </p:cNvSpPr>
          <p:nvPr>
            <p:ph type="sldNum" sz="quarter" idx="5"/>
          </p:nvPr>
        </p:nvSpPr>
        <p:spPr/>
        <p:txBody>
          <a:bodyPr/>
          <a:lstStyle/>
          <a:p>
            <a:fld id="{42491DC0-483B-423F-A2E3-B8C8FB14D9CB}" type="slidenum">
              <a:rPr lang="en-GB" smtClean="0"/>
              <a:t>16</a:t>
            </a:fld>
            <a:endParaRPr lang="en-GB" dirty="0"/>
          </a:p>
        </p:txBody>
      </p:sp>
    </p:spTree>
    <p:extLst>
      <p:ext uri="{BB962C8B-B14F-4D97-AF65-F5344CB8AC3E}">
        <p14:creationId xmlns:p14="http://schemas.microsoft.com/office/powerpoint/2010/main" val="2813373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They do some virtual one to one work families, a professionals and family weekly online drop in session and have some articles and a podcast</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17</a:t>
            </a:fld>
            <a:endParaRPr lang="en-GB" dirty="0"/>
          </a:p>
        </p:txBody>
      </p:sp>
    </p:spTree>
    <p:extLst>
      <p:ext uri="{BB962C8B-B14F-4D97-AF65-F5344CB8AC3E}">
        <p14:creationId xmlns:p14="http://schemas.microsoft.com/office/powerpoint/2010/main" val="1941230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AA1E0-BC75-FBEC-5924-EC3040AC1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71B96-643D-6D93-2F45-65C8422686D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09453B6-E8B0-E1F2-E246-A79724B7D8C7}"/>
              </a:ext>
            </a:extLst>
          </p:cNvPr>
          <p:cNvSpPr>
            <a:spLocks noGrp="1"/>
          </p:cNvSpPr>
          <p:nvPr>
            <p:ph type="body" idx="1"/>
          </p:nvPr>
        </p:nvSpPr>
        <p:spPr/>
        <p:txBody>
          <a:bodyPr/>
          <a:lstStyle/>
          <a:p>
            <a:r>
              <a:rPr lang="en-GB" dirty="0"/>
              <a:t>The NSPCC have updated their anti-bullying resources from anti-bullying week and there are lots of different resources signposted on this link. </a:t>
            </a:r>
          </a:p>
        </p:txBody>
      </p:sp>
      <p:sp>
        <p:nvSpPr>
          <p:cNvPr id="4" name="Slide Number Placeholder 3">
            <a:extLst>
              <a:ext uri="{FF2B5EF4-FFF2-40B4-BE49-F238E27FC236}">
                <a16:creationId xmlns:a16="http://schemas.microsoft.com/office/drawing/2014/main" id="{6A63A608-7532-AB07-6EFD-6C499BDF1F39}"/>
              </a:ext>
            </a:extLst>
          </p:cNvPr>
          <p:cNvSpPr>
            <a:spLocks noGrp="1"/>
          </p:cNvSpPr>
          <p:nvPr>
            <p:ph type="sldNum" sz="quarter" idx="5"/>
          </p:nvPr>
        </p:nvSpPr>
        <p:spPr/>
        <p:txBody>
          <a:bodyPr/>
          <a:lstStyle/>
          <a:p>
            <a:fld id="{42491DC0-483B-423F-A2E3-B8C8FB14D9CB}" type="slidenum">
              <a:rPr lang="en-GB" smtClean="0"/>
              <a:t>18</a:t>
            </a:fld>
            <a:endParaRPr lang="en-GB" dirty="0"/>
          </a:p>
        </p:txBody>
      </p:sp>
    </p:spTree>
    <p:extLst>
      <p:ext uri="{BB962C8B-B14F-4D97-AF65-F5344CB8AC3E}">
        <p14:creationId xmlns:p14="http://schemas.microsoft.com/office/powerpoint/2010/main" val="3187811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2DE56-B6F4-A332-886D-CC7DF7E71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EE91FF-F191-760F-4720-90AAAEEF7D69}"/>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72DEB64-DB34-957F-4733-827F41F891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09F666E-AD52-DA1D-269B-3C7C54C64CA7}"/>
              </a:ext>
            </a:extLst>
          </p:cNvPr>
          <p:cNvSpPr>
            <a:spLocks noGrp="1"/>
          </p:cNvSpPr>
          <p:nvPr>
            <p:ph type="sldNum" sz="quarter" idx="5"/>
          </p:nvPr>
        </p:nvSpPr>
        <p:spPr/>
        <p:txBody>
          <a:bodyPr/>
          <a:lstStyle/>
          <a:p>
            <a:fld id="{42491DC0-483B-423F-A2E3-B8C8FB14D9CB}" type="slidenum">
              <a:rPr lang="en-GB" smtClean="0"/>
              <a:t>19</a:t>
            </a:fld>
            <a:endParaRPr lang="en-GB" dirty="0"/>
          </a:p>
        </p:txBody>
      </p:sp>
    </p:spTree>
    <p:extLst>
      <p:ext uri="{BB962C8B-B14F-4D97-AF65-F5344CB8AC3E}">
        <p14:creationId xmlns:p14="http://schemas.microsoft.com/office/powerpoint/2010/main" val="15578589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A6EAE-B17D-2559-1FDE-8212145630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3FB6F9-0E72-05CA-B592-0B5CCE1C146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0CCF8F5C-30C4-2521-B995-E763EDE8FEF6}"/>
              </a:ext>
            </a:extLst>
          </p:cNvPr>
          <p:cNvSpPr>
            <a:spLocks noGrp="1"/>
          </p:cNvSpPr>
          <p:nvPr>
            <p:ph type="body" idx="1"/>
          </p:nvPr>
        </p:nvSpPr>
        <p:spPr/>
        <p:txBody>
          <a:bodyPr/>
          <a:lstStyle/>
          <a:p>
            <a:endParaRPr lang="en-GB" i="0" dirty="0"/>
          </a:p>
        </p:txBody>
      </p:sp>
      <p:sp>
        <p:nvSpPr>
          <p:cNvPr id="4" name="Slide Number Placeholder 3">
            <a:extLst>
              <a:ext uri="{FF2B5EF4-FFF2-40B4-BE49-F238E27FC236}">
                <a16:creationId xmlns:a16="http://schemas.microsoft.com/office/drawing/2014/main" id="{C4AFBBEE-949E-D0A6-3BDC-EF4CE4DEFE11}"/>
              </a:ext>
            </a:extLst>
          </p:cNvPr>
          <p:cNvSpPr>
            <a:spLocks noGrp="1"/>
          </p:cNvSpPr>
          <p:nvPr>
            <p:ph type="sldNum" sz="quarter" idx="5"/>
          </p:nvPr>
        </p:nvSpPr>
        <p:spPr/>
        <p:txBody>
          <a:bodyPr/>
          <a:lstStyle/>
          <a:p>
            <a:fld id="{42491DC0-483B-423F-A2E3-B8C8FB14D9CB}" type="slidenum">
              <a:rPr lang="en-GB" smtClean="0"/>
              <a:t>20</a:t>
            </a:fld>
            <a:endParaRPr lang="en-GB" dirty="0"/>
          </a:p>
        </p:txBody>
      </p:sp>
    </p:spTree>
    <p:extLst>
      <p:ext uri="{BB962C8B-B14F-4D97-AF65-F5344CB8AC3E}">
        <p14:creationId xmlns:p14="http://schemas.microsoft.com/office/powerpoint/2010/main" val="265260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30BCF-3DA1-7FB1-C04E-ED9AD50BC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6F5BF-668F-E9DB-2DD9-E02472D37161}"/>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7899B71-E22C-8F77-D95B-BDC386225E1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4CA81BE-A29F-5B94-B452-558D07738C2C}"/>
              </a:ext>
            </a:extLst>
          </p:cNvPr>
          <p:cNvSpPr>
            <a:spLocks noGrp="1"/>
          </p:cNvSpPr>
          <p:nvPr>
            <p:ph type="sldNum" sz="quarter" idx="5"/>
          </p:nvPr>
        </p:nvSpPr>
        <p:spPr/>
        <p:txBody>
          <a:bodyPr/>
          <a:lstStyle/>
          <a:p>
            <a:fld id="{42491DC0-483B-423F-A2E3-B8C8FB14D9CB}" type="slidenum">
              <a:rPr lang="en-GB" smtClean="0"/>
              <a:t>21</a:t>
            </a:fld>
            <a:endParaRPr lang="en-GB" dirty="0"/>
          </a:p>
        </p:txBody>
      </p:sp>
    </p:spTree>
    <p:extLst>
      <p:ext uri="{BB962C8B-B14F-4D97-AF65-F5344CB8AC3E}">
        <p14:creationId xmlns:p14="http://schemas.microsoft.com/office/powerpoint/2010/main" val="2858256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5104D-8189-D60B-3A15-056F43A06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C7933-F7CE-8C89-B00B-B0E6E297D32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15BDA857-7446-8990-BFEC-149110DE028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6DF55CD-3540-A723-AA7E-91FB0153EFD3}"/>
              </a:ext>
            </a:extLst>
          </p:cNvPr>
          <p:cNvSpPr>
            <a:spLocks noGrp="1"/>
          </p:cNvSpPr>
          <p:nvPr>
            <p:ph type="sldNum" sz="quarter" idx="5"/>
          </p:nvPr>
        </p:nvSpPr>
        <p:spPr/>
        <p:txBody>
          <a:bodyPr/>
          <a:lstStyle/>
          <a:p>
            <a:fld id="{42491DC0-483B-423F-A2E3-B8C8FB14D9CB}" type="slidenum">
              <a:rPr lang="en-GB" smtClean="0"/>
              <a:t>22</a:t>
            </a:fld>
            <a:endParaRPr lang="en-GB" dirty="0"/>
          </a:p>
        </p:txBody>
      </p:sp>
    </p:spTree>
    <p:extLst>
      <p:ext uri="{BB962C8B-B14F-4D97-AF65-F5344CB8AC3E}">
        <p14:creationId xmlns:p14="http://schemas.microsoft.com/office/powerpoint/2010/main" val="540309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23</a:t>
            </a:fld>
            <a:endParaRPr lang="en-GB" dirty="0"/>
          </a:p>
        </p:txBody>
      </p:sp>
    </p:spTree>
    <p:extLst>
      <p:ext uri="{BB962C8B-B14F-4D97-AF65-F5344CB8AC3E}">
        <p14:creationId xmlns:p14="http://schemas.microsoft.com/office/powerpoint/2010/main" val="2039996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B5E2E-CB62-FB37-1D2C-39F344FB3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AC91D-4014-4DEE-6E1D-49B6EE45562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AD0D809-3375-D1CE-6F53-F8D5ECF591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8C4C378-8E59-5666-68BE-CDC809D7673E}"/>
              </a:ext>
            </a:extLst>
          </p:cNvPr>
          <p:cNvSpPr>
            <a:spLocks noGrp="1"/>
          </p:cNvSpPr>
          <p:nvPr>
            <p:ph type="sldNum" sz="quarter" idx="5"/>
          </p:nvPr>
        </p:nvSpPr>
        <p:spPr/>
        <p:txBody>
          <a:bodyPr/>
          <a:lstStyle/>
          <a:p>
            <a:fld id="{42491DC0-483B-423F-A2E3-B8C8FB14D9CB}" type="slidenum">
              <a:rPr lang="en-GB" smtClean="0"/>
              <a:t>24</a:t>
            </a:fld>
            <a:endParaRPr lang="en-GB" dirty="0"/>
          </a:p>
        </p:txBody>
      </p:sp>
    </p:spTree>
    <p:extLst>
      <p:ext uri="{BB962C8B-B14F-4D97-AF65-F5344CB8AC3E}">
        <p14:creationId xmlns:p14="http://schemas.microsoft.com/office/powerpoint/2010/main" val="3534825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25</a:t>
            </a:fld>
            <a:endParaRPr lang="en-GB" dirty="0"/>
          </a:p>
        </p:txBody>
      </p:sp>
    </p:spTree>
    <p:extLst>
      <p:ext uri="{BB962C8B-B14F-4D97-AF65-F5344CB8AC3E}">
        <p14:creationId xmlns:p14="http://schemas.microsoft.com/office/powerpoint/2010/main" val="16679797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26</a:t>
            </a:fld>
            <a:endParaRPr lang="en-GB" dirty="0"/>
          </a:p>
        </p:txBody>
      </p:sp>
    </p:spTree>
    <p:extLst>
      <p:ext uri="{BB962C8B-B14F-4D97-AF65-F5344CB8AC3E}">
        <p14:creationId xmlns:p14="http://schemas.microsoft.com/office/powerpoint/2010/main" val="40756721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27</a:t>
            </a:fld>
            <a:endParaRPr lang="en-GB" dirty="0"/>
          </a:p>
        </p:txBody>
      </p:sp>
    </p:spTree>
    <p:extLst>
      <p:ext uri="{BB962C8B-B14F-4D97-AF65-F5344CB8AC3E}">
        <p14:creationId xmlns:p14="http://schemas.microsoft.com/office/powerpoint/2010/main" val="4135020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Children’s Commissioner for England has published a report looking at children’s experiences of custodial remand. The report analyses Department for Education data on looked after children, alongside interviews with children on remand and staff working with children on remand in the secure estate. Key findings show: although the use of remand fell over the last decade, the average length of time spent on remand has been rising over time; evident ethnic disparities across the justice system; and children’s concerns included feelings of uncertainty and anxiety around their court hearings and the potential length of time in custody. The Commissioner is calling for a redesign of the secure care system and a youth justice system based primarily upon a rehabilitative model of care.</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28</a:t>
            </a:fld>
            <a:endParaRPr lang="en-GB" dirty="0"/>
          </a:p>
        </p:txBody>
      </p:sp>
    </p:spTree>
    <p:extLst>
      <p:ext uri="{BB962C8B-B14F-4D97-AF65-F5344CB8AC3E}">
        <p14:creationId xmlns:p14="http://schemas.microsoft.com/office/powerpoint/2010/main" val="20759943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61110-A2DC-7609-47C2-2BF21E237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D53724-EE79-73BF-F492-E83C7A1A634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B146791-5675-B808-2783-83B14C5F360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7689296-BC84-ADD4-A806-F57660E0B683}"/>
              </a:ext>
            </a:extLst>
          </p:cNvPr>
          <p:cNvSpPr>
            <a:spLocks noGrp="1"/>
          </p:cNvSpPr>
          <p:nvPr>
            <p:ph type="sldNum" sz="quarter" idx="5"/>
          </p:nvPr>
        </p:nvSpPr>
        <p:spPr/>
        <p:txBody>
          <a:bodyPr/>
          <a:lstStyle/>
          <a:p>
            <a:fld id="{42491DC0-483B-423F-A2E3-B8C8FB14D9CB}" type="slidenum">
              <a:rPr lang="en-GB" smtClean="0"/>
              <a:t>29</a:t>
            </a:fld>
            <a:endParaRPr lang="en-GB" dirty="0"/>
          </a:p>
        </p:txBody>
      </p:sp>
    </p:spTree>
    <p:extLst>
      <p:ext uri="{BB962C8B-B14F-4D97-AF65-F5344CB8AC3E}">
        <p14:creationId xmlns:p14="http://schemas.microsoft.com/office/powerpoint/2010/main" val="10200331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30</a:t>
            </a:fld>
            <a:endParaRPr lang="en-GB" dirty="0"/>
          </a:p>
        </p:txBody>
      </p:sp>
    </p:spTree>
    <p:extLst>
      <p:ext uri="{BB962C8B-B14F-4D97-AF65-F5344CB8AC3E}">
        <p14:creationId xmlns:p14="http://schemas.microsoft.com/office/powerpoint/2010/main" val="29226132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31</a:t>
            </a:fld>
            <a:endParaRPr lang="en-GB" dirty="0"/>
          </a:p>
        </p:txBody>
      </p:sp>
    </p:spTree>
    <p:extLst>
      <p:ext uri="{BB962C8B-B14F-4D97-AF65-F5344CB8AC3E}">
        <p14:creationId xmlns:p14="http://schemas.microsoft.com/office/powerpoint/2010/main" val="27237255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32</a:t>
            </a:fld>
            <a:endParaRPr lang="en-GB" dirty="0"/>
          </a:p>
        </p:txBody>
      </p:sp>
    </p:spTree>
    <p:extLst>
      <p:ext uri="{BB962C8B-B14F-4D97-AF65-F5344CB8AC3E}">
        <p14:creationId xmlns:p14="http://schemas.microsoft.com/office/powerpoint/2010/main" val="13405336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33</a:t>
            </a:fld>
            <a:endParaRPr lang="en-GB" dirty="0"/>
          </a:p>
        </p:txBody>
      </p:sp>
    </p:spTree>
    <p:extLst>
      <p:ext uri="{BB962C8B-B14F-4D97-AF65-F5344CB8AC3E}">
        <p14:creationId xmlns:p14="http://schemas.microsoft.com/office/powerpoint/2010/main" val="23358799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34</a:t>
            </a:fld>
            <a:endParaRPr lang="en-GB" dirty="0"/>
          </a:p>
        </p:txBody>
      </p:sp>
    </p:spTree>
    <p:extLst>
      <p:ext uri="{BB962C8B-B14F-4D97-AF65-F5344CB8AC3E}">
        <p14:creationId xmlns:p14="http://schemas.microsoft.com/office/powerpoint/2010/main" val="33704807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35</a:t>
            </a:fld>
            <a:endParaRPr lang="en-GB" dirty="0"/>
          </a:p>
        </p:txBody>
      </p:sp>
    </p:spTree>
    <p:extLst>
      <p:ext uri="{BB962C8B-B14F-4D97-AF65-F5344CB8AC3E}">
        <p14:creationId xmlns:p14="http://schemas.microsoft.com/office/powerpoint/2010/main" val="2779816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36</a:t>
            </a:fld>
            <a:endParaRPr lang="en-GB" dirty="0"/>
          </a:p>
        </p:txBody>
      </p:sp>
    </p:spTree>
    <p:extLst>
      <p:ext uri="{BB962C8B-B14F-4D97-AF65-F5344CB8AC3E}">
        <p14:creationId xmlns:p14="http://schemas.microsoft.com/office/powerpoint/2010/main" val="37526941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37</a:t>
            </a:fld>
            <a:endParaRPr lang="en-GB" dirty="0"/>
          </a:p>
        </p:txBody>
      </p:sp>
    </p:spTree>
    <p:extLst>
      <p:ext uri="{BB962C8B-B14F-4D97-AF65-F5344CB8AC3E}">
        <p14:creationId xmlns:p14="http://schemas.microsoft.com/office/powerpoint/2010/main" val="28115431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br>
              <a:rPr lang="en-GB" dirty="0"/>
            </a:b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38</a:t>
            </a:fld>
            <a:endParaRPr lang="en-GB" dirty="0"/>
          </a:p>
        </p:txBody>
      </p:sp>
    </p:spTree>
    <p:extLst>
      <p:ext uri="{BB962C8B-B14F-4D97-AF65-F5344CB8AC3E}">
        <p14:creationId xmlns:p14="http://schemas.microsoft.com/office/powerpoint/2010/main" val="42315379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i="0" dirty="0"/>
          </a:p>
        </p:txBody>
      </p:sp>
      <p:sp>
        <p:nvSpPr>
          <p:cNvPr id="4" name="Slide Number Placeholder 3"/>
          <p:cNvSpPr>
            <a:spLocks noGrp="1"/>
          </p:cNvSpPr>
          <p:nvPr>
            <p:ph type="sldNum" sz="quarter" idx="5"/>
          </p:nvPr>
        </p:nvSpPr>
        <p:spPr/>
        <p:txBody>
          <a:bodyPr/>
          <a:lstStyle/>
          <a:p>
            <a:fld id="{42491DC0-483B-423F-A2E3-B8C8FB14D9CB}" type="slidenum">
              <a:rPr lang="en-GB" smtClean="0"/>
              <a:t>39</a:t>
            </a:fld>
            <a:endParaRPr lang="en-GB" dirty="0"/>
          </a:p>
        </p:txBody>
      </p:sp>
    </p:spTree>
    <p:extLst>
      <p:ext uri="{BB962C8B-B14F-4D97-AF65-F5344CB8AC3E}">
        <p14:creationId xmlns:p14="http://schemas.microsoft.com/office/powerpoint/2010/main" val="1707152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40</a:t>
            </a:fld>
            <a:endParaRPr lang="en-GB" dirty="0"/>
          </a:p>
        </p:txBody>
      </p:sp>
    </p:spTree>
    <p:extLst>
      <p:ext uri="{BB962C8B-B14F-4D97-AF65-F5344CB8AC3E}">
        <p14:creationId xmlns:p14="http://schemas.microsoft.com/office/powerpoint/2010/main" val="5720122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41</a:t>
            </a:fld>
            <a:endParaRPr lang="en-GB" dirty="0"/>
          </a:p>
        </p:txBody>
      </p:sp>
    </p:spTree>
    <p:extLst>
      <p:ext uri="{BB962C8B-B14F-4D97-AF65-F5344CB8AC3E}">
        <p14:creationId xmlns:p14="http://schemas.microsoft.com/office/powerpoint/2010/main" val="28987731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NSPCC have published a new report examining the technologies available to combat online grooming, and the role the UK government, Ofcom and tech platforms can play to protect children. The report looks at how existing tools and interventions could be applied to private communication, as well as emerging technologies that could address harm in end-to-end encrypted (E2EE) environments. Data was gathered by digital transformation partner PUBLIC through a literature review, expert interviews, and feedback and testing workshops. Findings show that the migration of conversations to private or E2EE channels is a challenge for protecting children online against grooming but introducing interventions across different stages of the grooming lifecycle would help to reduce risks to children. The report calls for a systems-based approach where different stakeholders work together to build a more secure online world through collaborative infrastructure, interoperable technology, and user empowerment. The NSPCC news story also shares figures provided by 44 UK police forces which show 7,263 Sexual Communication with a Child offences were recorded in 2024/25.</a:t>
            </a:r>
            <a:endParaRPr lang="en-GB" dirty="0"/>
          </a:p>
        </p:txBody>
      </p:sp>
      <p:sp>
        <p:nvSpPr>
          <p:cNvPr id="4" name="Slide Number Placeholder 3"/>
          <p:cNvSpPr>
            <a:spLocks noGrp="1"/>
          </p:cNvSpPr>
          <p:nvPr>
            <p:ph type="sldNum" sz="quarter" idx="5"/>
          </p:nvPr>
        </p:nvSpPr>
        <p:spPr/>
        <p:txBody>
          <a:bodyPr/>
          <a:lstStyle/>
          <a:p>
            <a:fld id="{F4F0C811-EA2F-493E-B288-BC334D06F1C7}" type="slidenum">
              <a:rPr lang="en-GB" smtClean="0"/>
              <a:t>42</a:t>
            </a:fld>
            <a:endParaRPr lang="en-GB" dirty="0"/>
          </a:p>
        </p:txBody>
      </p:sp>
    </p:spTree>
    <p:extLst>
      <p:ext uri="{BB962C8B-B14F-4D97-AF65-F5344CB8AC3E}">
        <p14:creationId xmlns:p14="http://schemas.microsoft.com/office/powerpoint/2010/main" val="39555908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End-to-end encryption is a tool to make messages private so they cannot be looked at by anyone else. When a message is encrypted, the information is scrambled into an unreadable format. Only the sender and intended recipient hold the keys needed to ‘unlock’ or decrypt a message. Without the key, the contents remain scrambled and concealed.</a:t>
            </a:r>
          </a:p>
          <a:p>
            <a:r>
              <a:rPr lang="en-GB" sz="1200" b="0" i="0" kern="1200" dirty="0">
                <a:solidFill>
                  <a:schemeClr val="tx1"/>
                </a:solidFill>
                <a:effectLst/>
                <a:latin typeface="+mn-lt"/>
                <a:ea typeface="+mn-ea"/>
                <a:cs typeface="+mn-cs"/>
              </a:rPr>
              <a:t>The IWF has recently </a:t>
            </a:r>
            <a:r>
              <a:rPr lang="en-GB" sz="1200" b="1" i="0" u="sng" kern="1200" dirty="0">
                <a:solidFill>
                  <a:schemeClr val="tx1"/>
                </a:solidFill>
                <a:effectLst/>
                <a:latin typeface="+mn-lt"/>
                <a:ea typeface="+mn-ea"/>
                <a:cs typeface="+mn-cs"/>
                <a:hlinkClick r:id="rId3"/>
              </a:rPr>
              <a:t>published a new paper</a:t>
            </a:r>
            <a:r>
              <a:rPr lang="en-GB" sz="1200" b="0" i="0" kern="1200" dirty="0">
                <a:solidFill>
                  <a:schemeClr val="tx1"/>
                </a:solidFill>
                <a:effectLst/>
                <a:latin typeface="+mn-lt"/>
                <a:ea typeface="+mn-ea"/>
                <a:cs typeface="+mn-cs"/>
              </a:rPr>
              <a:t> that explains how E2EE environments make it harder to find criminal content and outlines how messaging platforms can prevent the spread of known child sexual abuse images and videos without breaking encryption or trespassing on user privacy.</a:t>
            </a:r>
          </a:p>
          <a:p>
            <a:r>
              <a:rPr lang="en-GB" sz="1200" b="0" i="0" kern="1200" dirty="0">
                <a:solidFill>
                  <a:schemeClr val="tx1"/>
                </a:solidFill>
                <a:effectLst/>
                <a:latin typeface="+mn-lt"/>
                <a:ea typeface="+mn-ea"/>
                <a:cs typeface="+mn-cs"/>
              </a:rPr>
              <a:t>The paper highlights how E2EE messaging services have become a major channel for the distribution of child sexual abuse content in the absence of technical safeguards to protect children and details how upload prevention is designed to stop the sharing of known child sexual abuse material in E2EE environments before it is sent.</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43</a:t>
            </a:fld>
            <a:endParaRPr lang="en-GB" dirty="0"/>
          </a:p>
        </p:txBody>
      </p:sp>
    </p:spTree>
    <p:extLst>
      <p:ext uri="{BB962C8B-B14F-4D97-AF65-F5344CB8AC3E}">
        <p14:creationId xmlns:p14="http://schemas.microsoft.com/office/powerpoint/2010/main" val="14111533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FF0D3-2694-7DE0-5189-7E1E9C40B6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E66E53-532C-4C68-1D5E-FBF481AFF61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E32B20EF-56ED-5FD2-B0DE-AEED4AFAFA1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89B9E73-52EA-F061-6521-A57EE1EBD7AA}"/>
              </a:ext>
            </a:extLst>
          </p:cNvPr>
          <p:cNvSpPr>
            <a:spLocks noGrp="1"/>
          </p:cNvSpPr>
          <p:nvPr>
            <p:ph type="sldNum" sz="quarter" idx="5"/>
          </p:nvPr>
        </p:nvSpPr>
        <p:spPr/>
        <p:txBody>
          <a:bodyPr/>
          <a:lstStyle/>
          <a:p>
            <a:fld id="{F4F0C811-EA2F-493E-B288-BC334D06F1C7}" type="slidenum">
              <a:rPr lang="en-GB" smtClean="0"/>
              <a:t>44</a:t>
            </a:fld>
            <a:endParaRPr lang="en-GB" dirty="0"/>
          </a:p>
        </p:txBody>
      </p:sp>
    </p:spTree>
    <p:extLst>
      <p:ext uri="{BB962C8B-B14F-4D97-AF65-F5344CB8AC3E}">
        <p14:creationId xmlns:p14="http://schemas.microsoft.com/office/powerpoint/2010/main" val="22512526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45</a:t>
            </a:fld>
            <a:endParaRPr lang="en-GB" dirty="0"/>
          </a:p>
        </p:txBody>
      </p:sp>
    </p:spTree>
    <p:extLst>
      <p:ext uri="{BB962C8B-B14F-4D97-AF65-F5344CB8AC3E}">
        <p14:creationId xmlns:p14="http://schemas.microsoft.com/office/powerpoint/2010/main" val="12953931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4F0C811-EA2F-493E-B288-BC334D06F1C7}" type="slidenum">
              <a:rPr lang="en-GB" smtClean="0"/>
              <a:t>46</a:t>
            </a:fld>
            <a:endParaRPr lang="en-GB" dirty="0"/>
          </a:p>
        </p:txBody>
      </p:sp>
    </p:spTree>
    <p:extLst>
      <p:ext uri="{BB962C8B-B14F-4D97-AF65-F5344CB8AC3E}">
        <p14:creationId xmlns:p14="http://schemas.microsoft.com/office/powerpoint/2010/main" val="20748407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47</a:t>
            </a:fld>
            <a:endParaRPr lang="en-GB" dirty="0"/>
          </a:p>
        </p:txBody>
      </p:sp>
    </p:spTree>
    <p:extLst>
      <p:ext uri="{BB962C8B-B14F-4D97-AF65-F5344CB8AC3E}">
        <p14:creationId xmlns:p14="http://schemas.microsoft.com/office/powerpoint/2010/main" val="29954064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48</a:t>
            </a:fld>
            <a:endParaRPr lang="en-GB" dirty="0"/>
          </a:p>
        </p:txBody>
      </p:sp>
    </p:spTree>
    <p:extLst>
      <p:ext uri="{BB962C8B-B14F-4D97-AF65-F5344CB8AC3E}">
        <p14:creationId xmlns:p14="http://schemas.microsoft.com/office/powerpoint/2010/main" val="260469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dirty="0">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dirty="0">
                <a:solidFill>
                  <a:srgbClr val="429AD6"/>
                </a:solidFill>
                <a:latin typeface="Arial" panose="020B0604020202020204" pitchFamily="34" charset="0"/>
                <a:cs typeface="Arial" panose="020B0604020202020204" pitchFamily="34" charset="0"/>
              </a:rPr>
              <a:t>Day Month 202X</a:t>
            </a:r>
          </a:p>
          <a:p>
            <a:r>
              <a:rPr lang="en-US" sz="7199" dirty="0">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F213-3089-ACB8-1F43-CDC139F08AC1}"/>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B2AE788E-7D7C-A5AF-8B83-B2932476E91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CAEEFF-68D4-106A-420B-8C9A5192004E}"/>
              </a:ext>
            </a:extLst>
          </p:cNvPr>
          <p:cNvSpPr>
            <a:spLocks noGrp="1"/>
          </p:cNvSpPr>
          <p:nvPr>
            <p:ph type="dt" sz="half" idx="10"/>
          </p:nvPr>
        </p:nvSpPr>
        <p:spPr/>
        <p:txBody>
          <a:bodyPr/>
          <a:lstStyle/>
          <a:p>
            <a:fld id="{37DAC503-D8CF-49C2-8AD3-18BA030DFB11}" type="datetimeFigureOut">
              <a:rPr lang="en-GB" smtClean="0"/>
              <a:t>19/12/2025</a:t>
            </a:fld>
            <a:endParaRPr lang="en-GB" dirty="0"/>
          </a:p>
        </p:txBody>
      </p:sp>
      <p:sp>
        <p:nvSpPr>
          <p:cNvPr id="5" name="Footer Placeholder 4">
            <a:extLst>
              <a:ext uri="{FF2B5EF4-FFF2-40B4-BE49-F238E27FC236}">
                <a16:creationId xmlns:a16="http://schemas.microsoft.com/office/drawing/2014/main" id="{E94E6160-ADFB-52D5-F451-36CEE6F855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30FA5C-C279-6D0A-CCC2-524B140DB39D}"/>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119337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3266-D328-6BDE-2B36-BA50B3807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5E8D9-5E5E-4E11-71CE-15FBF22C3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D1106-8918-FA64-822B-0617EE13891F}"/>
              </a:ext>
            </a:extLst>
          </p:cNvPr>
          <p:cNvSpPr>
            <a:spLocks noGrp="1"/>
          </p:cNvSpPr>
          <p:nvPr>
            <p:ph type="dt" sz="half" idx="10"/>
          </p:nvPr>
        </p:nvSpPr>
        <p:spPr/>
        <p:txBody>
          <a:bodyPr/>
          <a:lstStyle/>
          <a:p>
            <a:fld id="{37DAC503-D8CF-49C2-8AD3-18BA030DFB11}" type="datetimeFigureOut">
              <a:rPr lang="en-GB" smtClean="0"/>
              <a:t>19/12/2025</a:t>
            </a:fld>
            <a:endParaRPr lang="en-GB" dirty="0"/>
          </a:p>
        </p:txBody>
      </p:sp>
      <p:sp>
        <p:nvSpPr>
          <p:cNvPr id="5" name="Footer Placeholder 4">
            <a:extLst>
              <a:ext uri="{FF2B5EF4-FFF2-40B4-BE49-F238E27FC236}">
                <a16:creationId xmlns:a16="http://schemas.microsoft.com/office/drawing/2014/main" id="{13D09CC0-7C2A-1F44-4AAB-9A48B3E164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5688B-E141-457D-987F-9DDC3DE879AC}"/>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297365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 id="2147483670" r:id="rId6"/>
    <p:sldLayoutId id="2147483671" r:id="rId7"/>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mailto:EandIsafeguarding@hants.gov.uk" TargetMode="External"/><Relationship Id="rId4" Type="http://schemas.openxmlformats.org/officeDocument/2006/relationships/hyperlink" Target="mailto:cindy.Pritchard@hants.gov.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hampshirescp.event-booking.org.uk/events-list"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hyperlink" Target="https://www.hampshirescp.org.uk/documents/multi-agency-safeguarding-practice-development-brochure-2026-27/"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protect.checkpoint.com/v2/r06/___https:/www.eventbrite.com/cc/souk-dsls-extremism-radicalisation-workshop-se-4632403___.ZXV3MjpoY2Nwcm9kOmM6bzpjZGE0NjM4NmU4N2VkM2M1YTAyYWEzN2FmODZlMWEzMzo3OjNkNjU6M2NlMWU1ZTllODk3YTI4ZmJkZmQyYTYxZDE1MDk3M2Y5ZDAwODUyYmZiNzgxMzRmY2I5YTVhZDUyMDY4OTdkMjpoOkY6R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hyperlink" Target="https://teams.microsoft.com/l/meetup-join/19%3ameeting_ZTYwMDNlM2YtNTk5My00NDMyLTlhMWUtYTFlNjQ5ZmVlZmMy%40thread.v2/0?context=%7b%22Tid%22%3a%223f81d8b5-ee07-4c17-869c-1db439018d9b%22%2c%22Oid%22%3a%22da60964d-54d9-422e-88cd-a3e89d812d33%22%7d" TargetMode="Externa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hyperlink" Target="https://safelives.org.uk/wp-content/uploads/Take-a-deep-breath-project.pdf" TargetMode="External"/><Relationship Id="rId5" Type="http://schemas.openxmlformats.org/officeDocument/2006/relationships/image" Target="../media/image9.png"/><Relationship Id="rId4" Type="http://schemas.openxmlformats.org/officeDocument/2006/relationships/hyperlink" Target="https://safelives.org.uk/training-courses/non-fatal-strangulation-trainin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s://linktr.ee/samslack?es_c=A15362EEE6992462556501FE3A155CE9&amp;es_cl=B98238D7F75FA301259C141A2171CFE4&amp;es_id=ph7%c2%a322"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5.png"/><Relationship Id="rId4" Type="http://schemas.openxmlformats.org/officeDocument/2006/relationships/hyperlink" Target="https://linktr.ee/londonrpec?es_c=A15362EEE6992462556501FE3A155CE9&amp;es_cl=6986C45688F46E168EF46BAD407C6790&amp;es_id=ph7%c2%a322"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https://lgfl.bookinglive.com/book/add/p/249?utm_campaign=SafeguardED&amp;utm_medium=email&amp;_hsenc=p2ANqtz-9DKlopwxVh1jy8eQSmraTJPP4HQdx42icjbHmP_W0OHBnBmkIwTRqTRtt57cNPBBu1my5Zg8oU42O7I7KKIvqqsIP-jV6bm2xdcTqprFX2XTpr-2Q&amp;_hsmi=393794989&amp;utm_content=393794989&amp;utm_source=hs_email" TargetMode="External"/><Relationship Id="rId5" Type="http://schemas.openxmlformats.org/officeDocument/2006/relationships/image" Target="../media/image13.png"/><Relationship Id="rId4" Type="http://schemas.openxmlformats.org/officeDocument/2006/relationships/image" Target="../media/image6.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s://www.endviolenceagainstwomen.org.uk/wp-content/uploads/2025/07/EVAW-Masculinity-report-2025.pdf" TargetMode="External"/><Relationship Id="rId5" Type="http://schemas.openxmlformats.org/officeDocument/2006/relationships/image" Target="../media/image17.png"/><Relationship Id="rId4" Type="http://schemas.openxmlformats.org/officeDocument/2006/relationships/hyperlink" Target="https://www.hants.gov.uk/socialcareandhealth/domestic-abuse-partnership/professionals/domesticabusetraining"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leadership.hias.hants.gov.uk/course/index.php?categoryid=141"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hyperlink" Target="https://www.youtube.com/watch?v=qvxCp1hWzZ4"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1.png"/><Relationship Id="rId7" Type="http://schemas.openxmlformats.org/officeDocument/2006/relationships/hyperlink" Target="https://www.swindonhealthyschools.org/resources/Misogyny%20May%202025%20%281%29.pdf?es_c=7688AC55E930D38C52BE4D50CEE8DD65&amp;es_cl=DA78779F4D0BD7B0C9632A6DD991291F&amp;es_id=ph7%c2%a322&amp;es_c=A15362EEE6992462556501FE3A155CE9&amp;es_cl=D39AF3AA289DDF3E4C982C4CF95DF2C3&amp;es_id=ph7%c2%a322"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hyperlink" Target="https://www.educateagainsthate.com/wp-content/uploads/2025/11/Social-Media-Algorithms-V1.2-1.pdf?es_c=7688AC55E930D38C52BE4D50CEE8DD65&amp;es_cl=8A00C294178CB63A97A0140B3462D41F&amp;es_id=ph7%c2%a322&amp;es_c=A15362EEE6992462556501FE3A155CE9&amp;es_cl=DD595C809B3D7960A4E16DA3B78B4337&amp;es_id=ph7%c2%a322" TargetMode="External"/><Relationship Id="rId5" Type="http://schemas.openxmlformats.org/officeDocument/2006/relationships/hyperlink" Target="https://www.educateagainsthate.com/wp-content/uploads/2025/11/Manosphere-V1.2-1.pdf?es_c=7688AC55E930D38C52BE4D50CEE8DD65&amp;es_cl=9AA5E04AC869E4648C23FA5A7BF3E15E&amp;es_id=ph7%c2%a322prevent-to-march-2025/individuals-referred-to-and-supported-through-the-prevent-programme-april-2024-to-march-2025&amp;es_c=A15362EEE6992462556501FE3A155CE9&amp;es_cl=F849FF146859CB9968DC55AE8202227D&amp;es_id=ph7%c2%a322#type-of-concern" TargetMode="External"/><Relationship Id="rId4" Type="http://schemas.openxmlformats.org/officeDocument/2006/relationships/hyperlink" Target="https://www.educateagainsthate.com/resources/unmasking-misogyny-drama-resources/?es_c=7688AC55E930D38C52BE4D50CEE8DD65&amp;es_cl=163A97334DDAD37126BCA2C1263ACB41&amp;es_id=ph7%c2%a322&amp;es_c=A15362EEE6992462556501FE3A155CE9&amp;es_cl=8281364B158D7E947AE5BD1397EFBDF6&amp;es_id=ph7%c2%a322" TargetMode="External"/><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hyperlink" Target="https://learning.nspcc.org.uk/research-resources/schools/its-not-love?utm_campaign=2025-10-19-November-newsletter&amp;utm_content=Access%20resources&amp;utm_medium=email&amp;utm_source=Adestr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hyperlink" Target="https://capafirstresponse.or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hyperlink" Target="https://learning.nspcc.org.uk/safeguarding-child-protection/anti-bullying-resources?utm_campaign=2025-10-19-November-newsletter&amp;utm_content=View%20resources&amp;utm_medium=email&amp;utm_source=Adestra" TargetMode="Externa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hyperlink" Target="https://literacytrust.org.uk/programmes/alternative-provision/empower-a-critical-media-literacy-programme/" TargetMode="External"/><Relationship Id="rId3" Type="http://schemas.openxmlformats.org/officeDocument/2006/relationships/image" Target="../media/image6.png"/><Relationship Id="rId7" Type="http://schemas.openxmlformats.org/officeDocument/2006/relationships/hyperlink" Target="https://learning.nspcc.org.uk/research-resources/2025/empower-evaluation-together-for-childhood-plymouth?utm_campaign=20251124_KIS_CASPAR_November24&amp;utm_content=The%20EMPOWER%20project%3A%20giving%20young%20people%20a%20voice%20in%20their%20sex%20and%20relationships%20education&amp;utm_medium=email&amp;utm_source=Adestra"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0.png"/><Relationship Id="rId7" Type="http://schemas.openxmlformats.org/officeDocument/2006/relationships/hyperlink" Target="https://learning.nspcc.org.uk/services-children-families/implementation-support-for-nspcc-services/safe-home?utm_campaign=20251207_KIS_CASPAR_December07&amp;utm_content=Safe%20Home&amp;utm_medium=email&amp;utm_source=Adestra"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s://learning.nspcc.org.uk/child-abuse-and-neglect/harmful-sexual-behaviour?utm_campaign=20251207_KIS_CASPAR_December07&amp;utm_content=Problematic%20and%20harmful%20sexual%20behaviour&amp;utm_medium=email&amp;utm_source=Adestr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hyperlink" Target="https://saferinternet.org.uk/blog/launching-brand-new-resources-on-ai-for-safer-internet-day-2026" TargetMode="Externa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hyperlink" Target="https://www.ceopeducation.co.uk/professionals/resources/online-blackmai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hyperlink" Target="https://consult.education.gov.uk/child-sexual-abuseexploitation-team/child-protection-authority/" TargetMode="Externa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hyperlink" Target="https://www.cpoms.co.uk/why-reporting-low%e2%80%91level-concerns-is-essential-for-your-safeguarding-policy/?utm_medium=email&amp;utm_source=pardot&amp;utm_campaign=cy25%20uk%20nurture%20wave%2055"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s://www.youtube.com/watch?v=19DgTv993Qk" TargetMode="External"/><Relationship Id="rId5" Type="http://schemas.openxmlformats.org/officeDocument/2006/relationships/image" Target="../media/image39.png"/><Relationship Id="rId4" Type="http://schemas.openxmlformats.org/officeDocument/2006/relationships/hyperlink" Target="https://learning.nspcc.org.uk/news/why-language-matters/avoid-using-alleged-talking-about-child-abuse-neglect?utm_campaign=2025-10-19-November-newsletter&amp;utm_content=Read%20the%20blog&amp;utm_medium=email&amp;utm_source=Adestr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hyperlink" Target="https://foundations.org.uk/toolkit/practice-guides/parenting-through-adversity-11-18/" TargetMode="External"/><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childrenscommissioner.gov.uk/resource/a-production-line-of-pointlessness-children-on-custodial-remand/"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s://sway.cloud.microsoft/TIdhsFTmBZy9dmh9?ref=Link"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hyperlink" Target="https://www.hestia.org/brightsky" TargetMode="External"/><Relationship Id="rId4" Type="http://schemas.openxmlformats.org/officeDocument/2006/relationships/hyperlink" Target="https://uk.bright-sky.org/"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hyperlink" Target="https://nya.org.uk/new-guidance-aims-to-protect-young-people-from-intimate-partner-abuse/"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hyperlink" Target="https://survivingeconomicabuse.org/news/nearly-four-million-children/"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hyperlink" Target="https://youthendowmentfund.org.uk/were-shown-so-little-of-what-healthy-relationships-look-like/"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gov.uk/government/publications/information-sharing-duty-operation-encompass"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hyperlink" Target="https://www.gov.uk/government/publications/police-responses-to-domestic-abuse-incidents-involving-children" TargetMode="External"/><Relationship Id="rId4" Type="http://schemas.openxmlformats.org/officeDocument/2006/relationships/hyperlink" Target="https://www.gov.uk/government/publications/process-evaluation-of-operation-encompass"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safelives.org.uk/about-domestic-abuse/domestic-abuse-response-in-the-uk/counter-allegation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52.png"/><Relationship Id="rId4" Type="http://schemas.openxmlformats.org/officeDocument/2006/relationships/hyperlink" Target="https://www.thestudentvoice.co.uk/can-you-spot-the-signs-child-exploitation/?utm_source=The+Student+Voice&amp;utm_campaign=f1db1fc662-EMAIL_CAMPAIGN_2021_02_05_10_26_COPY_01&amp;utm_medium=email&amp;utm_term=0_bb22bb5d0e-f1db1fc662-481581622"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hyperlink" Target="mailto:missing@hants.gov.uk"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s://www.ecpat.org.uk/until-harm-ends"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hyperlink" Target="https://www.gov.uk/government/news/new-law-to-tackle-ai-child-abuse-images-at-source-as-reports-more-than-double"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6282.s3.eu-west-1.amazonaws.com/Addressing+Sexting+in+Educational+Spaces+%E2%80%93+why+teenage+boys+sext+-+Dr+Jon+Needham.pdf"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hyperlink" Target="https://southeastcyber.police.uk/referral/" TargetMode="External"/><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s://www.nspcc.org.uk/about-us/news-opinion/2025/data-shows-how-criminals-are-using-private-messaging-platforms-to-manipulate-and-groom-children/?utm_campaign=20251117_KIS_CASPAR_November17&amp;utm_content=Data%20shows%20how%20criminals%20are%20using%20private%20messaging%20platforms%20to%20manipulate%20and%20groom%20children&amp;utm_medium=email&amp;utm_source=Adestra"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60.png"/><Relationship Id="rId4" Type="http://schemas.openxmlformats.org/officeDocument/2006/relationships/hyperlink" Target="https://www.iwf.org.uk/news-media/news/high-public-concern-at-spread-of-child-sexual-abuse-images-and-videos-in-end-to-end-encrypted-spaces/"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s://www.ofcom.org.uk/online-safety/illegal-and-harmful-content/a-safer-life-online-for-women-and-girls"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hyperlink" Target="https://learning.nspcc.org.uk/research-resources/2025/tools-combat-online-harm-private-messaging?utm_campaign=2025-12-17-December-newsletter&amp;utm_content=Read%20the%20report&amp;utm_medium=email&amp;utm_source=Adestra"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s://learning.nspcc.org.uk/research-resources/2025/parent-carer-views-online-blackmail-children-young-people?utm_campaign=20251201_KIS_CASPAR_December01&amp;utm_content=A%20collective%20concern%3A%20parent%20and%20carer%20views%20on%20the%20online%20blackmail%20of%20children%20and%20young%20people&amp;utm_medium=email&amp;utm_source=Adestra"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hyperlink" Target="https://youthendowmentfund.org.uk/news/posting-protests-and-polarisation-the-divisive-content-filling-teens-feeds/"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hyperlink" Target="https://www.childnet.com/blog/new-research-from-childnet-shows-that-the-surge-in-vpn-use-following-the-introduction-of-age-verification-in-the-summer-is-not-attributable-to-childr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9FA5-E325-F21E-DC7B-B0CA83B8A20C}"/>
              </a:ext>
            </a:extLst>
          </p:cNvPr>
          <p:cNvSpPr>
            <a:spLocks noGrp="1"/>
          </p:cNvSpPr>
          <p:nvPr>
            <p:ph type="ctrTitle"/>
          </p:nvPr>
        </p:nvSpPr>
        <p:spPr>
          <a:xfrm>
            <a:off x="1399337" y="10981674"/>
            <a:ext cx="13923237" cy="2318249"/>
          </a:xfrm>
        </p:spPr>
        <p:txBody>
          <a:bodyPr anchor="ctr">
            <a:normAutofit/>
          </a:bodyPr>
          <a:lstStyle/>
          <a:p>
            <a:pPr algn="l"/>
            <a:r>
              <a:rPr lang="en-GB" sz="8000" dirty="0">
                <a:solidFill>
                  <a:srgbClr val="FFFFFF"/>
                </a:solidFill>
              </a:rPr>
              <a:t>Safeguarding: June update</a:t>
            </a:r>
          </a:p>
        </p:txBody>
      </p:sp>
      <p:sp>
        <p:nvSpPr>
          <p:cNvPr id="3" name="Oval 2">
            <a:extLst>
              <a:ext uri="{FF2B5EF4-FFF2-40B4-BE49-F238E27FC236}">
                <a16:creationId xmlns:a16="http://schemas.microsoft.com/office/drawing/2014/main" id="{975E0C78-8CBD-FC51-EDA7-9787094B346C}"/>
              </a:ext>
            </a:extLst>
          </p:cNvPr>
          <p:cNvSpPr/>
          <p:nvPr/>
        </p:nvSpPr>
        <p:spPr>
          <a:xfrm>
            <a:off x="17893119" y="844289"/>
            <a:ext cx="5677786" cy="3423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Safeguarding Update</a:t>
            </a:r>
          </a:p>
        </p:txBody>
      </p:sp>
      <p:pic>
        <p:nvPicPr>
          <p:cNvPr id="5" name="Picture 4">
            <a:extLst>
              <a:ext uri="{FF2B5EF4-FFF2-40B4-BE49-F238E27FC236}">
                <a16:creationId xmlns:a16="http://schemas.microsoft.com/office/drawing/2014/main" id="{3DF6C342-4282-2F71-0F99-D076CD51A633}"/>
              </a:ext>
            </a:extLst>
          </p:cNvPr>
          <p:cNvPicPr>
            <a:picLocks noChangeAspect="1"/>
          </p:cNvPicPr>
          <p:nvPr/>
        </p:nvPicPr>
        <p:blipFill>
          <a:blip r:embed="rId3"/>
          <a:stretch>
            <a:fillRect/>
          </a:stretch>
        </p:blipFill>
        <p:spPr>
          <a:xfrm>
            <a:off x="19284435" y="6777715"/>
            <a:ext cx="4286470" cy="5340624"/>
          </a:xfrm>
          <a:prstGeom prst="rect">
            <a:avLst/>
          </a:prstGeom>
        </p:spPr>
      </p:pic>
      <p:pic>
        <p:nvPicPr>
          <p:cNvPr id="7" name="Picture 6">
            <a:extLst>
              <a:ext uri="{FF2B5EF4-FFF2-40B4-BE49-F238E27FC236}">
                <a16:creationId xmlns:a16="http://schemas.microsoft.com/office/drawing/2014/main" id="{49C09C2E-8F01-B255-245A-4923EA4D8729}"/>
              </a:ext>
            </a:extLst>
          </p:cNvPr>
          <p:cNvPicPr>
            <a:picLocks noChangeAspect="1"/>
          </p:cNvPicPr>
          <p:nvPr/>
        </p:nvPicPr>
        <p:blipFill>
          <a:blip r:embed="rId4"/>
          <a:stretch>
            <a:fillRect/>
          </a:stretch>
        </p:blipFill>
        <p:spPr>
          <a:xfrm>
            <a:off x="2465201" y="1320608"/>
            <a:ext cx="12857373" cy="11074784"/>
          </a:xfrm>
          <a:prstGeom prst="rect">
            <a:avLst/>
          </a:prstGeom>
        </p:spPr>
      </p:pic>
      <p:pic>
        <p:nvPicPr>
          <p:cNvPr id="9" name="Picture 8">
            <a:extLst>
              <a:ext uri="{FF2B5EF4-FFF2-40B4-BE49-F238E27FC236}">
                <a16:creationId xmlns:a16="http://schemas.microsoft.com/office/drawing/2014/main" id="{30FA8329-21AA-E7B4-3F6D-BA75A50D39A9}"/>
              </a:ext>
            </a:extLst>
          </p:cNvPr>
          <p:cNvPicPr>
            <a:picLocks noChangeAspect="1"/>
          </p:cNvPicPr>
          <p:nvPr/>
        </p:nvPicPr>
        <p:blipFill>
          <a:blip r:embed="rId5"/>
          <a:stretch>
            <a:fillRect/>
          </a:stretch>
        </p:blipFill>
        <p:spPr>
          <a:xfrm>
            <a:off x="16118405" y="4954080"/>
            <a:ext cx="3693749" cy="3807840"/>
          </a:xfrm>
          <a:prstGeom prst="rect">
            <a:avLst/>
          </a:prstGeom>
        </p:spPr>
      </p:pic>
    </p:spTree>
    <p:extLst>
      <p:ext uri="{BB962C8B-B14F-4D97-AF65-F5344CB8AC3E}">
        <p14:creationId xmlns:p14="http://schemas.microsoft.com/office/powerpoint/2010/main" val="35430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AFFD0-3A51-D9E6-9A0F-21FC1836C526}"/>
              </a:ext>
            </a:extLst>
          </p:cNvPr>
          <p:cNvSpPr txBox="1"/>
          <p:nvPr/>
        </p:nvSpPr>
        <p:spPr>
          <a:xfrm>
            <a:off x="881744" y="558624"/>
            <a:ext cx="15544800" cy="8925520"/>
          </a:xfrm>
          <a:prstGeom prst="rect">
            <a:avLst/>
          </a:prstGeom>
          <a:solidFill>
            <a:srgbClr val="FFFFF3"/>
          </a:solidFill>
          <a:ln>
            <a:solidFill>
              <a:srgbClr val="002060"/>
            </a:solidFill>
          </a:ln>
        </p:spPr>
        <p:txBody>
          <a:bodyPr wrap="square" rtlCol="0">
            <a:spAutoFit/>
          </a:bodyPr>
          <a:lstStyle/>
          <a:p>
            <a:r>
              <a:rPr lang="en-GB" sz="5400" dirty="0">
                <a:latin typeface="Comic Sans MS" panose="030F0702030302020204" pitchFamily="66" charset="0"/>
              </a:rPr>
              <a:t>Please check the contents pages if you haven’t got time to read all of this…it is a lot! </a:t>
            </a:r>
            <a:r>
              <a:rPr lang="en-GB" sz="5400" dirty="0">
                <a:latin typeface="Comic Sans MS" panose="030F0702030302020204" pitchFamily="66" charset="0"/>
                <a:sym typeface="Wingdings" panose="05000000000000000000" pitchFamily="2" charset="2"/>
              </a:rPr>
              <a:t> I’ve put it in sections to hopefully help make navigation a bit easier. </a:t>
            </a:r>
            <a:endParaRPr lang="en-GB" sz="5400" dirty="0">
              <a:latin typeface="Comic Sans MS" panose="030F0702030302020204" pitchFamily="66" charset="0"/>
            </a:endParaRPr>
          </a:p>
          <a:p>
            <a:endParaRPr lang="en-GB" sz="4000" dirty="0">
              <a:latin typeface="Comic Sans MS" panose="030F0702030302020204" pitchFamily="66" charset="0"/>
            </a:endParaRPr>
          </a:p>
          <a:p>
            <a:r>
              <a:rPr lang="en-GB" sz="5400" dirty="0">
                <a:latin typeface="Comic Sans MS" panose="030F0702030302020204" pitchFamily="66" charset="0"/>
              </a:rPr>
              <a:t>There are some free training opportunities which I’ve put this sign on.</a:t>
            </a:r>
          </a:p>
          <a:p>
            <a:endParaRPr lang="en-GB" sz="4800" dirty="0">
              <a:latin typeface="Comic Sans MS" panose="030F0702030302020204" pitchFamily="66" charset="0"/>
            </a:endParaRPr>
          </a:p>
          <a:p>
            <a:r>
              <a:rPr lang="en-GB" sz="5400" dirty="0">
                <a:latin typeface="Comic Sans MS" panose="030F0702030302020204" pitchFamily="66" charset="0"/>
              </a:rPr>
              <a:t>And free resources </a:t>
            </a:r>
          </a:p>
          <a:p>
            <a:r>
              <a:rPr lang="en-GB" sz="5400" dirty="0">
                <a:latin typeface="Comic Sans MS" panose="030F0702030302020204" pitchFamily="66" charset="0"/>
              </a:rPr>
              <a:t>I’ve also tried to identify age range that may be appropriate for each slide. </a:t>
            </a:r>
          </a:p>
        </p:txBody>
      </p:sp>
      <p:cxnSp>
        <p:nvCxnSpPr>
          <p:cNvPr id="6" name="Straight Arrow Connector 5">
            <a:extLst>
              <a:ext uri="{FF2B5EF4-FFF2-40B4-BE49-F238E27FC236}">
                <a16:creationId xmlns:a16="http://schemas.microsoft.com/office/drawing/2014/main" id="{0862B941-F69E-C603-AD48-9EBFE5FB3797}"/>
              </a:ext>
            </a:extLst>
          </p:cNvPr>
          <p:cNvCxnSpPr>
            <a:cxnSpLocks/>
          </p:cNvCxnSpPr>
          <p:nvPr/>
        </p:nvCxnSpPr>
        <p:spPr>
          <a:xfrm flipV="1">
            <a:off x="12540343" y="5878286"/>
            <a:ext cx="4651774" cy="489856"/>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2" descr="Capacity Building Training Courses for Belfast based groups - Volunteer Now">
            <a:extLst>
              <a:ext uri="{FF2B5EF4-FFF2-40B4-BE49-F238E27FC236}">
                <a16:creationId xmlns:a16="http://schemas.microsoft.com/office/drawing/2014/main" id="{F1F05E9A-6582-851A-8CD5-81C2A830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1686" y="0"/>
            <a:ext cx="7008983" cy="6972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63D2C-6F4D-D89B-844C-ABA4FD9D3ED3}"/>
              </a:ext>
            </a:extLst>
          </p:cNvPr>
          <p:cNvSpPr txBox="1"/>
          <p:nvPr/>
        </p:nvSpPr>
        <p:spPr>
          <a:xfrm>
            <a:off x="1240973" y="9773065"/>
            <a:ext cx="9895115" cy="3046988"/>
          </a:xfrm>
          <a:prstGeom prst="rect">
            <a:avLst/>
          </a:prstGeom>
          <a:noFill/>
        </p:spPr>
        <p:txBody>
          <a:bodyPr wrap="square" rtlCol="0">
            <a:spAutoFit/>
          </a:bodyPr>
          <a:lstStyle/>
          <a:p>
            <a:r>
              <a:rPr lang="en-GB" sz="4800" dirty="0"/>
              <a:t>Contact methods: </a:t>
            </a:r>
          </a:p>
          <a:p>
            <a:r>
              <a:rPr lang="en-GB" sz="4800" dirty="0">
                <a:hlinkClick r:id="rId4"/>
              </a:rPr>
              <a:t>cindy.pritchard@hants.gov.uk</a:t>
            </a:r>
            <a:endParaRPr lang="en-GB" sz="4800" dirty="0"/>
          </a:p>
          <a:p>
            <a:r>
              <a:rPr lang="en-GB" sz="4800" dirty="0">
                <a:hlinkClick r:id="rId5"/>
              </a:rPr>
              <a:t>EandIsafeguarding@hants.gov.uk</a:t>
            </a:r>
            <a:endParaRPr lang="en-GB" sz="4800" dirty="0"/>
          </a:p>
          <a:p>
            <a:r>
              <a:rPr lang="en-GB" sz="4800" dirty="0"/>
              <a:t>Mobile: 07703 944343</a:t>
            </a:r>
          </a:p>
        </p:txBody>
      </p:sp>
      <p:pic>
        <p:nvPicPr>
          <p:cNvPr id="5" name="Picture 2" descr="Free Resources">
            <a:extLst>
              <a:ext uri="{FF2B5EF4-FFF2-40B4-BE49-F238E27FC236}">
                <a16:creationId xmlns:a16="http://schemas.microsoft.com/office/drawing/2014/main" id="{3871DC1D-236D-6633-D909-76DF6741F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1902" y="6368142"/>
            <a:ext cx="7008983" cy="373205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15AACB4-C17E-474B-7D49-E9F7E5677F09}"/>
              </a:ext>
            </a:extLst>
          </p:cNvPr>
          <p:cNvCxnSpPr>
            <a:cxnSpLocks/>
          </p:cNvCxnSpPr>
          <p:nvPr/>
        </p:nvCxnSpPr>
        <p:spPr>
          <a:xfrm flipV="1">
            <a:off x="8654144" y="7249868"/>
            <a:ext cx="8537973" cy="59547"/>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6235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2F2C6-D347-CD5D-D9EF-FC5EC7030923}"/>
              </a:ext>
            </a:extLst>
          </p:cNvPr>
          <p:cNvSpPr>
            <a:spLocks noGrp="1"/>
          </p:cNvSpPr>
          <p:nvPr>
            <p:ph type="ctrTitle"/>
          </p:nvPr>
        </p:nvSpPr>
        <p:spPr>
          <a:xfrm>
            <a:off x="3047801" y="1444626"/>
            <a:ext cx="18286810" cy="2784474"/>
          </a:xfrm>
        </p:spPr>
        <p:txBody>
          <a:bodyPr/>
          <a:lstStyle/>
          <a:p>
            <a:r>
              <a:rPr lang="en-GB" dirty="0"/>
              <a:t>DSL Conference – hold the date</a:t>
            </a:r>
          </a:p>
        </p:txBody>
      </p:sp>
      <p:sp>
        <p:nvSpPr>
          <p:cNvPr id="3" name="Subtitle 2">
            <a:extLst>
              <a:ext uri="{FF2B5EF4-FFF2-40B4-BE49-F238E27FC236}">
                <a16:creationId xmlns:a16="http://schemas.microsoft.com/office/drawing/2014/main" id="{CB11BFF7-A59C-514E-86E4-AD44F4FC9778}"/>
              </a:ext>
            </a:extLst>
          </p:cNvPr>
          <p:cNvSpPr>
            <a:spLocks noGrp="1"/>
          </p:cNvSpPr>
          <p:nvPr>
            <p:ph type="subTitle" idx="1"/>
          </p:nvPr>
        </p:nvSpPr>
        <p:spPr>
          <a:xfrm>
            <a:off x="1333302" y="5029200"/>
            <a:ext cx="12801798" cy="3311524"/>
          </a:xfrm>
        </p:spPr>
        <p:txBody>
          <a:bodyPr/>
          <a:lstStyle/>
          <a:p>
            <a:r>
              <a:rPr lang="en-GB" dirty="0">
                <a:solidFill>
                  <a:schemeClr val="tx1"/>
                </a:solidFill>
              </a:rPr>
              <a:t>Hampshire Safeguarding Children Partnership (HSCP) is pleased to announce the date for the Designated Safeguarding Leads Conference 2026 has been confirmed as </a:t>
            </a:r>
            <a:r>
              <a:rPr lang="en-GB" b="1" dirty="0">
                <a:solidFill>
                  <a:schemeClr val="tx1"/>
                </a:solidFill>
              </a:rPr>
              <a:t>Thursday 18 June 2026</a:t>
            </a:r>
            <a:r>
              <a:rPr lang="en-GB" dirty="0">
                <a:solidFill>
                  <a:schemeClr val="tx1"/>
                </a:solidFill>
              </a:rPr>
              <a:t>. Booking is not yet available for this event, but please take the opportunity to hold this date in the diary.</a:t>
            </a:r>
            <a:endParaRPr lang="en-GB" dirty="0"/>
          </a:p>
          <a:p>
            <a:endParaRPr lang="en-GB" dirty="0"/>
          </a:p>
        </p:txBody>
      </p:sp>
      <p:pic>
        <p:nvPicPr>
          <p:cNvPr id="5" name="Picture 4">
            <a:extLst>
              <a:ext uri="{FF2B5EF4-FFF2-40B4-BE49-F238E27FC236}">
                <a16:creationId xmlns:a16="http://schemas.microsoft.com/office/drawing/2014/main" id="{80AB9ED3-882A-20C3-FD28-75FED804DD1E}"/>
              </a:ext>
            </a:extLst>
          </p:cNvPr>
          <p:cNvPicPr>
            <a:picLocks noChangeAspect="1"/>
          </p:cNvPicPr>
          <p:nvPr/>
        </p:nvPicPr>
        <p:blipFill>
          <a:blip r:embed="rId3"/>
          <a:stretch>
            <a:fillRect/>
          </a:stretch>
        </p:blipFill>
        <p:spPr>
          <a:xfrm>
            <a:off x="14744700" y="5029200"/>
            <a:ext cx="8723313" cy="7359411"/>
          </a:xfrm>
          <a:prstGeom prst="rect">
            <a:avLst/>
          </a:prstGeom>
        </p:spPr>
      </p:pic>
    </p:spTree>
    <p:extLst>
      <p:ext uri="{BB962C8B-B14F-4D97-AF65-F5344CB8AC3E}">
        <p14:creationId xmlns:p14="http://schemas.microsoft.com/office/powerpoint/2010/main" val="627317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A833-B97B-1FC3-A9B2-E699A106F44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274564-FCE7-C62D-8AE5-D206CFB275E0}"/>
              </a:ext>
            </a:extLst>
          </p:cNvPr>
          <p:cNvSpPr>
            <a:spLocks noGrp="1"/>
          </p:cNvSpPr>
          <p:nvPr>
            <p:ph idx="1"/>
          </p:nvPr>
        </p:nvSpPr>
        <p:spPr/>
        <p:txBody>
          <a:bodyPr/>
          <a:lstStyle/>
          <a:p>
            <a:pPr marL="0" indent="0">
              <a:buNone/>
            </a:pPr>
            <a:r>
              <a:rPr lang="en-GB" dirty="0"/>
              <a:t>Contents</a:t>
            </a:r>
          </a:p>
        </p:txBody>
      </p:sp>
      <p:sp>
        <p:nvSpPr>
          <p:cNvPr id="2" name="TextBox 1">
            <a:extLst>
              <a:ext uri="{FF2B5EF4-FFF2-40B4-BE49-F238E27FC236}">
                <a16:creationId xmlns:a16="http://schemas.microsoft.com/office/drawing/2014/main" id="{DA966805-4464-2C2D-91A5-4710BA02888D}"/>
              </a:ext>
            </a:extLst>
          </p:cNvPr>
          <p:cNvSpPr txBox="1"/>
          <p:nvPr/>
        </p:nvSpPr>
        <p:spPr>
          <a:xfrm>
            <a:off x="369321" y="820162"/>
            <a:ext cx="23643770" cy="12403395"/>
          </a:xfrm>
          <a:prstGeom prst="rect">
            <a:avLst/>
          </a:prstGeom>
          <a:solidFill>
            <a:srgbClr val="FFFFF3"/>
          </a:solidFill>
          <a:ln>
            <a:solidFill>
              <a:schemeClr val="tx2"/>
            </a:solidFill>
          </a:ln>
        </p:spPr>
        <p:txBody>
          <a:bodyPr wrap="square" rtlCol="0">
            <a:spAutoFit/>
          </a:bodyPr>
          <a:lstStyle/>
          <a:p>
            <a:r>
              <a:rPr lang="en-GB" sz="3200" b="1" u="sng" dirty="0">
                <a:latin typeface="Comic Sans MS" panose="030F0702030302020204" pitchFamily="66" charset="0"/>
              </a:rPr>
              <a:t>Training &amp; Resources:</a:t>
            </a:r>
          </a:p>
          <a:p>
            <a:r>
              <a:rPr lang="en-GB" sz="3200" dirty="0">
                <a:latin typeface="Comic Sans MS" panose="030F0702030302020204" pitchFamily="66" charset="0"/>
              </a:rPr>
              <a:t>Slide 6: HSCP dates and link to the 2026-2027 Practice Development Brochure (All)</a:t>
            </a:r>
          </a:p>
          <a:p>
            <a:r>
              <a:rPr lang="en-GB" sz="3200" dirty="0">
                <a:latin typeface="Comic Sans MS" panose="030F0702030302020204" pitchFamily="66" charset="0"/>
              </a:rPr>
              <a:t>Slide 7: Soul DSLs Extremism and Radicalisation workshop (Secondary and FE)</a:t>
            </a:r>
          </a:p>
          <a:p>
            <a:r>
              <a:rPr lang="en-GB" sz="3200" dirty="0">
                <a:latin typeface="Comic Sans MS" panose="030F0702030302020204" pitchFamily="66" charset="0"/>
              </a:rPr>
              <a:t>Slide 8: Attendance webinar – Jenny Burn (ISS team) for Independent schools</a:t>
            </a:r>
          </a:p>
          <a:p>
            <a:r>
              <a:rPr lang="en-GB" sz="3200" dirty="0">
                <a:latin typeface="Comic Sans MS" panose="030F0702030302020204" pitchFamily="66" charset="0"/>
              </a:rPr>
              <a:t>Slide 9: Safe Lives Non-fatal strangulation training (Sed and FE)</a:t>
            </a:r>
          </a:p>
          <a:p>
            <a:r>
              <a:rPr lang="en-GB" sz="3200" dirty="0">
                <a:latin typeface="Comic Sans MS" panose="030F0702030302020204" pitchFamily="66" charset="0"/>
              </a:rPr>
              <a:t>Slide 10: Prevent Training – Incels, online platforms, gaming, FE – lots of courses for all, including one specifically FE</a:t>
            </a:r>
          </a:p>
          <a:p>
            <a:r>
              <a:rPr lang="en-GB" sz="3200" dirty="0">
                <a:latin typeface="Comic Sans MS" panose="030F0702030302020204" pitchFamily="66" charset="0"/>
              </a:rPr>
              <a:t>Slide 11: LGfL: training on Extremism, CSE &amp; resources for parents, and on AI use in schools and settings (ALL)</a:t>
            </a:r>
          </a:p>
          <a:p>
            <a:r>
              <a:rPr lang="en-GB" sz="3200" dirty="0">
                <a:latin typeface="Comic Sans MS" panose="030F0702030302020204" pitchFamily="66" charset="0"/>
              </a:rPr>
              <a:t>Slide 12:Hampshire Domestic Abuse Partnership – range of training (All)</a:t>
            </a:r>
          </a:p>
          <a:p>
            <a:r>
              <a:rPr lang="en-GB" sz="3200" dirty="0">
                <a:latin typeface="Comic Sans MS" panose="030F0702030302020204" pitchFamily="66" charset="0"/>
              </a:rPr>
              <a:t>Slide 13: Hampshire AI policy guidance (All)</a:t>
            </a:r>
          </a:p>
          <a:p>
            <a:r>
              <a:rPr lang="en-GB" sz="3200" dirty="0">
                <a:latin typeface="Comic Sans MS" panose="030F0702030302020204" pitchFamily="66" charset="0"/>
              </a:rPr>
              <a:t>Slide 14: Young Carers: Improving outcomes for Young Carers (All)</a:t>
            </a:r>
          </a:p>
          <a:p>
            <a:r>
              <a:rPr lang="en-GB" sz="3200" dirty="0">
                <a:latin typeface="Comic Sans MS" panose="030F0702030302020204" pitchFamily="66" charset="0"/>
              </a:rPr>
              <a:t>Slide 15: Educate Against Hate: range of resources on misogyny, manosphere, social media algorithms (All)</a:t>
            </a:r>
          </a:p>
          <a:p>
            <a:r>
              <a:rPr lang="en-GB" sz="3200" dirty="0">
                <a:latin typeface="Comic Sans MS" panose="030F0702030302020204" pitchFamily="66" charset="0"/>
              </a:rPr>
              <a:t>Slide 16: NSPCC: It’s Not Love – lesson plans and videos (Secondary)</a:t>
            </a:r>
          </a:p>
          <a:p>
            <a:r>
              <a:rPr lang="en-GB" sz="3200" dirty="0">
                <a:latin typeface="Comic Sans MS" panose="030F0702030302020204" pitchFamily="66" charset="0"/>
              </a:rPr>
              <a:t>Slide 17: Capa First Response – support for parents &amp; professionals for child vs adult harmful behaviour (Primary and Sec)</a:t>
            </a:r>
          </a:p>
          <a:p>
            <a:r>
              <a:rPr lang="en-GB" sz="3200" dirty="0">
                <a:latin typeface="Comic Sans MS" panose="030F0702030302020204" pitchFamily="66" charset="0"/>
              </a:rPr>
              <a:t>Slide 18: NSPCC – Anti-Bullying resources.</a:t>
            </a:r>
          </a:p>
          <a:p>
            <a:r>
              <a:rPr lang="en-GB" sz="3200" dirty="0">
                <a:latin typeface="Comic Sans MS" panose="030F0702030302020204" pitchFamily="66" charset="0"/>
              </a:rPr>
              <a:t>Slide 19: EMPOWER: Critical Media Literacy programme (All) </a:t>
            </a:r>
          </a:p>
          <a:p>
            <a:r>
              <a:rPr lang="en-GB" sz="3200" dirty="0">
                <a:latin typeface="Comic Sans MS" panose="030F0702030302020204" pitchFamily="66" charset="0"/>
              </a:rPr>
              <a:t>Slide 20: NSPCC: Harmful Sexual Behaviours (Child on Child) resources and support (All)</a:t>
            </a:r>
          </a:p>
          <a:p>
            <a:r>
              <a:rPr lang="en-GB" sz="3200" dirty="0">
                <a:latin typeface="Comic Sans MS" panose="030F0702030302020204" pitchFamily="66" charset="0"/>
              </a:rPr>
              <a:t>Slide 21: UK Safer Internet Centre: AI resources for Safer Internet Day (All)</a:t>
            </a:r>
          </a:p>
          <a:p>
            <a:r>
              <a:rPr lang="en-GB" sz="3200" dirty="0">
                <a:latin typeface="Comic Sans MS" panose="030F0702030302020204" pitchFamily="66" charset="0"/>
              </a:rPr>
              <a:t>Slide 22: CEOP: Online Blackmail resources and lesson plans (All)</a:t>
            </a:r>
          </a:p>
          <a:p>
            <a:r>
              <a:rPr lang="en-GB" sz="3200" b="1" dirty="0">
                <a:latin typeface="Comic Sans MS" panose="030F0702030302020204" pitchFamily="66" charset="0"/>
              </a:rPr>
              <a:t>Random stuff</a:t>
            </a:r>
          </a:p>
          <a:p>
            <a:r>
              <a:rPr lang="en-GB" sz="3200" dirty="0">
                <a:latin typeface="Comic Sans MS" panose="030F0702030302020204" pitchFamily="66" charset="0"/>
              </a:rPr>
              <a:t>Slide 23: DfE consultation on the creation of a new national body to improve child protection : </a:t>
            </a:r>
            <a:r>
              <a:rPr lang="en-GB" sz="3200" b="1" dirty="0">
                <a:latin typeface="Comic Sans MS" panose="030F0702030302020204" pitchFamily="66" charset="0"/>
              </a:rPr>
              <a:t>HAVE YOUR SAY! </a:t>
            </a:r>
            <a:endParaRPr lang="en-GB" sz="3200" dirty="0">
              <a:latin typeface="Comic Sans MS" panose="030F0702030302020204" pitchFamily="66" charset="0"/>
            </a:endParaRPr>
          </a:p>
          <a:p>
            <a:r>
              <a:rPr lang="en-GB" sz="3200" dirty="0">
                <a:latin typeface="Comic Sans MS" panose="030F0702030302020204" pitchFamily="66" charset="0"/>
              </a:rPr>
              <a:t>Slide 24: CPOMs article: reporting low level concerns (All)</a:t>
            </a:r>
          </a:p>
          <a:p>
            <a:r>
              <a:rPr lang="en-GB" sz="3200" dirty="0">
                <a:latin typeface="Comic Sans MS" panose="030F0702030302020204" pitchFamily="66" charset="0"/>
              </a:rPr>
              <a:t>Slide 25: NSPCC article:  use of language (in particular the word ‘alleged’) &amp; short video on neuro affirmative language (All)</a:t>
            </a:r>
          </a:p>
          <a:p>
            <a:r>
              <a:rPr lang="en-GB" sz="3200" dirty="0">
                <a:latin typeface="Comic Sans MS" panose="030F0702030302020204" pitchFamily="66" charset="0"/>
              </a:rPr>
              <a:t>Slide 26: Information about Hay’at Tahmir al-Sham being removed from government proscribed terror group list (All)</a:t>
            </a:r>
          </a:p>
          <a:p>
            <a:r>
              <a:rPr lang="en-GB" sz="3200" dirty="0">
                <a:latin typeface="Comic Sans MS" panose="030F0702030302020204" pitchFamily="66" charset="0"/>
              </a:rPr>
              <a:t>Slide 27: Foundations: Parenting Through Adversity Guide (All)</a:t>
            </a:r>
          </a:p>
          <a:p>
            <a:r>
              <a:rPr lang="en-GB" sz="3200" dirty="0">
                <a:latin typeface="Comic Sans MS" panose="030F0702030302020204" pitchFamily="66" charset="0"/>
              </a:rPr>
              <a:t>Slide 28: Children’s Commissioner report on children on remand and the impact of this. (Sec and FE)</a:t>
            </a:r>
          </a:p>
        </p:txBody>
      </p:sp>
    </p:spTree>
    <p:extLst>
      <p:ext uri="{BB962C8B-B14F-4D97-AF65-F5344CB8AC3E}">
        <p14:creationId xmlns:p14="http://schemas.microsoft.com/office/powerpoint/2010/main" val="3922236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3CFCC0-E80D-EBFB-009C-02BB750BE29F}"/>
              </a:ext>
            </a:extLst>
          </p:cNvPr>
          <p:cNvSpPr>
            <a:spLocks noGrp="1"/>
          </p:cNvSpPr>
          <p:nvPr>
            <p:ph idx="1"/>
          </p:nvPr>
        </p:nvSpPr>
        <p:spPr/>
        <p:txBody>
          <a:bodyPr/>
          <a:lstStyle/>
          <a:p>
            <a:pPr marL="0" indent="0">
              <a:buNone/>
            </a:pPr>
            <a:r>
              <a:rPr lang="en-GB" dirty="0"/>
              <a:t>Contents continued: </a:t>
            </a:r>
          </a:p>
        </p:txBody>
      </p:sp>
      <p:sp>
        <p:nvSpPr>
          <p:cNvPr id="3" name="TextBox 2">
            <a:extLst>
              <a:ext uri="{FF2B5EF4-FFF2-40B4-BE49-F238E27FC236}">
                <a16:creationId xmlns:a16="http://schemas.microsoft.com/office/drawing/2014/main" id="{F6659FAD-F1BE-15B8-6C93-B6ACC5A5FD2F}"/>
              </a:ext>
            </a:extLst>
          </p:cNvPr>
          <p:cNvSpPr txBox="1"/>
          <p:nvPr/>
        </p:nvSpPr>
        <p:spPr>
          <a:xfrm>
            <a:off x="255020" y="846713"/>
            <a:ext cx="23671780" cy="12834283"/>
          </a:xfrm>
          <a:prstGeom prst="rect">
            <a:avLst/>
          </a:prstGeom>
          <a:solidFill>
            <a:srgbClr val="FFFFF3"/>
          </a:solidFill>
          <a:ln>
            <a:solidFill>
              <a:schemeClr val="tx2"/>
            </a:solidFill>
          </a:ln>
        </p:spPr>
        <p:txBody>
          <a:bodyPr wrap="square" rtlCol="0">
            <a:spAutoFit/>
          </a:bodyPr>
          <a:lstStyle/>
          <a:p>
            <a:r>
              <a:rPr lang="en-GB" sz="3600" b="1" u="sng" dirty="0">
                <a:latin typeface="Comic Sans MS" panose="030F0702030302020204" pitchFamily="66" charset="0"/>
              </a:rPr>
              <a:t>Domestic Abuse</a:t>
            </a:r>
          </a:p>
          <a:p>
            <a:r>
              <a:rPr lang="en-GB" sz="3600" dirty="0">
                <a:latin typeface="Comic Sans MS" panose="030F0702030302020204" pitchFamily="66" charset="0"/>
              </a:rPr>
              <a:t>Slide 29: Hampshire DA Partnership: Supporting victims/survivors subject to immigration control (All)</a:t>
            </a:r>
          </a:p>
          <a:p>
            <a:r>
              <a:rPr lang="en-GB" sz="3600" dirty="0">
                <a:latin typeface="Comic Sans MS" panose="030F0702030302020204" pitchFamily="66" charset="0"/>
              </a:rPr>
              <a:t>Slide 30: UK Bright Sky: website and APP to support victims of domestic abuse (All)</a:t>
            </a:r>
          </a:p>
          <a:p>
            <a:r>
              <a:rPr lang="en-GB" sz="3600" dirty="0">
                <a:latin typeface="Comic Sans MS" panose="030F0702030302020204" pitchFamily="66" charset="0"/>
              </a:rPr>
              <a:t>Slide 31: National Youth Association: Guidance to protect YP from Intimate Partnership Abuse (FE)</a:t>
            </a:r>
          </a:p>
          <a:p>
            <a:r>
              <a:rPr lang="en-GB" sz="3600" dirty="0">
                <a:latin typeface="Comic Sans MS" panose="030F0702030302020204" pitchFamily="66" charset="0"/>
              </a:rPr>
              <a:t>Slide 32: Surviving Economic Abuse: article on impact of economic abuse (All)</a:t>
            </a:r>
          </a:p>
          <a:p>
            <a:r>
              <a:rPr lang="en-GB" sz="3600" dirty="0">
                <a:latin typeface="Comic Sans MS" panose="030F0702030302020204" pitchFamily="66" charset="0"/>
              </a:rPr>
              <a:t>Slide 33: Youth Endowment Fund: Report on YP’s experience of violence in teenage relationships (Sec and FE)</a:t>
            </a:r>
          </a:p>
          <a:p>
            <a:r>
              <a:rPr lang="en-GB" sz="3600" dirty="0">
                <a:latin typeface="Comic Sans MS" panose="030F0702030302020204" pitchFamily="66" charset="0"/>
              </a:rPr>
              <a:t>Slide 34: Operation Encompass information and links. </a:t>
            </a:r>
          </a:p>
          <a:p>
            <a:r>
              <a:rPr lang="en-GB" sz="3600" dirty="0">
                <a:latin typeface="Comic Sans MS" panose="030F0702030302020204" pitchFamily="66" charset="0"/>
              </a:rPr>
              <a:t>Slide 35: Safe Lives article on Counter-Allegations in the context of domestic abuse. </a:t>
            </a:r>
          </a:p>
          <a:p>
            <a:r>
              <a:rPr lang="en-GB" sz="3600" b="1" u="sng" dirty="0">
                <a:latin typeface="Comic Sans MS" panose="030F0702030302020204" pitchFamily="66" charset="0"/>
              </a:rPr>
              <a:t>Child Exploitation</a:t>
            </a:r>
          </a:p>
          <a:p>
            <a:r>
              <a:rPr lang="en-GB" sz="3600" dirty="0">
                <a:latin typeface="Comic Sans MS" panose="030F0702030302020204" pitchFamily="66" charset="0"/>
              </a:rPr>
              <a:t>Slide 36: The Student Voice: Spotting signs of Child Exploitation (Secondary and possibly UKS2)</a:t>
            </a:r>
          </a:p>
          <a:p>
            <a:r>
              <a:rPr lang="en-GB" sz="3600" dirty="0">
                <a:latin typeface="Comic Sans MS" panose="030F0702030302020204" pitchFamily="66" charset="0"/>
              </a:rPr>
              <a:t>Slide 37: Missing Children’s Team – information about who they are and referral link. (All)</a:t>
            </a:r>
          </a:p>
          <a:p>
            <a:r>
              <a:rPr lang="en-GB" sz="3600" dirty="0">
                <a:latin typeface="Comic Sans MS" panose="030F0702030302020204" pitchFamily="66" charset="0"/>
              </a:rPr>
              <a:t>Slide 38: ECPAT UK report on unaccompanied and trafficked children. (All)</a:t>
            </a:r>
          </a:p>
          <a:p>
            <a:r>
              <a:rPr lang="en-GB" sz="3600" b="1" u="sng" dirty="0">
                <a:latin typeface="Comic Sans MS" panose="030F0702030302020204" pitchFamily="66" charset="0"/>
              </a:rPr>
              <a:t>Online Safety:</a:t>
            </a:r>
          </a:p>
          <a:p>
            <a:r>
              <a:rPr lang="en-GB" sz="3600" dirty="0">
                <a:latin typeface="Comic Sans MS" panose="030F0702030302020204" pitchFamily="66" charset="0"/>
              </a:rPr>
              <a:t>Slide 39: Gov.UK announcement to tackle AI generated child abuse imagery (All)</a:t>
            </a:r>
          </a:p>
          <a:p>
            <a:r>
              <a:rPr lang="en-GB" sz="3600" dirty="0">
                <a:latin typeface="Comic Sans MS" panose="030F0702030302020204" pitchFamily="66" charset="0"/>
              </a:rPr>
              <a:t>Slide 40: Article on sexting (All)</a:t>
            </a:r>
          </a:p>
          <a:p>
            <a:r>
              <a:rPr lang="en-GB" sz="3600" dirty="0">
                <a:latin typeface="Comic Sans MS" panose="030F0702030302020204" pitchFamily="66" charset="0"/>
              </a:rPr>
              <a:t>Slide 41: South East Crime Unit: making a referral (All)</a:t>
            </a:r>
          </a:p>
          <a:p>
            <a:r>
              <a:rPr lang="en-GB" sz="3600" dirty="0">
                <a:latin typeface="Comic Sans MS" panose="030F0702030302020204" pitchFamily="66" charset="0"/>
              </a:rPr>
              <a:t>Slide 42: NSPCC article about private messaging platforms and end to end encryption (E2EE) (All)</a:t>
            </a:r>
          </a:p>
          <a:p>
            <a:r>
              <a:rPr lang="en-GB" sz="3600" dirty="0">
                <a:latin typeface="Comic Sans MS" panose="030F0702030302020204" pitchFamily="66" charset="0"/>
              </a:rPr>
              <a:t>Slide 43: Internet Watch Foundation: article on E2EE spaces and safeguarding concerns. (All)</a:t>
            </a:r>
          </a:p>
          <a:p>
            <a:r>
              <a:rPr lang="en-GB" sz="3600" dirty="0">
                <a:latin typeface="Comic Sans MS" panose="030F0702030302020204" pitchFamily="66" charset="0"/>
              </a:rPr>
              <a:t>Slide 44: Ofcom statement and guidance on safer life online for women and girls (All)</a:t>
            </a:r>
          </a:p>
          <a:p>
            <a:r>
              <a:rPr lang="en-GB" sz="3600" dirty="0">
                <a:latin typeface="Comic Sans MS" panose="030F0702030302020204" pitchFamily="66" charset="0"/>
              </a:rPr>
              <a:t>Slide 45: NSPCC article: tools to combat online harms (All)</a:t>
            </a:r>
          </a:p>
          <a:p>
            <a:r>
              <a:rPr lang="en-GB" sz="3600" dirty="0">
                <a:latin typeface="Comic Sans MS" panose="030F0702030302020204" pitchFamily="66" charset="0"/>
              </a:rPr>
              <a:t>Slide 46: NSPCC article: parental concern and support re online blackmail. </a:t>
            </a:r>
          </a:p>
          <a:p>
            <a:r>
              <a:rPr lang="en-GB" sz="3600" dirty="0">
                <a:latin typeface="Comic Sans MS" panose="030F0702030302020204" pitchFamily="66" charset="0"/>
              </a:rPr>
              <a:t>Slide 47: Youth Endowment Fund: Posting, Protests &amp; Polarisation: diverse content filling teen’s feeds </a:t>
            </a:r>
            <a:r>
              <a:rPr lang="en-GB" sz="2800" dirty="0">
                <a:latin typeface="Comic Sans MS" panose="030F0702030302020204" pitchFamily="66" charset="0"/>
              </a:rPr>
              <a:t>(Sed/FE)</a:t>
            </a:r>
          </a:p>
          <a:p>
            <a:r>
              <a:rPr lang="en-GB" sz="3600" dirty="0">
                <a:latin typeface="Comic Sans MS" panose="030F0702030302020204" pitchFamily="66" charset="0"/>
              </a:rPr>
              <a:t>Slide 48: Childnet data re use of VPNs. </a:t>
            </a:r>
            <a:endParaRPr lang="en-GB" sz="3600" b="1" u="sng" dirty="0">
              <a:latin typeface="Comic Sans MS" panose="030F0702030302020204" pitchFamily="66" charset="0"/>
            </a:endParaRPr>
          </a:p>
        </p:txBody>
      </p:sp>
    </p:spTree>
    <p:extLst>
      <p:ext uri="{BB962C8B-B14F-4D97-AF65-F5344CB8AC3E}">
        <p14:creationId xmlns:p14="http://schemas.microsoft.com/office/powerpoint/2010/main" val="997501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A29071-8F7A-0AC4-1BF7-E61C86B3701F}"/>
              </a:ext>
            </a:extLst>
          </p:cNvPr>
          <p:cNvSpPr txBox="1"/>
          <p:nvPr/>
        </p:nvSpPr>
        <p:spPr>
          <a:xfrm>
            <a:off x="11740754" y="104041"/>
            <a:ext cx="4186871" cy="1631216"/>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ACF78DCC-F3AD-3992-8084-0B8661AE084D}"/>
              </a:ext>
            </a:extLst>
          </p:cNvPr>
          <p:cNvSpPr txBox="1"/>
          <p:nvPr/>
        </p:nvSpPr>
        <p:spPr>
          <a:xfrm>
            <a:off x="14786928" y="76791"/>
            <a:ext cx="15659100" cy="1015663"/>
          </a:xfrm>
          <a:prstGeom prst="rect">
            <a:avLst/>
          </a:prstGeom>
          <a:noFill/>
        </p:spPr>
        <p:txBody>
          <a:bodyPr wrap="square">
            <a:spAutoFit/>
          </a:bodyPr>
          <a:lstStyle/>
          <a:p>
            <a:r>
              <a:rPr lang="en-GB" sz="6000" dirty="0">
                <a:hlinkClick r:id="rId3"/>
              </a:rPr>
              <a:t>Events List</a:t>
            </a:r>
            <a:endParaRPr lang="en-GB" sz="6000" dirty="0"/>
          </a:p>
        </p:txBody>
      </p:sp>
      <p:pic>
        <p:nvPicPr>
          <p:cNvPr id="45" name="Picture 2" descr="Capacity Building Training Courses for Belfast based groups - Volunteer Now">
            <a:extLst>
              <a:ext uri="{FF2B5EF4-FFF2-40B4-BE49-F238E27FC236}">
                <a16:creationId xmlns:a16="http://schemas.microsoft.com/office/drawing/2014/main" id="{5F400DF5-4062-494D-52AA-5054B3F285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5141" y="-134181"/>
            <a:ext cx="2961820" cy="29462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9E6EB9D-6BCA-476C-5E32-16C8D4D3DCA3}"/>
              </a:ext>
            </a:extLst>
          </p:cNvPr>
          <p:cNvSpPr txBox="1"/>
          <p:nvPr/>
        </p:nvSpPr>
        <p:spPr>
          <a:xfrm>
            <a:off x="782241" y="11092934"/>
            <a:ext cx="21917025" cy="1938992"/>
          </a:xfrm>
          <a:prstGeom prst="rect">
            <a:avLst/>
          </a:prstGeom>
          <a:noFill/>
        </p:spPr>
        <p:txBody>
          <a:bodyPr wrap="square">
            <a:spAutoFit/>
          </a:bodyPr>
          <a:lstStyle/>
          <a:p>
            <a:r>
              <a:rPr lang="en-GB" sz="6000" b="0" i="0" dirty="0">
                <a:solidFill>
                  <a:srgbClr val="242424"/>
                </a:solidFill>
                <a:effectLst/>
                <a:latin typeface="Aptos" panose="020B0004020202020204" pitchFamily="34" charset="0"/>
              </a:rPr>
              <a:t> </a:t>
            </a:r>
            <a:r>
              <a:rPr lang="en-GB" sz="6000" b="0" i="0" u="sng" dirty="0">
                <a:solidFill>
                  <a:srgbClr val="467886"/>
                </a:solidFill>
                <a:effectLst/>
                <a:latin typeface="Aptos" panose="020B0004020202020204" pitchFamily="34" charset="0"/>
                <a:hlinkClick r:id="rId5" tooltip="https://www.hampshirescp.org.uk/documents/multi-agency-safeguarding-practice-development-brochure-2026-27/"/>
              </a:rPr>
              <a:t>HSCP Multi-Agency Safeguarding Practice Development Brochure for 2026 to 2027</a:t>
            </a:r>
            <a:r>
              <a:rPr lang="en-GB" sz="6000" b="0" i="0" dirty="0">
                <a:solidFill>
                  <a:srgbClr val="242424"/>
                </a:solidFill>
                <a:effectLst/>
                <a:latin typeface="Aptos" panose="020B0004020202020204" pitchFamily="34" charset="0"/>
              </a:rPr>
              <a:t>.</a:t>
            </a:r>
            <a:endParaRPr lang="en-GB" sz="6000" dirty="0"/>
          </a:p>
        </p:txBody>
      </p:sp>
    </p:spTree>
    <p:extLst>
      <p:ext uri="{BB962C8B-B14F-4D97-AF65-F5344CB8AC3E}">
        <p14:creationId xmlns:p14="http://schemas.microsoft.com/office/powerpoint/2010/main" val="1188404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apacity Building Training Courses for Belfast based groups - Volunteer Now">
            <a:extLst>
              <a:ext uri="{FF2B5EF4-FFF2-40B4-BE49-F238E27FC236}">
                <a16:creationId xmlns:a16="http://schemas.microsoft.com/office/drawing/2014/main" id="{17CAB5B1-7E6A-0D82-60A4-D44252150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31154" y="342900"/>
            <a:ext cx="4911318" cy="48854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E5D038-7DD8-66D4-E553-697D1364330B}"/>
              </a:ext>
            </a:extLst>
          </p:cNvPr>
          <p:cNvSpPr txBox="1"/>
          <p:nvPr/>
        </p:nvSpPr>
        <p:spPr>
          <a:xfrm>
            <a:off x="876300" y="933301"/>
            <a:ext cx="18935700" cy="11849398"/>
          </a:xfrm>
          <a:prstGeom prst="rect">
            <a:avLst/>
          </a:prstGeom>
          <a:noFill/>
        </p:spPr>
        <p:txBody>
          <a:bodyPr wrap="square">
            <a:spAutoFit/>
          </a:bodyPr>
          <a:lstStyle/>
          <a:p>
            <a:pPr algn="l">
              <a:buNone/>
            </a:pPr>
            <a:r>
              <a:rPr lang="en-GB" sz="3600" b="0" i="0" dirty="0">
                <a:solidFill>
                  <a:srgbClr val="1F497D"/>
                </a:solidFill>
                <a:effectLst/>
                <a:latin typeface="Arial" panose="020B0604020202020204" pitchFamily="34" charset="0"/>
              </a:rPr>
              <a:t>A Valuable online </a:t>
            </a:r>
            <a:r>
              <a:rPr lang="en-GB" sz="3600" b="0" i="0" dirty="0">
                <a:solidFill>
                  <a:srgbClr val="156082"/>
                </a:solidFill>
                <a:effectLst/>
                <a:latin typeface="Arial" panose="020B0604020202020204" pitchFamily="34" charset="0"/>
              </a:rPr>
              <a:t>training session </a:t>
            </a:r>
            <a:r>
              <a:rPr lang="en-GB" sz="3600" b="1" i="0" dirty="0">
                <a:solidFill>
                  <a:srgbClr val="156082"/>
                </a:solidFill>
                <a:effectLst/>
                <a:latin typeface="Arial" panose="020B0604020202020204" pitchFamily="34" charset="0"/>
              </a:rPr>
              <a:t>aimed at secondary schools/College DSL’s</a:t>
            </a:r>
            <a:r>
              <a:rPr lang="en-GB" sz="3600" b="0" i="0" dirty="0">
                <a:solidFill>
                  <a:srgbClr val="156082"/>
                </a:solidFill>
                <a:effectLst/>
                <a:latin typeface="Arial" panose="020B0604020202020204" pitchFamily="34" charset="0"/>
              </a:rPr>
              <a:t>.</a:t>
            </a:r>
            <a:endParaRPr lang="en-GB" sz="3200" b="0" i="0" dirty="0">
              <a:solidFill>
                <a:srgbClr val="242424"/>
              </a:solidFill>
              <a:effectLst/>
              <a:latin typeface="Aptos" panose="020B0004020202020204" pitchFamily="34" charset="0"/>
            </a:endParaRPr>
          </a:p>
          <a:p>
            <a:pPr algn="l">
              <a:buNone/>
            </a:pPr>
            <a:r>
              <a:rPr lang="en-GB" sz="3600" b="0" i="0" dirty="0">
                <a:solidFill>
                  <a:srgbClr val="156082"/>
                </a:solidFill>
                <a:effectLst/>
                <a:latin typeface="Arial" panose="020B0604020202020204" pitchFamily="34" charset="0"/>
              </a:rPr>
              <a:t> </a:t>
            </a:r>
            <a:endParaRPr lang="en-GB" sz="3200" b="0" i="0" dirty="0">
              <a:solidFill>
                <a:srgbClr val="242424"/>
              </a:solidFill>
              <a:effectLst/>
              <a:latin typeface="Aptos" panose="020B0004020202020204" pitchFamily="34" charset="0"/>
            </a:endParaRPr>
          </a:p>
          <a:p>
            <a:pPr algn="l">
              <a:buNone/>
            </a:pPr>
            <a:r>
              <a:rPr lang="en-GB" sz="3600" b="0" i="0" dirty="0">
                <a:solidFill>
                  <a:srgbClr val="156082"/>
                </a:solidFill>
                <a:effectLst/>
                <a:latin typeface="Arial" panose="020B0604020202020204" pitchFamily="34" charset="0"/>
              </a:rPr>
              <a:t>The session is available on three different dates to support availability, and will include:</a:t>
            </a:r>
            <a:endParaRPr lang="en-GB" sz="3200" b="0" i="0" dirty="0">
              <a:solidFill>
                <a:srgbClr val="242424"/>
              </a:solidFill>
              <a:effectLst/>
              <a:latin typeface="Aptos" panose="020B0004020202020204" pitchFamily="34" charset="0"/>
            </a:endParaRPr>
          </a:p>
          <a:p>
            <a:pPr algn="l">
              <a:buNone/>
            </a:pPr>
            <a:r>
              <a:rPr lang="en-GB" sz="3600" b="0" i="0" dirty="0">
                <a:solidFill>
                  <a:srgbClr val="156082"/>
                </a:solidFill>
                <a:effectLst/>
                <a:latin typeface="Arial" panose="020B0604020202020204" pitchFamily="34" charset="0"/>
              </a:rPr>
              <a:t> </a:t>
            </a:r>
            <a:endParaRPr lang="en-GB" sz="3200" b="0" i="0" dirty="0">
              <a:solidFill>
                <a:srgbClr val="242424"/>
              </a:solidFill>
              <a:effectLst/>
              <a:latin typeface="Aptos" panose="020B0004020202020204" pitchFamily="34" charset="0"/>
            </a:endParaRPr>
          </a:p>
          <a:p>
            <a:pPr algn="l">
              <a:buFont typeface="Arial" panose="020B0604020202020204" pitchFamily="34" charset="0"/>
              <a:buChar char="•"/>
            </a:pPr>
            <a:r>
              <a:rPr lang="en-GB" sz="3600" b="0" i="0" dirty="0">
                <a:solidFill>
                  <a:srgbClr val="156082"/>
                </a:solidFill>
                <a:effectLst/>
                <a:latin typeface="Arial" panose="020B0604020202020204" pitchFamily="34" charset="0"/>
              </a:rPr>
              <a:t>Education Statutory Guidance. Outlining the role of staff in schools &amp; colleges.</a:t>
            </a:r>
            <a:endParaRPr lang="en-GB" sz="3600" b="0" i="0" dirty="0">
              <a:solidFill>
                <a:srgbClr val="156082"/>
              </a:solidFill>
              <a:effectLst/>
              <a:latin typeface="Times New Roman" panose="02020603050405020304" pitchFamily="18" charset="0"/>
            </a:endParaRPr>
          </a:p>
          <a:p>
            <a:pPr algn="l">
              <a:buFont typeface="Arial" panose="020B0604020202020204" pitchFamily="34" charset="0"/>
              <a:buChar char="•"/>
            </a:pPr>
            <a:r>
              <a:rPr lang="en-GB" sz="3600" b="0" i="0" dirty="0">
                <a:solidFill>
                  <a:srgbClr val="156082"/>
                </a:solidFill>
                <a:effectLst/>
                <a:latin typeface="Arial" panose="020B0604020202020204" pitchFamily="34" charset="0"/>
              </a:rPr>
              <a:t>Prevent: What signs, symbols, behaviour may be seen or heard, that suggests someone might be being radicalised.</a:t>
            </a:r>
            <a:endParaRPr lang="en-GB" sz="3600" b="0" i="0" dirty="0">
              <a:solidFill>
                <a:srgbClr val="156082"/>
              </a:solidFill>
              <a:effectLst/>
              <a:latin typeface="Times New Roman" panose="02020603050405020304" pitchFamily="18" charset="0"/>
            </a:endParaRPr>
          </a:p>
          <a:p>
            <a:pPr algn="l">
              <a:buFont typeface="Arial" panose="020B0604020202020204" pitchFamily="34" charset="0"/>
              <a:buChar char="•"/>
            </a:pPr>
            <a:r>
              <a:rPr lang="en-GB" sz="3600" b="0" i="0" dirty="0">
                <a:solidFill>
                  <a:srgbClr val="156082"/>
                </a:solidFill>
                <a:effectLst/>
                <a:latin typeface="Arial" panose="020B0604020202020204" pitchFamily="34" charset="0"/>
              </a:rPr>
              <a:t>Ideologies: raise awareness of all ideologies that may influence students</a:t>
            </a:r>
            <a:endParaRPr lang="en-GB" sz="3600" b="0" i="0" dirty="0">
              <a:solidFill>
                <a:srgbClr val="156082"/>
              </a:solidFill>
              <a:effectLst/>
              <a:latin typeface="Times New Roman" panose="02020603050405020304" pitchFamily="18" charset="0"/>
            </a:endParaRPr>
          </a:p>
          <a:p>
            <a:pPr algn="l">
              <a:buFont typeface="Arial" panose="020B0604020202020204" pitchFamily="34" charset="0"/>
              <a:buChar char="•"/>
            </a:pPr>
            <a:r>
              <a:rPr lang="en-GB" sz="3600" b="0" i="0" dirty="0">
                <a:solidFill>
                  <a:srgbClr val="156082"/>
                </a:solidFill>
                <a:effectLst/>
                <a:latin typeface="Arial" panose="020B0604020202020204" pitchFamily="34" charset="0"/>
              </a:rPr>
              <a:t>Platforms: provide info on the platforms commonly used to engage with young people, including Discord &amp; Telegram.</a:t>
            </a:r>
            <a:endParaRPr lang="en-GB" sz="3600" b="0" i="0" dirty="0">
              <a:solidFill>
                <a:srgbClr val="156082"/>
              </a:solidFill>
              <a:effectLst/>
              <a:latin typeface="Times New Roman" panose="02020603050405020304" pitchFamily="18" charset="0"/>
            </a:endParaRPr>
          </a:p>
          <a:p>
            <a:pPr algn="l">
              <a:buFont typeface="Arial" panose="020B0604020202020204" pitchFamily="34" charset="0"/>
              <a:buChar char="•"/>
            </a:pPr>
            <a:r>
              <a:rPr lang="en-GB" sz="3600" b="0" i="0" dirty="0">
                <a:solidFill>
                  <a:srgbClr val="156082"/>
                </a:solidFill>
                <a:effectLst/>
                <a:latin typeface="Arial" panose="020B0604020202020204" pitchFamily="34" charset="0"/>
              </a:rPr>
              <a:t>Teacher Confidence: How staff can support conversations as they arise in the classroom with confidence.</a:t>
            </a:r>
            <a:endParaRPr lang="en-GB" sz="3600" b="0" i="0" dirty="0">
              <a:solidFill>
                <a:srgbClr val="156082"/>
              </a:solidFill>
              <a:effectLst/>
              <a:latin typeface="Times New Roman" panose="02020603050405020304" pitchFamily="18" charset="0"/>
            </a:endParaRPr>
          </a:p>
          <a:p>
            <a:pPr algn="l">
              <a:buFont typeface="Arial" panose="020B0604020202020204" pitchFamily="34" charset="0"/>
              <a:buChar char="•"/>
            </a:pPr>
            <a:r>
              <a:rPr lang="en-GB" sz="3600" b="0" i="0" dirty="0">
                <a:solidFill>
                  <a:srgbClr val="156082"/>
                </a:solidFill>
                <a:effectLst/>
                <a:latin typeface="Arial" panose="020B0604020202020204" pitchFamily="34" charset="0"/>
              </a:rPr>
              <a:t>2 real-life case studies.</a:t>
            </a:r>
            <a:endParaRPr lang="en-GB" sz="3600" b="0" i="0" dirty="0">
              <a:solidFill>
                <a:srgbClr val="156082"/>
              </a:solidFill>
              <a:effectLst/>
              <a:latin typeface="Times New Roman" panose="02020603050405020304" pitchFamily="18" charset="0"/>
            </a:endParaRPr>
          </a:p>
          <a:p>
            <a:pPr algn="l">
              <a:buFont typeface="Arial" panose="020B0604020202020204" pitchFamily="34" charset="0"/>
              <a:buChar char="•"/>
            </a:pPr>
            <a:r>
              <a:rPr lang="en-GB" sz="3600" b="0" i="0" dirty="0">
                <a:solidFill>
                  <a:srgbClr val="156082"/>
                </a:solidFill>
                <a:effectLst/>
                <a:latin typeface="Arial" panose="020B0604020202020204" pitchFamily="34" charset="0"/>
              </a:rPr>
              <a:t>Additional parental resource suitable for online distribution. This will cover the basic signs, risks to young people, and info on what to look out for, with signposting to further support and guidance if concerned.</a:t>
            </a:r>
            <a:endParaRPr lang="en-GB" sz="3600" b="0" i="0" dirty="0">
              <a:solidFill>
                <a:srgbClr val="156082"/>
              </a:solidFill>
              <a:effectLst/>
              <a:latin typeface="Times New Roman" panose="02020603050405020304" pitchFamily="18" charset="0"/>
            </a:endParaRPr>
          </a:p>
          <a:p>
            <a:pPr algn="l">
              <a:buNone/>
            </a:pPr>
            <a:r>
              <a:rPr lang="en-GB" sz="3600" b="0" i="0" dirty="0">
                <a:solidFill>
                  <a:srgbClr val="156082"/>
                </a:solidFill>
                <a:effectLst/>
                <a:latin typeface="Arial" panose="020B0604020202020204" pitchFamily="34" charset="0"/>
              </a:rPr>
              <a:t> </a:t>
            </a:r>
            <a:endParaRPr lang="en-GB" sz="3200" b="0" i="0" dirty="0">
              <a:solidFill>
                <a:srgbClr val="242424"/>
              </a:solidFill>
              <a:effectLst/>
              <a:latin typeface="Aptos" panose="020B0004020202020204" pitchFamily="34" charset="0"/>
            </a:endParaRPr>
          </a:p>
          <a:p>
            <a:pPr algn="l">
              <a:buNone/>
            </a:pPr>
            <a:r>
              <a:rPr lang="en-GB" sz="3600" b="0" i="0" dirty="0">
                <a:solidFill>
                  <a:srgbClr val="156082"/>
                </a:solidFill>
                <a:effectLst/>
                <a:latin typeface="Arial" panose="020B0604020202020204" pitchFamily="34" charset="0"/>
              </a:rPr>
              <a:t>Please do share with secondary/college settings who may be interested, registration is FREE and available via the following link until all places are taken:</a:t>
            </a:r>
            <a:endParaRPr lang="en-GB" sz="3200" b="0" i="0" dirty="0">
              <a:solidFill>
                <a:srgbClr val="242424"/>
              </a:solidFill>
              <a:effectLst/>
              <a:latin typeface="Aptos" panose="020B0004020202020204" pitchFamily="34" charset="0"/>
            </a:endParaRPr>
          </a:p>
          <a:p>
            <a:pPr algn="l">
              <a:buNone/>
            </a:pPr>
            <a:r>
              <a:rPr lang="en-GB" sz="3200" b="0" i="0" dirty="0">
                <a:solidFill>
                  <a:srgbClr val="156082"/>
                </a:solidFill>
                <a:effectLst/>
                <a:latin typeface="Arial" panose="020B0604020202020204" pitchFamily="34" charset="0"/>
              </a:rPr>
              <a:t> </a:t>
            </a:r>
            <a:endParaRPr lang="en-GB" sz="3200" b="0" i="0" dirty="0">
              <a:solidFill>
                <a:srgbClr val="242424"/>
              </a:solidFill>
              <a:effectLst/>
              <a:latin typeface="Aptos" panose="020B0004020202020204" pitchFamily="34" charset="0"/>
            </a:endParaRPr>
          </a:p>
          <a:p>
            <a:pPr algn="l">
              <a:buNone/>
            </a:pPr>
            <a:r>
              <a:rPr lang="en-GB" sz="4800" b="1" i="0" u="sng" dirty="0">
                <a:solidFill>
                  <a:srgbClr val="0000FF"/>
                </a:solidFill>
                <a:effectLst/>
                <a:latin typeface="inherit"/>
                <a:hlinkClick r:id="rId4" tooltip="https://protect.checkpoint.com/v2/r06/___https:/www.eventbrite.com/cc/souk-dsls-extremism-radicalisation-workshop-se-4632403___.ZXV3MjpoY2Nwcm9kOmM6bzpjZGE0NjM4NmU4N2VkM2M1YTAyYWEzN2FmODZlMWEzMzo3OjNkNjU6M2NlMWU1ZTllODk3YTI4ZmJkZmQyYTYxZDE1MDk3M2Y5ZDAwODUyYmZiNzgxMzRmY2I5YTVhZDUyMDY4OTdkMjpoOkY6Rg"/>
              </a:rPr>
              <a:t>SOUK-DSL's Extremism &amp; Radicalisation Workshop SE | Eventbrite</a:t>
            </a:r>
            <a:endParaRPr lang="en-GB" sz="3200" b="0" i="0" dirty="0">
              <a:solidFill>
                <a:srgbClr val="242424"/>
              </a:solidFill>
              <a:effectLst/>
              <a:latin typeface="Aptos" panose="020B0004020202020204" pitchFamily="34" charset="0"/>
            </a:endParaRPr>
          </a:p>
        </p:txBody>
      </p:sp>
    </p:spTree>
    <p:extLst>
      <p:ext uri="{BB962C8B-B14F-4D97-AF65-F5344CB8AC3E}">
        <p14:creationId xmlns:p14="http://schemas.microsoft.com/office/powerpoint/2010/main" val="1444986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F2C2C-9E05-6C3D-2295-727FE651859F}"/>
            </a:ext>
          </a:extLst>
        </p:cNvPr>
        <p:cNvGrpSpPr/>
        <p:nvPr/>
      </p:nvGrpSpPr>
      <p:grpSpPr>
        <a:xfrm>
          <a:off x="0" y="0"/>
          <a:ext cx="0" cy="0"/>
          <a:chOff x="0" y="0"/>
          <a:chExt cx="0" cy="0"/>
        </a:xfrm>
      </p:grpSpPr>
      <p:pic>
        <p:nvPicPr>
          <p:cNvPr id="11" name="Picture 2" descr="Capacity Building Training Courses for Belfast based groups - Volunteer Now">
            <a:extLst>
              <a:ext uri="{FF2B5EF4-FFF2-40B4-BE49-F238E27FC236}">
                <a16:creationId xmlns:a16="http://schemas.microsoft.com/office/drawing/2014/main" id="{C444BE52-6EC5-422F-07DE-4D2F61F626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9685" y="578282"/>
            <a:ext cx="3248817" cy="3231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C0C1EF6-5960-997A-020C-169D738A5995}"/>
              </a:ext>
            </a:extLst>
          </p:cNvPr>
          <p:cNvSpPr txBox="1"/>
          <p:nvPr/>
        </p:nvSpPr>
        <p:spPr>
          <a:xfrm>
            <a:off x="5791200" y="919781"/>
            <a:ext cx="16687800" cy="1938992"/>
          </a:xfrm>
          <a:prstGeom prst="rect">
            <a:avLst/>
          </a:prstGeom>
          <a:noFill/>
        </p:spPr>
        <p:txBody>
          <a:bodyPr wrap="square" rtlCol="0">
            <a:spAutoFit/>
          </a:bodyPr>
          <a:lstStyle/>
          <a:p>
            <a:r>
              <a:rPr lang="en-GB" sz="6000" b="1" dirty="0"/>
              <a:t>Webinar for Independent Schools: Thursday 29</a:t>
            </a:r>
            <a:r>
              <a:rPr lang="en-GB" sz="6000" b="1" baseline="30000" dirty="0"/>
              <a:t>th</a:t>
            </a:r>
            <a:r>
              <a:rPr lang="en-GB" sz="6000" b="1" dirty="0"/>
              <a:t> January – 3:00pm </a:t>
            </a:r>
          </a:p>
        </p:txBody>
      </p:sp>
      <p:pic>
        <p:nvPicPr>
          <p:cNvPr id="4" name="Picture 3">
            <a:extLst>
              <a:ext uri="{FF2B5EF4-FFF2-40B4-BE49-F238E27FC236}">
                <a16:creationId xmlns:a16="http://schemas.microsoft.com/office/drawing/2014/main" id="{BAA45C71-D5F8-49FB-4D0B-E20990F0B45E}"/>
              </a:ext>
            </a:extLst>
          </p:cNvPr>
          <p:cNvPicPr>
            <a:picLocks noChangeAspect="1"/>
          </p:cNvPicPr>
          <p:nvPr/>
        </p:nvPicPr>
        <p:blipFill>
          <a:blip r:embed="rId4"/>
          <a:stretch>
            <a:fillRect/>
          </a:stretch>
        </p:blipFill>
        <p:spPr>
          <a:xfrm>
            <a:off x="1562100" y="4267199"/>
            <a:ext cx="15150181" cy="7712819"/>
          </a:xfrm>
          <a:prstGeom prst="rect">
            <a:avLst/>
          </a:prstGeom>
        </p:spPr>
      </p:pic>
      <p:sp>
        <p:nvSpPr>
          <p:cNvPr id="6" name="TextBox 5">
            <a:extLst>
              <a:ext uri="{FF2B5EF4-FFF2-40B4-BE49-F238E27FC236}">
                <a16:creationId xmlns:a16="http://schemas.microsoft.com/office/drawing/2014/main" id="{0D5C78F9-1C9E-45CD-0A16-4E2F1DE9907F}"/>
              </a:ext>
            </a:extLst>
          </p:cNvPr>
          <p:cNvSpPr txBox="1"/>
          <p:nvPr/>
        </p:nvSpPr>
        <p:spPr>
          <a:xfrm>
            <a:off x="17116728" y="10642084"/>
            <a:ext cx="12192000" cy="769441"/>
          </a:xfrm>
          <a:prstGeom prst="rect">
            <a:avLst/>
          </a:prstGeom>
          <a:noFill/>
        </p:spPr>
        <p:txBody>
          <a:bodyPr wrap="square">
            <a:spAutoFit/>
          </a:bodyPr>
          <a:lstStyle/>
          <a:p>
            <a:r>
              <a:rPr lang="en-GB" sz="4400" b="1" i="0" u="sng" dirty="0">
                <a:solidFill>
                  <a:srgbClr val="5B5FC7"/>
                </a:solidFill>
                <a:effectLst/>
                <a:latin typeface="Segoe UI" panose="020B0502040204020203" pitchFamily="34" charset="0"/>
                <a:hlinkClick r:id="rId5" tooltip="https://teams.microsoft.com/l/meetup-join/19%3ameeting_ZTYwMDNlM2YtNTk5My00NDMyLTlhMWUtYTFlNjQ5ZmVlZmMy%40thread.v2/0?context=%7b%22Tid%22%3a%223f81d8b5-ee07-4c17-869c-1db439018d9b%22%2c%22Oid%22%3a%22da60964d-54d9-422e-88cd-a3e89d812d33%22%7d"/>
              </a:rPr>
              <a:t>Join the meeting now</a:t>
            </a:r>
            <a:endParaRPr lang="en-GB" sz="4400" dirty="0"/>
          </a:p>
        </p:txBody>
      </p:sp>
      <p:sp>
        <p:nvSpPr>
          <p:cNvPr id="7" name="TextBox 6">
            <a:extLst>
              <a:ext uri="{FF2B5EF4-FFF2-40B4-BE49-F238E27FC236}">
                <a16:creationId xmlns:a16="http://schemas.microsoft.com/office/drawing/2014/main" id="{4C26F716-1DB9-16E1-15F6-672EDA3731DA}"/>
              </a:ext>
            </a:extLst>
          </p:cNvPr>
          <p:cNvSpPr txBox="1"/>
          <p:nvPr/>
        </p:nvSpPr>
        <p:spPr>
          <a:xfrm>
            <a:off x="17411700" y="4267199"/>
            <a:ext cx="5801028" cy="5509200"/>
          </a:xfrm>
          <a:prstGeom prst="rect">
            <a:avLst/>
          </a:prstGeom>
          <a:noFill/>
        </p:spPr>
        <p:txBody>
          <a:bodyPr wrap="square" rtlCol="0">
            <a:spAutoFit/>
          </a:bodyPr>
          <a:lstStyle/>
          <a:p>
            <a:r>
              <a:rPr lang="en-GB" sz="4400" dirty="0"/>
              <a:t>Jenny Burn from the Inclusion Support Service is running an attendance webinar for independent schools on 29</a:t>
            </a:r>
            <a:r>
              <a:rPr lang="en-GB" sz="4400" baseline="30000" dirty="0"/>
              <a:t>th</a:t>
            </a:r>
            <a:r>
              <a:rPr lang="en-GB" sz="4400" dirty="0"/>
              <a:t> January – please click on the link to join. </a:t>
            </a:r>
          </a:p>
        </p:txBody>
      </p:sp>
    </p:spTree>
    <p:extLst>
      <p:ext uri="{BB962C8B-B14F-4D97-AF65-F5344CB8AC3E}">
        <p14:creationId xmlns:p14="http://schemas.microsoft.com/office/powerpoint/2010/main" val="799704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pacity Building Training Courses for Belfast based groups - Volunteer Now">
            <a:extLst>
              <a:ext uri="{FF2B5EF4-FFF2-40B4-BE49-F238E27FC236}">
                <a16:creationId xmlns:a16="http://schemas.microsoft.com/office/drawing/2014/main" id="{C7DDFC2D-5252-2E1A-EBA2-DADCD447D9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219" y="7343120"/>
            <a:ext cx="5441105" cy="54124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7215BFE-F9AD-13D5-523E-27E8BEA74A2B}"/>
              </a:ext>
            </a:extLst>
          </p:cNvPr>
          <p:cNvSpPr txBox="1"/>
          <p:nvPr/>
        </p:nvSpPr>
        <p:spPr>
          <a:xfrm>
            <a:off x="1481337" y="371224"/>
            <a:ext cx="12192000" cy="707886"/>
          </a:xfrm>
          <a:prstGeom prst="rect">
            <a:avLst/>
          </a:prstGeom>
          <a:noFill/>
        </p:spPr>
        <p:txBody>
          <a:bodyPr wrap="square">
            <a:spAutoFit/>
          </a:bodyPr>
          <a:lstStyle/>
          <a:p>
            <a:r>
              <a:rPr lang="en-GB" sz="4000" dirty="0">
                <a:hlinkClick r:id="rId4"/>
              </a:rPr>
              <a:t>NFS training for professionals - SafeLives</a:t>
            </a:r>
            <a:endParaRPr lang="en-GB" sz="4000" dirty="0"/>
          </a:p>
        </p:txBody>
      </p:sp>
      <p:pic>
        <p:nvPicPr>
          <p:cNvPr id="8" name="Picture 7">
            <a:extLst>
              <a:ext uri="{FF2B5EF4-FFF2-40B4-BE49-F238E27FC236}">
                <a16:creationId xmlns:a16="http://schemas.microsoft.com/office/drawing/2014/main" id="{610A14F7-8E0A-C898-9C3D-E001E110EB47}"/>
              </a:ext>
            </a:extLst>
          </p:cNvPr>
          <p:cNvPicPr>
            <a:picLocks noChangeAspect="1"/>
          </p:cNvPicPr>
          <p:nvPr/>
        </p:nvPicPr>
        <p:blipFill>
          <a:blip r:embed="rId5"/>
          <a:stretch>
            <a:fillRect/>
          </a:stretch>
        </p:blipFill>
        <p:spPr>
          <a:xfrm>
            <a:off x="723899" y="2002849"/>
            <a:ext cx="12288965" cy="5181511"/>
          </a:xfrm>
          <a:prstGeom prst="rect">
            <a:avLst/>
          </a:prstGeom>
        </p:spPr>
      </p:pic>
      <p:sp>
        <p:nvSpPr>
          <p:cNvPr id="10" name="TextBox 9">
            <a:extLst>
              <a:ext uri="{FF2B5EF4-FFF2-40B4-BE49-F238E27FC236}">
                <a16:creationId xmlns:a16="http://schemas.microsoft.com/office/drawing/2014/main" id="{E711D0BE-B6C6-FD55-429E-D536B5F01404}"/>
              </a:ext>
            </a:extLst>
          </p:cNvPr>
          <p:cNvSpPr txBox="1"/>
          <p:nvPr/>
        </p:nvSpPr>
        <p:spPr>
          <a:xfrm>
            <a:off x="10709076" y="11770244"/>
            <a:ext cx="16649700" cy="707886"/>
          </a:xfrm>
          <a:prstGeom prst="rect">
            <a:avLst/>
          </a:prstGeom>
          <a:noFill/>
        </p:spPr>
        <p:txBody>
          <a:bodyPr wrap="square">
            <a:spAutoFit/>
          </a:bodyPr>
          <a:lstStyle/>
          <a:p>
            <a:r>
              <a:rPr lang="en-GB" sz="4000" dirty="0">
                <a:hlinkClick r:id="rId6"/>
              </a:rPr>
              <a:t>Poster</a:t>
            </a:r>
            <a:endParaRPr lang="en-GB" sz="4000" dirty="0"/>
          </a:p>
        </p:txBody>
      </p:sp>
      <p:pic>
        <p:nvPicPr>
          <p:cNvPr id="12" name="Picture 11">
            <a:extLst>
              <a:ext uri="{FF2B5EF4-FFF2-40B4-BE49-F238E27FC236}">
                <a16:creationId xmlns:a16="http://schemas.microsoft.com/office/drawing/2014/main" id="{A71E6A77-31BB-7420-072E-9F02ABF2F152}"/>
              </a:ext>
            </a:extLst>
          </p:cNvPr>
          <p:cNvPicPr>
            <a:picLocks noChangeAspect="1"/>
          </p:cNvPicPr>
          <p:nvPr/>
        </p:nvPicPr>
        <p:blipFill>
          <a:blip r:embed="rId7"/>
          <a:stretch>
            <a:fillRect/>
          </a:stretch>
        </p:blipFill>
        <p:spPr>
          <a:xfrm>
            <a:off x="13673337" y="539193"/>
            <a:ext cx="8533505" cy="12097697"/>
          </a:xfrm>
          <a:prstGeom prst="rect">
            <a:avLst/>
          </a:prstGeom>
        </p:spPr>
      </p:pic>
    </p:spTree>
    <p:extLst>
      <p:ext uri="{BB962C8B-B14F-4D97-AF65-F5344CB8AC3E}">
        <p14:creationId xmlns:p14="http://schemas.microsoft.com/office/powerpoint/2010/main" val="2606335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B25487-4971-2C48-F78B-F93AB1939748}"/>
              </a:ext>
            </a:extLst>
          </p:cNvPr>
          <p:cNvPicPr>
            <a:picLocks noChangeAspect="1"/>
          </p:cNvPicPr>
          <p:nvPr/>
        </p:nvPicPr>
        <p:blipFill>
          <a:blip r:embed="rId3"/>
          <a:srcRect b="36798"/>
          <a:stretch>
            <a:fillRect/>
          </a:stretch>
        </p:blipFill>
        <p:spPr>
          <a:xfrm>
            <a:off x="1272251" y="844474"/>
            <a:ext cx="12318870" cy="4540854"/>
          </a:xfrm>
          <a:prstGeom prst="rect">
            <a:avLst/>
          </a:prstGeom>
        </p:spPr>
      </p:pic>
      <p:sp>
        <p:nvSpPr>
          <p:cNvPr id="6" name="TextBox 5">
            <a:extLst>
              <a:ext uri="{FF2B5EF4-FFF2-40B4-BE49-F238E27FC236}">
                <a16:creationId xmlns:a16="http://schemas.microsoft.com/office/drawing/2014/main" id="{2D4BF5F8-632A-0E4B-4A1B-7A59FD8A9A16}"/>
              </a:ext>
            </a:extLst>
          </p:cNvPr>
          <p:cNvSpPr txBox="1"/>
          <p:nvPr/>
        </p:nvSpPr>
        <p:spPr>
          <a:xfrm>
            <a:off x="13359901" y="2381409"/>
            <a:ext cx="10376397" cy="4401205"/>
          </a:xfrm>
          <a:prstGeom prst="rect">
            <a:avLst/>
          </a:prstGeom>
          <a:solidFill>
            <a:srgbClr val="FFFFF3"/>
          </a:solidFill>
        </p:spPr>
        <p:txBody>
          <a:bodyPr wrap="square" rtlCol="0">
            <a:spAutoFit/>
          </a:bodyPr>
          <a:lstStyle/>
          <a:p>
            <a:r>
              <a:rPr lang="en-GB" sz="4000" dirty="0"/>
              <a:t>I can really recommend this training from the Regional Prevent team – I attended the one on incels, online platforms and gaming (it was an interesting day!). Not the most cheerful content, but extremely informative. Follow the link and it will take you to information about the dates of each course. </a:t>
            </a:r>
          </a:p>
        </p:txBody>
      </p:sp>
      <p:sp>
        <p:nvSpPr>
          <p:cNvPr id="8" name="TextBox 7">
            <a:extLst>
              <a:ext uri="{FF2B5EF4-FFF2-40B4-BE49-F238E27FC236}">
                <a16:creationId xmlns:a16="http://schemas.microsoft.com/office/drawing/2014/main" id="{66AAEA04-E4FB-EB76-BD90-9E8CE69339E7}"/>
              </a:ext>
            </a:extLst>
          </p:cNvPr>
          <p:cNvSpPr txBox="1"/>
          <p:nvPr/>
        </p:nvSpPr>
        <p:spPr>
          <a:xfrm>
            <a:off x="14020800" y="463034"/>
            <a:ext cx="9715499" cy="1938992"/>
          </a:xfrm>
          <a:prstGeom prst="rect">
            <a:avLst/>
          </a:prstGeom>
          <a:noFill/>
        </p:spPr>
        <p:txBody>
          <a:bodyPr wrap="square">
            <a:spAutoFit/>
          </a:bodyPr>
          <a:lstStyle/>
          <a:p>
            <a:r>
              <a:rPr lang="en-GB" sz="6000" dirty="0">
                <a:hlinkClick r:id="rId4"/>
              </a:rPr>
              <a:t>DfE London RPEC Training Links | Linktree</a:t>
            </a:r>
            <a:endParaRPr lang="en-GB" sz="6000" dirty="0"/>
          </a:p>
        </p:txBody>
      </p:sp>
      <p:pic>
        <p:nvPicPr>
          <p:cNvPr id="9" name="Picture 2" descr="Capacity Building Training Courses for Belfast based groups - Volunteer Now">
            <a:extLst>
              <a:ext uri="{FF2B5EF4-FFF2-40B4-BE49-F238E27FC236}">
                <a16:creationId xmlns:a16="http://schemas.microsoft.com/office/drawing/2014/main" id="{8925BED7-01D2-FD86-1DDB-F65823AA6B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1" y="6777466"/>
            <a:ext cx="6147354" cy="6115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B3E9E1D-FE5B-A471-B76F-6ACE4B7ECC25}"/>
              </a:ext>
            </a:extLst>
          </p:cNvPr>
          <p:cNvPicPr>
            <a:picLocks noChangeAspect="1"/>
          </p:cNvPicPr>
          <p:nvPr/>
        </p:nvPicPr>
        <p:blipFill>
          <a:blip r:embed="rId6"/>
          <a:stretch>
            <a:fillRect/>
          </a:stretch>
        </p:blipFill>
        <p:spPr>
          <a:xfrm>
            <a:off x="679188" y="7351417"/>
            <a:ext cx="12251742" cy="4540854"/>
          </a:xfrm>
          <a:prstGeom prst="rect">
            <a:avLst/>
          </a:prstGeom>
        </p:spPr>
      </p:pic>
      <p:sp>
        <p:nvSpPr>
          <p:cNvPr id="13" name="TextBox 12">
            <a:extLst>
              <a:ext uri="{FF2B5EF4-FFF2-40B4-BE49-F238E27FC236}">
                <a16:creationId xmlns:a16="http://schemas.microsoft.com/office/drawing/2014/main" id="{E1E31317-91E9-C597-34EE-0799E754590D}"/>
              </a:ext>
            </a:extLst>
          </p:cNvPr>
          <p:cNvSpPr txBox="1"/>
          <p:nvPr/>
        </p:nvSpPr>
        <p:spPr>
          <a:xfrm>
            <a:off x="709059" y="11892271"/>
            <a:ext cx="12192000" cy="1015663"/>
          </a:xfrm>
          <a:prstGeom prst="rect">
            <a:avLst/>
          </a:prstGeom>
          <a:noFill/>
        </p:spPr>
        <p:txBody>
          <a:bodyPr wrap="square">
            <a:spAutoFit/>
          </a:bodyPr>
          <a:lstStyle/>
          <a:p>
            <a:r>
              <a:rPr lang="en-GB" sz="6000" dirty="0">
                <a:hlinkClick r:id="rId7"/>
              </a:rPr>
              <a:t>@samslack | Linktree</a:t>
            </a:r>
            <a:endParaRPr lang="en-GB" sz="6000" dirty="0"/>
          </a:p>
        </p:txBody>
      </p:sp>
      <p:sp>
        <p:nvSpPr>
          <p:cNvPr id="14" name="TextBox 13">
            <a:extLst>
              <a:ext uri="{FF2B5EF4-FFF2-40B4-BE49-F238E27FC236}">
                <a16:creationId xmlns:a16="http://schemas.microsoft.com/office/drawing/2014/main" id="{1A1E5D12-8569-44A1-BB82-870C4C5E197A}"/>
              </a:ext>
            </a:extLst>
          </p:cNvPr>
          <p:cNvSpPr txBox="1"/>
          <p:nvPr/>
        </p:nvSpPr>
        <p:spPr>
          <a:xfrm>
            <a:off x="8402923" y="10611316"/>
            <a:ext cx="10376396" cy="1446550"/>
          </a:xfrm>
          <a:prstGeom prst="rect">
            <a:avLst/>
          </a:prstGeom>
          <a:solidFill>
            <a:srgbClr val="FFFFF3"/>
          </a:solidFill>
        </p:spPr>
        <p:txBody>
          <a:bodyPr wrap="square" rtlCol="0">
            <a:spAutoFit/>
          </a:bodyPr>
          <a:lstStyle/>
          <a:p>
            <a:r>
              <a:rPr lang="en-GB" sz="4400" b="1" dirty="0"/>
              <a:t>Two courses – one for FE staff and one for all </a:t>
            </a:r>
          </a:p>
        </p:txBody>
      </p:sp>
    </p:spTree>
    <p:extLst>
      <p:ext uri="{BB962C8B-B14F-4D97-AF65-F5344CB8AC3E}">
        <p14:creationId xmlns:p14="http://schemas.microsoft.com/office/powerpoint/2010/main" val="1530476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618DE-671C-0EBF-4B68-6E7CC5F234EA}"/>
            </a:ext>
          </a:extLst>
        </p:cNvPr>
        <p:cNvGrpSpPr/>
        <p:nvPr/>
      </p:nvGrpSpPr>
      <p:grpSpPr>
        <a:xfrm>
          <a:off x="0" y="0"/>
          <a:ext cx="0" cy="0"/>
          <a:chOff x="0" y="0"/>
          <a:chExt cx="0" cy="0"/>
        </a:xfrm>
      </p:grpSpPr>
      <p:pic>
        <p:nvPicPr>
          <p:cNvPr id="9" name="Picture 2" descr="Capacity Building Training Courses for Belfast based groups - Volunteer Now">
            <a:extLst>
              <a:ext uri="{FF2B5EF4-FFF2-40B4-BE49-F238E27FC236}">
                <a16:creationId xmlns:a16="http://schemas.microsoft.com/office/drawing/2014/main" id="{0CB16CC7-B6E3-E41E-9393-1B3016C115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7916804"/>
            <a:ext cx="4174872" cy="41528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ree Resources">
            <a:extLst>
              <a:ext uri="{FF2B5EF4-FFF2-40B4-BE49-F238E27FC236}">
                <a16:creationId xmlns:a16="http://schemas.microsoft.com/office/drawing/2014/main" id="{9EA27C2C-CDD7-3B65-9226-68177808A9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909" y="698405"/>
            <a:ext cx="4269548" cy="22733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254CA90-715C-2396-8E52-BF0FBB7700F9}"/>
              </a:ext>
            </a:extLst>
          </p:cNvPr>
          <p:cNvPicPr>
            <a:picLocks noChangeAspect="1"/>
          </p:cNvPicPr>
          <p:nvPr/>
        </p:nvPicPr>
        <p:blipFill>
          <a:blip r:embed="rId5"/>
          <a:srcRect t="6915"/>
          <a:stretch>
            <a:fillRect/>
          </a:stretch>
        </p:blipFill>
        <p:spPr>
          <a:xfrm>
            <a:off x="5165472" y="6858000"/>
            <a:ext cx="8667936" cy="5692137"/>
          </a:xfrm>
          <a:prstGeom prst="rect">
            <a:avLst/>
          </a:prstGeom>
        </p:spPr>
      </p:pic>
      <p:sp>
        <p:nvSpPr>
          <p:cNvPr id="8" name="TextBox 7">
            <a:extLst>
              <a:ext uri="{FF2B5EF4-FFF2-40B4-BE49-F238E27FC236}">
                <a16:creationId xmlns:a16="http://schemas.microsoft.com/office/drawing/2014/main" id="{E611492C-A6E7-A1AA-C003-CC3719994E58}"/>
              </a:ext>
            </a:extLst>
          </p:cNvPr>
          <p:cNvSpPr txBox="1"/>
          <p:nvPr/>
        </p:nvSpPr>
        <p:spPr>
          <a:xfrm>
            <a:off x="990600" y="5138008"/>
            <a:ext cx="12192000" cy="1323439"/>
          </a:xfrm>
          <a:prstGeom prst="rect">
            <a:avLst/>
          </a:prstGeom>
          <a:noFill/>
        </p:spPr>
        <p:txBody>
          <a:bodyPr wrap="square">
            <a:spAutoFit/>
          </a:bodyPr>
          <a:lstStyle/>
          <a:p>
            <a:r>
              <a:rPr lang="en-GB" sz="8000" dirty="0">
                <a:hlinkClick r:id="rId6"/>
              </a:rPr>
              <a:t>» LGfL</a:t>
            </a:r>
            <a:endParaRPr lang="en-GB" sz="8000" dirty="0"/>
          </a:p>
        </p:txBody>
      </p:sp>
      <p:pic>
        <p:nvPicPr>
          <p:cNvPr id="13" name="Picture 12">
            <a:extLst>
              <a:ext uri="{FF2B5EF4-FFF2-40B4-BE49-F238E27FC236}">
                <a16:creationId xmlns:a16="http://schemas.microsoft.com/office/drawing/2014/main" id="{CDA9C1B2-525C-1C40-C4E7-0B4D47869CFA}"/>
              </a:ext>
            </a:extLst>
          </p:cNvPr>
          <p:cNvPicPr>
            <a:picLocks noChangeAspect="1"/>
          </p:cNvPicPr>
          <p:nvPr/>
        </p:nvPicPr>
        <p:blipFill>
          <a:blip r:embed="rId7"/>
          <a:stretch>
            <a:fillRect/>
          </a:stretch>
        </p:blipFill>
        <p:spPr>
          <a:xfrm>
            <a:off x="5236466" y="107590"/>
            <a:ext cx="8820152" cy="5692137"/>
          </a:xfrm>
          <a:prstGeom prst="rect">
            <a:avLst/>
          </a:prstGeom>
        </p:spPr>
      </p:pic>
      <p:pic>
        <p:nvPicPr>
          <p:cNvPr id="17" name="Picture 16">
            <a:extLst>
              <a:ext uri="{FF2B5EF4-FFF2-40B4-BE49-F238E27FC236}">
                <a16:creationId xmlns:a16="http://schemas.microsoft.com/office/drawing/2014/main" id="{8077B342-08DE-82EF-603C-8748898E5060}"/>
              </a:ext>
            </a:extLst>
          </p:cNvPr>
          <p:cNvPicPr>
            <a:picLocks noChangeAspect="1"/>
          </p:cNvPicPr>
          <p:nvPr/>
        </p:nvPicPr>
        <p:blipFill>
          <a:blip r:embed="rId8"/>
          <a:stretch>
            <a:fillRect/>
          </a:stretch>
        </p:blipFill>
        <p:spPr>
          <a:xfrm>
            <a:off x="14454627" y="125732"/>
            <a:ext cx="9222972" cy="5692137"/>
          </a:xfrm>
          <a:prstGeom prst="rect">
            <a:avLst/>
          </a:prstGeom>
        </p:spPr>
      </p:pic>
      <p:pic>
        <p:nvPicPr>
          <p:cNvPr id="19" name="Picture 18">
            <a:extLst>
              <a:ext uri="{FF2B5EF4-FFF2-40B4-BE49-F238E27FC236}">
                <a16:creationId xmlns:a16="http://schemas.microsoft.com/office/drawing/2014/main" id="{B9F6062B-0E35-6F0B-5BC3-015037EA012B}"/>
              </a:ext>
            </a:extLst>
          </p:cNvPr>
          <p:cNvPicPr>
            <a:picLocks noChangeAspect="1"/>
          </p:cNvPicPr>
          <p:nvPr/>
        </p:nvPicPr>
        <p:blipFill>
          <a:blip r:embed="rId9"/>
          <a:stretch>
            <a:fillRect/>
          </a:stretch>
        </p:blipFill>
        <p:spPr>
          <a:xfrm>
            <a:off x="13782641" y="6876143"/>
            <a:ext cx="10131846" cy="5638274"/>
          </a:xfrm>
          <a:prstGeom prst="rect">
            <a:avLst/>
          </a:prstGeom>
        </p:spPr>
      </p:pic>
    </p:spTree>
    <p:extLst>
      <p:ext uri="{BB962C8B-B14F-4D97-AF65-F5344CB8AC3E}">
        <p14:creationId xmlns:p14="http://schemas.microsoft.com/office/powerpoint/2010/main" val="1290743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apacity Building Training Courses for Belfast based groups - Volunteer Now">
            <a:extLst>
              <a:ext uri="{FF2B5EF4-FFF2-40B4-BE49-F238E27FC236}">
                <a16:creationId xmlns:a16="http://schemas.microsoft.com/office/drawing/2014/main" id="{0772D939-0E14-CA80-EC70-20AE40BC60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47361" y="-143529"/>
            <a:ext cx="3591491" cy="35725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0C12098-0108-485E-6D3F-F0334FD8DF79}"/>
              </a:ext>
            </a:extLst>
          </p:cNvPr>
          <p:cNvSpPr txBox="1"/>
          <p:nvPr/>
        </p:nvSpPr>
        <p:spPr>
          <a:xfrm>
            <a:off x="1257300" y="996435"/>
            <a:ext cx="16344900" cy="646331"/>
          </a:xfrm>
          <a:prstGeom prst="rect">
            <a:avLst/>
          </a:prstGeom>
          <a:noFill/>
        </p:spPr>
        <p:txBody>
          <a:bodyPr wrap="square">
            <a:spAutoFit/>
          </a:bodyPr>
          <a:lstStyle/>
          <a:p>
            <a:r>
              <a:rPr lang="en-GB" sz="3600" dirty="0">
                <a:hlinkClick r:id="rId4"/>
              </a:rPr>
              <a:t>Training and events | Health and social care | Hampshire County Council</a:t>
            </a:r>
            <a:endParaRPr lang="en-GB" sz="3600" dirty="0"/>
          </a:p>
        </p:txBody>
      </p:sp>
      <p:pic>
        <p:nvPicPr>
          <p:cNvPr id="7" name="Picture 6">
            <a:extLst>
              <a:ext uri="{FF2B5EF4-FFF2-40B4-BE49-F238E27FC236}">
                <a16:creationId xmlns:a16="http://schemas.microsoft.com/office/drawing/2014/main" id="{2F5F420E-64F7-F1FE-0584-E077B919DAF5}"/>
              </a:ext>
            </a:extLst>
          </p:cNvPr>
          <p:cNvPicPr>
            <a:picLocks noChangeAspect="1"/>
          </p:cNvPicPr>
          <p:nvPr/>
        </p:nvPicPr>
        <p:blipFill>
          <a:blip r:embed="rId5"/>
          <a:stretch>
            <a:fillRect/>
          </a:stretch>
        </p:blipFill>
        <p:spPr>
          <a:xfrm>
            <a:off x="989013" y="1868150"/>
            <a:ext cx="16344900" cy="7166702"/>
          </a:xfrm>
          <a:prstGeom prst="rect">
            <a:avLst/>
          </a:prstGeom>
        </p:spPr>
      </p:pic>
      <p:sp>
        <p:nvSpPr>
          <p:cNvPr id="9" name="TextBox 8">
            <a:extLst>
              <a:ext uri="{FF2B5EF4-FFF2-40B4-BE49-F238E27FC236}">
                <a16:creationId xmlns:a16="http://schemas.microsoft.com/office/drawing/2014/main" id="{247DFEE3-A5B8-DB60-A14D-AA17DCAA80B3}"/>
              </a:ext>
            </a:extLst>
          </p:cNvPr>
          <p:cNvSpPr txBox="1"/>
          <p:nvPr/>
        </p:nvSpPr>
        <p:spPr>
          <a:xfrm>
            <a:off x="836612" y="9260236"/>
            <a:ext cx="22556787" cy="2123658"/>
          </a:xfrm>
          <a:prstGeom prst="rect">
            <a:avLst/>
          </a:prstGeom>
          <a:noFill/>
        </p:spPr>
        <p:txBody>
          <a:bodyPr wrap="square" rtlCol="0">
            <a:spAutoFit/>
          </a:bodyPr>
          <a:lstStyle/>
          <a:p>
            <a:r>
              <a:rPr lang="en-GB" sz="4400" dirty="0"/>
              <a:t>There are lots of different training opportunities on the Hampshire Domestic Abuse Partnership page – see link above – and the link below takes you to a report about  engaging boys and men in ending violence against women. </a:t>
            </a:r>
          </a:p>
        </p:txBody>
      </p:sp>
      <p:sp>
        <p:nvSpPr>
          <p:cNvPr id="11" name="TextBox 10">
            <a:extLst>
              <a:ext uri="{FF2B5EF4-FFF2-40B4-BE49-F238E27FC236}">
                <a16:creationId xmlns:a16="http://schemas.microsoft.com/office/drawing/2014/main" id="{2F736493-7E30-EA98-AD87-3363079D53DF}"/>
              </a:ext>
            </a:extLst>
          </p:cNvPr>
          <p:cNvSpPr txBox="1"/>
          <p:nvPr/>
        </p:nvSpPr>
        <p:spPr>
          <a:xfrm>
            <a:off x="1676400" y="11509851"/>
            <a:ext cx="12192000" cy="830997"/>
          </a:xfrm>
          <a:prstGeom prst="rect">
            <a:avLst/>
          </a:prstGeom>
          <a:noFill/>
        </p:spPr>
        <p:txBody>
          <a:bodyPr wrap="square">
            <a:spAutoFit/>
          </a:bodyPr>
          <a:lstStyle/>
          <a:p>
            <a:r>
              <a:rPr lang="en-GB" sz="4000" dirty="0">
                <a:hlinkClick r:id="rId6"/>
              </a:rPr>
              <a:t>New </a:t>
            </a:r>
            <a:r>
              <a:rPr lang="en-GB" sz="4800" dirty="0">
                <a:hlinkClick r:id="rId6"/>
              </a:rPr>
              <a:t>Paths</a:t>
            </a:r>
            <a:r>
              <a:rPr lang="en-GB" sz="4000" dirty="0">
                <a:hlinkClick r:id="rId6"/>
              </a:rPr>
              <a:t> to Prevention</a:t>
            </a:r>
            <a:endParaRPr lang="en-GB" sz="4000" dirty="0"/>
          </a:p>
        </p:txBody>
      </p:sp>
      <p:pic>
        <p:nvPicPr>
          <p:cNvPr id="14" name="Picture 13">
            <a:extLst>
              <a:ext uri="{FF2B5EF4-FFF2-40B4-BE49-F238E27FC236}">
                <a16:creationId xmlns:a16="http://schemas.microsoft.com/office/drawing/2014/main" id="{63CB77F0-BFAD-16ED-72E9-9D485A651070}"/>
              </a:ext>
            </a:extLst>
          </p:cNvPr>
          <p:cNvPicPr>
            <a:picLocks noChangeAspect="1"/>
          </p:cNvPicPr>
          <p:nvPr/>
        </p:nvPicPr>
        <p:blipFill>
          <a:blip r:embed="rId7"/>
          <a:stretch>
            <a:fillRect/>
          </a:stretch>
        </p:blipFill>
        <p:spPr>
          <a:xfrm>
            <a:off x="18274361" y="4455764"/>
            <a:ext cx="5664491" cy="4324572"/>
          </a:xfrm>
          <a:prstGeom prst="rect">
            <a:avLst/>
          </a:prstGeom>
        </p:spPr>
      </p:pic>
      <p:pic>
        <p:nvPicPr>
          <p:cNvPr id="15" name="Picture 2" descr="Free Resources">
            <a:extLst>
              <a:ext uri="{FF2B5EF4-FFF2-40B4-BE49-F238E27FC236}">
                <a16:creationId xmlns:a16="http://schemas.microsoft.com/office/drawing/2014/main" id="{2FCA482D-8DCB-9BE7-FC0D-538B47FC20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333913" y="2337177"/>
            <a:ext cx="3528172" cy="1878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9578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E3D2E-6DBF-1A22-EFBE-A57C4073FD11}"/>
              </a:ext>
            </a:extLst>
          </p:cNvPr>
          <p:cNvSpPr>
            <a:spLocks noGrp="1"/>
          </p:cNvSpPr>
          <p:nvPr>
            <p:ph type="ctrTitle"/>
          </p:nvPr>
        </p:nvSpPr>
        <p:spPr>
          <a:xfrm>
            <a:off x="5829300" y="2244726"/>
            <a:ext cx="15505312" cy="1603374"/>
          </a:xfrm>
        </p:spPr>
        <p:txBody>
          <a:bodyPr/>
          <a:lstStyle/>
          <a:p>
            <a:r>
              <a:rPr lang="en-GB" dirty="0"/>
              <a:t>AI Policy Guidance </a:t>
            </a:r>
          </a:p>
        </p:txBody>
      </p:sp>
      <p:sp>
        <p:nvSpPr>
          <p:cNvPr id="3" name="Subtitle 2">
            <a:extLst>
              <a:ext uri="{FF2B5EF4-FFF2-40B4-BE49-F238E27FC236}">
                <a16:creationId xmlns:a16="http://schemas.microsoft.com/office/drawing/2014/main" id="{3FA21B48-7FA9-0BE2-7E2F-2C60095DCC2D}"/>
              </a:ext>
            </a:extLst>
          </p:cNvPr>
          <p:cNvSpPr>
            <a:spLocks noGrp="1"/>
          </p:cNvSpPr>
          <p:nvPr>
            <p:ph type="subTitle" idx="1"/>
          </p:nvPr>
        </p:nvSpPr>
        <p:spPr/>
        <p:txBody>
          <a:bodyPr/>
          <a:lstStyle/>
          <a:p>
            <a:r>
              <a:rPr lang="en-GB" dirty="0"/>
              <a:t>Phil Bagges (HIAS) has produced some guidance for schools and settings to use when producing an AI policy: </a:t>
            </a:r>
          </a:p>
          <a:p>
            <a:endParaRPr lang="en-GB" dirty="0"/>
          </a:p>
          <a:p>
            <a:r>
              <a:rPr lang="en-GB" dirty="0">
                <a:hlinkClick r:id="rId3" tooltip="https://leadership.hias.hants.gov.uk/course/index.php?categoryid=141"/>
              </a:rPr>
              <a:t>Leadership Moodle: All courses</a:t>
            </a:r>
            <a:endParaRPr lang="en-GB" dirty="0"/>
          </a:p>
          <a:p>
            <a:endParaRPr lang="en-GB" dirty="0"/>
          </a:p>
        </p:txBody>
      </p:sp>
      <p:pic>
        <p:nvPicPr>
          <p:cNvPr id="5" name="Picture 4">
            <a:extLst>
              <a:ext uri="{FF2B5EF4-FFF2-40B4-BE49-F238E27FC236}">
                <a16:creationId xmlns:a16="http://schemas.microsoft.com/office/drawing/2014/main" id="{08EA41DB-1D91-990E-3F90-384FDF2E2AD0}"/>
              </a:ext>
            </a:extLst>
          </p:cNvPr>
          <p:cNvPicPr>
            <a:picLocks noChangeAspect="1"/>
          </p:cNvPicPr>
          <p:nvPr/>
        </p:nvPicPr>
        <p:blipFill>
          <a:blip r:embed="rId4"/>
          <a:stretch>
            <a:fillRect/>
          </a:stretch>
        </p:blipFill>
        <p:spPr>
          <a:xfrm>
            <a:off x="774373" y="0"/>
            <a:ext cx="4546855" cy="6271985"/>
          </a:xfrm>
          <a:prstGeom prst="rect">
            <a:avLst/>
          </a:prstGeom>
        </p:spPr>
      </p:pic>
    </p:spTree>
    <p:extLst>
      <p:ext uri="{BB962C8B-B14F-4D97-AF65-F5344CB8AC3E}">
        <p14:creationId xmlns:p14="http://schemas.microsoft.com/office/powerpoint/2010/main" val="3918342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D1B77-31A2-0A34-E721-E53063BCF43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F824FE5-B10F-0388-3B86-8E1C91885F7F}"/>
              </a:ext>
            </a:extLst>
          </p:cNvPr>
          <p:cNvSpPr txBox="1"/>
          <p:nvPr/>
        </p:nvSpPr>
        <p:spPr>
          <a:xfrm>
            <a:off x="18092057" y="2253343"/>
            <a:ext cx="5323114" cy="369332"/>
          </a:xfrm>
          <a:prstGeom prst="rect">
            <a:avLst/>
          </a:prstGeom>
          <a:noFill/>
        </p:spPr>
        <p:txBody>
          <a:bodyPr wrap="square" rtlCol="0">
            <a:spAutoFit/>
          </a:bodyPr>
          <a:lstStyle/>
          <a:p>
            <a:endParaRPr lang="en-GB" dirty="0"/>
          </a:p>
        </p:txBody>
      </p:sp>
      <p:pic>
        <p:nvPicPr>
          <p:cNvPr id="1026" name="Picture 2" descr="Free Resources">
            <a:extLst>
              <a:ext uri="{FF2B5EF4-FFF2-40B4-BE49-F238E27FC236}">
                <a16:creationId xmlns:a16="http://schemas.microsoft.com/office/drawing/2014/main" id="{7EB4DF8A-BC74-D566-3357-DF905B467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379" y="770340"/>
            <a:ext cx="7008983" cy="37320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226C87-639E-5124-93D2-69BEE68896E0}"/>
              </a:ext>
            </a:extLst>
          </p:cNvPr>
          <p:cNvSpPr txBox="1"/>
          <p:nvPr/>
        </p:nvSpPr>
        <p:spPr>
          <a:xfrm>
            <a:off x="1638300" y="11353801"/>
            <a:ext cx="15468600" cy="646331"/>
          </a:xfrm>
          <a:prstGeom prst="rect">
            <a:avLst/>
          </a:prstGeom>
          <a:noFill/>
        </p:spPr>
        <p:txBody>
          <a:bodyPr wrap="square">
            <a:spAutoFit/>
          </a:bodyPr>
          <a:lstStyle/>
          <a:p>
            <a:r>
              <a:rPr lang="en-GB" sz="3600" dirty="0">
                <a:hlinkClick r:id="rId4"/>
              </a:rPr>
              <a:t>Next steps for improving educational opportunities for young carers</a:t>
            </a:r>
            <a:endParaRPr lang="en-GB" sz="3600" dirty="0"/>
          </a:p>
        </p:txBody>
      </p:sp>
      <p:pic>
        <p:nvPicPr>
          <p:cNvPr id="10" name="Picture 9">
            <a:extLst>
              <a:ext uri="{FF2B5EF4-FFF2-40B4-BE49-F238E27FC236}">
                <a16:creationId xmlns:a16="http://schemas.microsoft.com/office/drawing/2014/main" id="{868313C7-4223-27C0-E038-5DB7E7F4BEA2}"/>
              </a:ext>
            </a:extLst>
          </p:cNvPr>
          <p:cNvPicPr>
            <a:picLocks noChangeAspect="1"/>
          </p:cNvPicPr>
          <p:nvPr/>
        </p:nvPicPr>
        <p:blipFill>
          <a:blip r:embed="rId5"/>
          <a:stretch>
            <a:fillRect/>
          </a:stretch>
        </p:blipFill>
        <p:spPr>
          <a:xfrm>
            <a:off x="7425362" y="770340"/>
            <a:ext cx="15205073" cy="9326160"/>
          </a:xfrm>
          <a:prstGeom prst="rect">
            <a:avLst/>
          </a:prstGeom>
        </p:spPr>
      </p:pic>
      <p:sp>
        <p:nvSpPr>
          <p:cNvPr id="2" name="TextBox 1">
            <a:extLst>
              <a:ext uri="{FF2B5EF4-FFF2-40B4-BE49-F238E27FC236}">
                <a16:creationId xmlns:a16="http://schemas.microsoft.com/office/drawing/2014/main" id="{30573FA9-CBBD-E2CD-3759-2F740BCB91EC}"/>
              </a:ext>
            </a:extLst>
          </p:cNvPr>
          <p:cNvSpPr txBox="1"/>
          <p:nvPr/>
        </p:nvSpPr>
        <p:spPr>
          <a:xfrm>
            <a:off x="721179" y="5357220"/>
            <a:ext cx="7008983" cy="5262979"/>
          </a:xfrm>
          <a:prstGeom prst="rect">
            <a:avLst/>
          </a:prstGeom>
          <a:solidFill>
            <a:srgbClr val="FFFFF3"/>
          </a:solidFill>
          <a:ln>
            <a:solidFill>
              <a:schemeClr val="accent1"/>
            </a:solidFill>
          </a:ln>
        </p:spPr>
        <p:txBody>
          <a:bodyPr wrap="square" rtlCol="0">
            <a:spAutoFit/>
          </a:bodyPr>
          <a:lstStyle/>
          <a:p>
            <a:r>
              <a:rPr lang="en-GB" sz="4800" b="1" dirty="0"/>
              <a:t>Yes, this webinar has already happened -   but it’s recorded and on You Tube – see link below. All about supporting Young Carers. </a:t>
            </a:r>
          </a:p>
        </p:txBody>
      </p:sp>
    </p:spTree>
    <p:extLst>
      <p:ext uri="{BB962C8B-B14F-4D97-AF65-F5344CB8AC3E}">
        <p14:creationId xmlns:p14="http://schemas.microsoft.com/office/powerpoint/2010/main" val="1449949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56FAD7-EA0D-BCE8-FC9A-3D4096A3C835}"/>
              </a:ext>
            </a:extLst>
          </p:cNvPr>
          <p:cNvPicPr>
            <a:picLocks noChangeAspect="1"/>
          </p:cNvPicPr>
          <p:nvPr/>
        </p:nvPicPr>
        <p:blipFill>
          <a:blip r:embed="rId3"/>
          <a:stretch>
            <a:fillRect/>
          </a:stretch>
        </p:blipFill>
        <p:spPr>
          <a:xfrm>
            <a:off x="1151589" y="617169"/>
            <a:ext cx="12107211" cy="6240831"/>
          </a:xfrm>
          <a:prstGeom prst="rect">
            <a:avLst/>
          </a:prstGeom>
        </p:spPr>
      </p:pic>
      <p:sp>
        <p:nvSpPr>
          <p:cNvPr id="7" name="TextBox 6">
            <a:extLst>
              <a:ext uri="{FF2B5EF4-FFF2-40B4-BE49-F238E27FC236}">
                <a16:creationId xmlns:a16="http://schemas.microsoft.com/office/drawing/2014/main" id="{2C507AD8-4C4C-9DF1-EE8D-E636810E92CA}"/>
              </a:ext>
            </a:extLst>
          </p:cNvPr>
          <p:cNvSpPr txBox="1"/>
          <p:nvPr/>
        </p:nvSpPr>
        <p:spPr>
          <a:xfrm>
            <a:off x="1447800" y="7340085"/>
            <a:ext cx="17716500" cy="769441"/>
          </a:xfrm>
          <a:prstGeom prst="rect">
            <a:avLst/>
          </a:prstGeom>
          <a:noFill/>
        </p:spPr>
        <p:txBody>
          <a:bodyPr wrap="square">
            <a:spAutoFit/>
          </a:bodyPr>
          <a:lstStyle/>
          <a:p>
            <a:r>
              <a:rPr lang="en-GB" sz="4400" dirty="0">
                <a:hlinkClick r:id="rId4"/>
              </a:rPr>
              <a:t>Unmasking</a:t>
            </a:r>
            <a:r>
              <a:rPr lang="en-GB" sz="3200" dirty="0">
                <a:hlinkClick r:id="rId4"/>
              </a:rPr>
              <a:t> </a:t>
            </a:r>
            <a:r>
              <a:rPr lang="en-GB" sz="4400" dirty="0">
                <a:hlinkClick r:id="rId4"/>
              </a:rPr>
              <a:t>Misogyny - Drama resources - Educate Against Hate</a:t>
            </a:r>
            <a:endParaRPr lang="en-GB" sz="3200" dirty="0"/>
          </a:p>
        </p:txBody>
      </p:sp>
      <p:sp>
        <p:nvSpPr>
          <p:cNvPr id="9" name="TextBox 8">
            <a:extLst>
              <a:ext uri="{FF2B5EF4-FFF2-40B4-BE49-F238E27FC236}">
                <a16:creationId xmlns:a16="http://schemas.microsoft.com/office/drawing/2014/main" id="{53E1E082-B692-6D79-0F4C-838F656C0A41}"/>
              </a:ext>
            </a:extLst>
          </p:cNvPr>
          <p:cNvSpPr txBox="1"/>
          <p:nvPr/>
        </p:nvSpPr>
        <p:spPr>
          <a:xfrm>
            <a:off x="1447800" y="8530056"/>
            <a:ext cx="12192000" cy="830997"/>
          </a:xfrm>
          <a:prstGeom prst="rect">
            <a:avLst/>
          </a:prstGeom>
          <a:noFill/>
        </p:spPr>
        <p:txBody>
          <a:bodyPr wrap="square">
            <a:spAutoFit/>
          </a:bodyPr>
          <a:lstStyle/>
          <a:p>
            <a:r>
              <a:rPr lang="en-GB" sz="4800" dirty="0">
                <a:hlinkClick r:id="rId5"/>
              </a:rPr>
              <a:t>Manosphere</a:t>
            </a:r>
            <a:r>
              <a:rPr lang="en-GB" sz="4400" dirty="0">
                <a:hlinkClick r:id="rId5"/>
              </a:rPr>
              <a:t> V1.2</a:t>
            </a:r>
            <a:endParaRPr lang="en-GB" sz="4400" dirty="0"/>
          </a:p>
        </p:txBody>
      </p:sp>
      <p:sp>
        <p:nvSpPr>
          <p:cNvPr id="11" name="TextBox 10">
            <a:extLst>
              <a:ext uri="{FF2B5EF4-FFF2-40B4-BE49-F238E27FC236}">
                <a16:creationId xmlns:a16="http://schemas.microsoft.com/office/drawing/2014/main" id="{806B20AA-63D4-8E79-73E0-F2477C8574D6}"/>
              </a:ext>
            </a:extLst>
          </p:cNvPr>
          <p:cNvSpPr txBox="1"/>
          <p:nvPr/>
        </p:nvSpPr>
        <p:spPr>
          <a:xfrm>
            <a:off x="1447800" y="9781583"/>
            <a:ext cx="12192000" cy="830997"/>
          </a:xfrm>
          <a:prstGeom prst="rect">
            <a:avLst/>
          </a:prstGeom>
          <a:noFill/>
        </p:spPr>
        <p:txBody>
          <a:bodyPr wrap="square">
            <a:spAutoFit/>
          </a:bodyPr>
          <a:lstStyle/>
          <a:p>
            <a:r>
              <a:rPr lang="en-GB" sz="4800" dirty="0">
                <a:hlinkClick r:id="rId6"/>
              </a:rPr>
              <a:t>Social Media Algorithms V1.2</a:t>
            </a:r>
            <a:endParaRPr lang="en-GB" sz="4800" dirty="0"/>
          </a:p>
        </p:txBody>
      </p:sp>
      <p:sp>
        <p:nvSpPr>
          <p:cNvPr id="13" name="TextBox 12">
            <a:extLst>
              <a:ext uri="{FF2B5EF4-FFF2-40B4-BE49-F238E27FC236}">
                <a16:creationId xmlns:a16="http://schemas.microsoft.com/office/drawing/2014/main" id="{7A22BB7E-2385-A0AD-5090-33FB61C8C87A}"/>
              </a:ext>
            </a:extLst>
          </p:cNvPr>
          <p:cNvSpPr txBox="1"/>
          <p:nvPr/>
        </p:nvSpPr>
        <p:spPr>
          <a:xfrm>
            <a:off x="1485900" y="11359634"/>
            <a:ext cx="20193000" cy="1569660"/>
          </a:xfrm>
          <a:prstGeom prst="rect">
            <a:avLst/>
          </a:prstGeom>
          <a:noFill/>
        </p:spPr>
        <p:txBody>
          <a:bodyPr wrap="square">
            <a:spAutoFit/>
          </a:bodyPr>
          <a:lstStyle/>
          <a:p>
            <a:r>
              <a:rPr lang="en-GB" sz="4800" dirty="0">
                <a:hlinkClick r:id="rId7"/>
              </a:rPr>
              <a:t>PowerPoint Presentation</a:t>
            </a:r>
            <a:r>
              <a:rPr lang="en-GB" sz="4800" dirty="0"/>
              <a:t> – Misogyny in schools – a whole school approach. </a:t>
            </a:r>
          </a:p>
        </p:txBody>
      </p:sp>
      <p:pic>
        <p:nvPicPr>
          <p:cNvPr id="15" name="Picture 14">
            <a:extLst>
              <a:ext uri="{FF2B5EF4-FFF2-40B4-BE49-F238E27FC236}">
                <a16:creationId xmlns:a16="http://schemas.microsoft.com/office/drawing/2014/main" id="{A5D43A62-9F5A-93FD-22A2-D315AEB3EDB4}"/>
              </a:ext>
            </a:extLst>
          </p:cNvPr>
          <p:cNvPicPr>
            <a:picLocks noChangeAspect="1"/>
          </p:cNvPicPr>
          <p:nvPr/>
        </p:nvPicPr>
        <p:blipFill>
          <a:blip r:embed="rId8"/>
          <a:srcRect l="9971" r="16821"/>
          <a:stretch>
            <a:fillRect/>
          </a:stretch>
        </p:blipFill>
        <p:spPr>
          <a:xfrm>
            <a:off x="13639800" y="1039541"/>
            <a:ext cx="9790113" cy="4358261"/>
          </a:xfrm>
          <a:prstGeom prst="rect">
            <a:avLst/>
          </a:prstGeom>
        </p:spPr>
      </p:pic>
      <p:pic>
        <p:nvPicPr>
          <p:cNvPr id="16" name="Picture 2" descr="Free Resources">
            <a:extLst>
              <a:ext uri="{FF2B5EF4-FFF2-40B4-BE49-F238E27FC236}">
                <a16:creationId xmlns:a16="http://schemas.microsoft.com/office/drawing/2014/main" id="{DFE5AB0E-3E46-4F14-1DC9-61D4DB44D2B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468056" y="4064142"/>
            <a:ext cx="5771357" cy="4465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439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AEE5A-210E-1051-DA5E-F3B7C067942F}"/>
            </a:ext>
          </a:extLst>
        </p:cNvPr>
        <p:cNvGrpSpPr/>
        <p:nvPr/>
      </p:nvGrpSpPr>
      <p:grpSpPr>
        <a:xfrm>
          <a:off x="0" y="0"/>
          <a:ext cx="0" cy="0"/>
          <a:chOff x="0" y="0"/>
          <a:chExt cx="0" cy="0"/>
        </a:xfrm>
      </p:grpSpPr>
      <p:pic>
        <p:nvPicPr>
          <p:cNvPr id="6" name="Picture 2" descr="Free Resources">
            <a:extLst>
              <a:ext uri="{FF2B5EF4-FFF2-40B4-BE49-F238E27FC236}">
                <a16:creationId xmlns:a16="http://schemas.microsoft.com/office/drawing/2014/main" id="{AB5FD94D-1DBF-B033-2336-9ADE5592E3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877" y="978863"/>
            <a:ext cx="5604561" cy="298424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3CFF266-E984-7263-0C59-9B1C1A372B23}"/>
              </a:ext>
            </a:extLst>
          </p:cNvPr>
          <p:cNvSpPr txBox="1"/>
          <p:nvPr/>
        </p:nvSpPr>
        <p:spPr>
          <a:xfrm>
            <a:off x="7886700" y="653534"/>
            <a:ext cx="12192000" cy="1446550"/>
          </a:xfrm>
          <a:prstGeom prst="rect">
            <a:avLst/>
          </a:prstGeom>
          <a:noFill/>
        </p:spPr>
        <p:txBody>
          <a:bodyPr wrap="square">
            <a:spAutoFit/>
          </a:bodyPr>
          <a:lstStyle/>
          <a:p>
            <a:r>
              <a:rPr lang="en-GB" sz="4400" dirty="0">
                <a:hlinkClick r:id="rId4"/>
              </a:rPr>
              <a:t>It's Not Love: teaching resources about positive relationships | NSPCC Learning</a:t>
            </a:r>
            <a:endParaRPr lang="en-GB" sz="4400" dirty="0"/>
          </a:p>
        </p:txBody>
      </p:sp>
      <p:pic>
        <p:nvPicPr>
          <p:cNvPr id="5" name="Picture 4">
            <a:extLst>
              <a:ext uri="{FF2B5EF4-FFF2-40B4-BE49-F238E27FC236}">
                <a16:creationId xmlns:a16="http://schemas.microsoft.com/office/drawing/2014/main" id="{EFBDE2F7-6AA0-0CB4-61F6-5E08228FD514}"/>
              </a:ext>
            </a:extLst>
          </p:cNvPr>
          <p:cNvPicPr>
            <a:picLocks noChangeAspect="1"/>
          </p:cNvPicPr>
          <p:nvPr/>
        </p:nvPicPr>
        <p:blipFill>
          <a:blip r:embed="rId5"/>
          <a:stretch>
            <a:fillRect/>
          </a:stretch>
        </p:blipFill>
        <p:spPr>
          <a:xfrm>
            <a:off x="7886700" y="2528529"/>
            <a:ext cx="13291533" cy="8658942"/>
          </a:xfrm>
          <a:prstGeom prst="rect">
            <a:avLst/>
          </a:prstGeom>
        </p:spPr>
      </p:pic>
      <p:sp>
        <p:nvSpPr>
          <p:cNvPr id="7" name="TextBox 6">
            <a:extLst>
              <a:ext uri="{FF2B5EF4-FFF2-40B4-BE49-F238E27FC236}">
                <a16:creationId xmlns:a16="http://schemas.microsoft.com/office/drawing/2014/main" id="{D7C41910-21EB-1ED3-A17A-19312AE4ED93}"/>
              </a:ext>
            </a:extLst>
          </p:cNvPr>
          <p:cNvSpPr txBox="1"/>
          <p:nvPr/>
        </p:nvSpPr>
        <p:spPr>
          <a:xfrm>
            <a:off x="1007877" y="4762500"/>
            <a:ext cx="6383523" cy="7571303"/>
          </a:xfrm>
          <a:prstGeom prst="rect">
            <a:avLst/>
          </a:prstGeom>
          <a:solidFill>
            <a:srgbClr val="FFFFF3"/>
          </a:solidFill>
          <a:ln>
            <a:solidFill>
              <a:schemeClr val="tx2"/>
            </a:solidFill>
          </a:ln>
        </p:spPr>
        <p:txBody>
          <a:bodyPr wrap="square" rtlCol="0">
            <a:spAutoFit/>
          </a:bodyPr>
          <a:lstStyle/>
          <a:p>
            <a:r>
              <a:rPr lang="en-GB" sz="5400" b="1" dirty="0"/>
              <a:t>NSPCC resources </a:t>
            </a:r>
            <a:endParaRPr lang="en-GB" sz="5400" dirty="0"/>
          </a:p>
          <a:p>
            <a:r>
              <a:rPr lang="en-GB" sz="3600" dirty="0"/>
              <a:t>It’s Not Love explores the themes of healthy and unhealthy relationships, including behaviours relating to interpersonal relationship abuse, both peer-on-peer and familial. These resources are for 11-14 year olds. The films and lesson plans follow characters experiencing domestic abuse in a range of scenarios. </a:t>
            </a:r>
            <a:endParaRPr lang="en-GB" sz="9600" dirty="0"/>
          </a:p>
        </p:txBody>
      </p:sp>
    </p:spTree>
    <p:extLst>
      <p:ext uri="{BB962C8B-B14F-4D97-AF65-F5344CB8AC3E}">
        <p14:creationId xmlns:p14="http://schemas.microsoft.com/office/powerpoint/2010/main" val="373766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BA2DD9-9E2F-E1D5-921E-B28536F9CE9D}"/>
              </a:ext>
            </a:extLst>
          </p:cNvPr>
          <p:cNvPicPr>
            <a:picLocks noChangeAspect="1"/>
          </p:cNvPicPr>
          <p:nvPr/>
        </p:nvPicPr>
        <p:blipFill>
          <a:blip r:embed="rId3"/>
          <a:stretch>
            <a:fillRect/>
          </a:stretch>
        </p:blipFill>
        <p:spPr>
          <a:xfrm>
            <a:off x="1100682" y="692009"/>
            <a:ext cx="11548518" cy="6527752"/>
          </a:xfrm>
          <a:prstGeom prst="rect">
            <a:avLst/>
          </a:prstGeom>
        </p:spPr>
      </p:pic>
      <p:sp>
        <p:nvSpPr>
          <p:cNvPr id="7" name="TextBox 6">
            <a:extLst>
              <a:ext uri="{FF2B5EF4-FFF2-40B4-BE49-F238E27FC236}">
                <a16:creationId xmlns:a16="http://schemas.microsoft.com/office/drawing/2014/main" id="{AB19831F-D9F4-0449-69CF-2E36C197365F}"/>
              </a:ext>
            </a:extLst>
          </p:cNvPr>
          <p:cNvSpPr txBox="1"/>
          <p:nvPr/>
        </p:nvSpPr>
        <p:spPr>
          <a:xfrm>
            <a:off x="13330782" y="692009"/>
            <a:ext cx="10405518" cy="12280285"/>
          </a:xfrm>
          <a:prstGeom prst="rect">
            <a:avLst/>
          </a:prstGeom>
          <a:noFill/>
        </p:spPr>
        <p:txBody>
          <a:bodyPr wrap="square">
            <a:spAutoFit/>
          </a:bodyPr>
          <a:lstStyle/>
          <a:p>
            <a:pPr fontAlgn="base"/>
            <a:r>
              <a:rPr lang="en-GB" sz="3600" b="0" i="0" kern="1200" dirty="0">
                <a:solidFill>
                  <a:schemeClr val="tx1"/>
                </a:solidFill>
                <a:effectLst/>
                <a:latin typeface="+mn-lt"/>
                <a:ea typeface="+mn-ea"/>
                <a:cs typeface="+mn-cs"/>
              </a:rPr>
              <a:t>At </a:t>
            </a:r>
            <a:r>
              <a:rPr lang="en-GB" sz="3600" b="1" i="0" kern="1200" dirty="0">
                <a:solidFill>
                  <a:schemeClr val="tx1"/>
                </a:solidFill>
                <a:effectLst/>
                <a:latin typeface="+mn-lt"/>
                <a:ea typeface="+mn-ea"/>
                <a:cs typeface="+mn-cs"/>
              </a:rPr>
              <a:t>Capa First Response CIC</a:t>
            </a:r>
            <a:r>
              <a:rPr lang="en-GB" sz="3600" b="0" i="0" kern="1200" dirty="0">
                <a:solidFill>
                  <a:schemeClr val="tx1"/>
                </a:solidFill>
                <a:effectLst/>
                <a:latin typeface="+mn-lt"/>
                <a:ea typeface="+mn-ea"/>
                <a:cs typeface="+mn-cs"/>
              </a:rPr>
              <a:t>, we understand the challenges that come with child-to-parent aggression and harmful behaviours. We know that families often feel isolated, judged, and misunderstood. That’s why we offer </a:t>
            </a:r>
            <a:r>
              <a:rPr lang="en-GB" sz="3600" b="1" i="0" kern="1200" dirty="0">
                <a:solidFill>
                  <a:schemeClr val="tx1"/>
                </a:solidFill>
                <a:effectLst/>
                <a:latin typeface="+mn-lt"/>
                <a:ea typeface="+mn-ea"/>
                <a:cs typeface="+mn-cs"/>
              </a:rPr>
              <a:t>free specialist, tailored support</a:t>
            </a:r>
            <a:r>
              <a:rPr lang="en-GB" sz="3600" b="0" i="0" kern="1200" dirty="0">
                <a:solidFill>
                  <a:schemeClr val="tx1"/>
                </a:solidFill>
                <a:effectLst/>
                <a:latin typeface="+mn-lt"/>
                <a:ea typeface="+mn-ea"/>
                <a:cs typeface="+mn-cs"/>
              </a:rPr>
              <a:t> for parents and carers of children—including </a:t>
            </a:r>
            <a:r>
              <a:rPr lang="en-GB" sz="3600" b="1" i="0" kern="1200" dirty="0">
                <a:solidFill>
                  <a:schemeClr val="tx1"/>
                </a:solidFill>
                <a:effectLst/>
                <a:latin typeface="+mn-lt"/>
                <a:ea typeface="+mn-ea"/>
                <a:cs typeface="+mn-cs"/>
              </a:rPr>
              <a:t>neuro-diverse young people up to 25yrs.</a:t>
            </a:r>
            <a:endParaRPr lang="en-GB" sz="3600" b="0" i="0" kern="1200" dirty="0">
              <a:solidFill>
                <a:schemeClr val="tx1"/>
              </a:solidFill>
              <a:effectLst/>
              <a:latin typeface="+mn-lt"/>
              <a:ea typeface="+mn-ea"/>
              <a:cs typeface="+mn-cs"/>
            </a:endParaRPr>
          </a:p>
          <a:p>
            <a:pPr fontAlgn="base"/>
            <a:r>
              <a:rPr lang="en-GB" sz="3600" b="0" i="0" kern="1200" dirty="0">
                <a:solidFill>
                  <a:schemeClr val="tx1"/>
                </a:solidFill>
                <a:effectLst/>
                <a:latin typeface="+mn-lt"/>
                <a:ea typeface="+mn-ea"/>
                <a:cs typeface="+mn-cs"/>
              </a:rPr>
              <a:t>We don’t use the term ‘abuse’ because we recognise that these behaviours stem from complex factors, rather than intent to harm. Through </a:t>
            </a:r>
            <a:r>
              <a:rPr lang="en-GB" sz="3600" b="1" i="0" kern="1200" dirty="0">
                <a:solidFill>
                  <a:schemeClr val="tx1"/>
                </a:solidFill>
                <a:effectLst/>
                <a:latin typeface="+mn-lt"/>
                <a:ea typeface="+mn-ea"/>
                <a:cs typeface="+mn-cs"/>
              </a:rPr>
              <a:t>early intervention and pro-social modelling</a:t>
            </a:r>
            <a:r>
              <a:rPr lang="en-GB" sz="3600" b="0" i="0" kern="1200" dirty="0">
                <a:solidFill>
                  <a:schemeClr val="tx1"/>
                </a:solidFill>
                <a:effectLst/>
                <a:latin typeface="+mn-lt"/>
                <a:ea typeface="+mn-ea"/>
                <a:cs typeface="+mn-cs"/>
              </a:rPr>
              <a:t>, we help parents regain confidence and support all children develop healthier ways to express themselves.</a:t>
            </a:r>
          </a:p>
          <a:p>
            <a:pPr fontAlgn="base"/>
            <a:r>
              <a:rPr lang="en-GB" sz="3600" b="0" i="0" kern="1200" dirty="0">
                <a:solidFill>
                  <a:schemeClr val="tx1"/>
                </a:solidFill>
                <a:effectLst/>
                <a:latin typeface="+mn-lt"/>
                <a:ea typeface="+mn-ea"/>
                <a:cs typeface="+mn-cs"/>
              </a:rPr>
              <a:t>For professionals seeking support, we provide expert guidance ensuring that families receive the understanding and interventions they need.</a:t>
            </a:r>
          </a:p>
          <a:p>
            <a:pPr fontAlgn="base"/>
            <a:r>
              <a:rPr lang="en-GB" sz="3600" b="1" i="0" kern="1200" dirty="0">
                <a:solidFill>
                  <a:schemeClr val="tx1"/>
                </a:solidFill>
                <a:effectLst/>
                <a:latin typeface="+mn-lt"/>
                <a:ea typeface="+mn-ea"/>
                <a:cs typeface="+mn-cs"/>
              </a:rPr>
              <a:t>By changing outcomes at home, we change outcomes for society.</a:t>
            </a:r>
            <a:endParaRPr lang="en-GB" sz="3600" b="0" i="0" kern="1200" dirty="0">
              <a:solidFill>
                <a:schemeClr val="tx1"/>
              </a:solidFill>
              <a:effectLst/>
              <a:latin typeface="+mn-lt"/>
              <a:ea typeface="+mn-ea"/>
              <a:cs typeface="+mn-cs"/>
            </a:endParaRPr>
          </a:p>
          <a:p>
            <a:pPr fontAlgn="base"/>
            <a:r>
              <a:rPr lang="en-GB" sz="3600" b="0" i="0" kern="1200" dirty="0">
                <a:solidFill>
                  <a:schemeClr val="tx1"/>
                </a:solidFill>
                <a:effectLst/>
                <a:latin typeface="+mn-lt"/>
                <a:ea typeface="+mn-ea"/>
                <a:cs typeface="+mn-cs"/>
              </a:rPr>
              <a:t> </a:t>
            </a:r>
            <a:r>
              <a:rPr lang="en-GB" sz="3600" b="1" i="0" kern="1200" dirty="0">
                <a:solidFill>
                  <a:schemeClr val="tx1"/>
                </a:solidFill>
                <a:effectLst/>
                <a:latin typeface="+mn-lt"/>
                <a:ea typeface="+mn-ea"/>
                <a:cs typeface="+mn-cs"/>
              </a:rPr>
              <a:t>Reach out today – because every family deserves support</a:t>
            </a:r>
            <a:endParaRPr lang="en-GB" sz="3600" b="0" i="0" kern="1200" dirty="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7DA3F93C-8E01-CDBE-AF99-14257FEC1C5D}"/>
              </a:ext>
            </a:extLst>
          </p:cNvPr>
          <p:cNvSpPr txBox="1"/>
          <p:nvPr/>
        </p:nvSpPr>
        <p:spPr>
          <a:xfrm>
            <a:off x="1409700" y="7968734"/>
            <a:ext cx="11239500" cy="2585323"/>
          </a:xfrm>
          <a:prstGeom prst="rect">
            <a:avLst/>
          </a:prstGeom>
          <a:noFill/>
        </p:spPr>
        <p:txBody>
          <a:bodyPr wrap="square">
            <a:spAutoFit/>
          </a:bodyPr>
          <a:lstStyle/>
          <a:p>
            <a:r>
              <a:rPr lang="en-GB" sz="5400" dirty="0">
                <a:hlinkClick r:id="rId4"/>
              </a:rPr>
              <a:t>Capa First Response | Together for safer families - Capa First Response</a:t>
            </a:r>
            <a:endParaRPr lang="en-GB" sz="5400" dirty="0"/>
          </a:p>
        </p:txBody>
      </p:sp>
      <p:pic>
        <p:nvPicPr>
          <p:cNvPr id="10" name="Picture 2" descr="Free Resources">
            <a:extLst>
              <a:ext uri="{FF2B5EF4-FFF2-40B4-BE49-F238E27FC236}">
                <a16:creationId xmlns:a16="http://schemas.microsoft.com/office/drawing/2014/main" id="{E7C92C4A-87C3-3CC1-1B89-4AA72AD1EE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9450" y="10363711"/>
            <a:ext cx="3528172" cy="1878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852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A5343-8098-F39D-0A59-BD0AA13783EB}"/>
            </a:ext>
          </a:extLst>
        </p:cNvPr>
        <p:cNvGrpSpPr/>
        <p:nvPr/>
      </p:nvGrpSpPr>
      <p:grpSpPr>
        <a:xfrm>
          <a:off x="0" y="0"/>
          <a:ext cx="0" cy="0"/>
          <a:chOff x="0" y="0"/>
          <a:chExt cx="0" cy="0"/>
        </a:xfrm>
      </p:grpSpPr>
      <p:pic>
        <p:nvPicPr>
          <p:cNvPr id="6" name="Picture 2" descr="Free Resources">
            <a:extLst>
              <a:ext uri="{FF2B5EF4-FFF2-40B4-BE49-F238E27FC236}">
                <a16:creationId xmlns:a16="http://schemas.microsoft.com/office/drawing/2014/main" id="{D62B1F9B-9F02-D6CD-5709-FBBB7DD7F4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5077" y="826463"/>
            <a:ext cx="5604561" cy="298424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5BA104B-0049-C8DE-17D0-A16F18AD2FF1}"/>
              </a:ext>
            </a:extLst>
          </p:cNvPr>
          <p:cNvPicPr>
            <a:picLocks noChangeAspect="1"/>
          </p:cNvPicPr>
          <p:nvPr/>
        </p:nvPicPr>
        <p:blipFill>
          <a:blip r:embed="rId4"/>
          <a:stretch>
            <a:fillRect/>
          </a:stretch>
        </p:blipFill>
        <p:spPr>
          <a:xfrm>
            <a:off x="1164546" y="4746992"/>
            <a:ext cx="13205733" cy="6894033"/>
          </a:xfrm>
          <a:prstGeom prst="rect">
            <a:avLst/>
          </a:prstGeom>
        </p:spPr>
      </p:pic>
      <p:sp>
        <p:nvSpPr>
          <p:cNvPr id="5" name="TextBox 4">
            <a:extLst>
              <a:ext uri="{FF2B5EF4-FFF2-40B4-BE49-F238E27FC236}">
                <a16:creationId xmlns:a16="http://schemas.microsoft.com/office/drawing/2014/main" id="{682B6A72-FA7C-3F98-E349-5F181C81B7F5}"/>
              </a:ext>
            </a:extLst>
          </p:cNvPr>
          <p:cNvSpPr txBox="1"/>
          <p:nvPr/>
        </p:nvSpPr>
        <p:spPr>
          <a:xfrm>
            <a:off x="8110312" y="2318586"/>
            <a:ext cx="6259967" cy="2308324"/>
          </a:xfrm>
          <a:prstGeom prst="rect">
            <a:avLst/>
          </a:prstGeom>
          <a:noFill/>
        </p:spPr>
        <p:txBody>
          <a:bodyPr wrap="square">
            <a:spAutoFit/>
          </a:bodyPr>
          <a:lstStyle/>
          <a:p>
            <a:r>
              <a:rPr lang="en-GB" sz="4800" dirty="0">
                <a:hlinkClick r:id="rId5"/>
              </a:rPr>
              <a:t>Anti-Bullying Week resources | NSPCC Learning</a:t>
            </a:r>
            <a:endParaRPr lang="en-GB" sz="4800" dirty="0"/>
          </a:p>
        </p:txBody>
      </p:sp>
      <p:pic>
        <p:nvPicPr>
          <p:cNvPr id="8" name="Picture 7">
            <a:extLst>
              <a:ext uri="{FF2B5EF4-FFF2-40B4-BE49-F238E27FC236}">
                <a16:creationId xmlns:a16="http://schemas.microsoft.com/office/drawing/2014/main" id="{0AE0AA65-569E-6FBB-B4B1-6636344B1980}"/>
              </a:ext>
            </a:extLst>
          </p:cNvPr>
          <p:cNvPicPr>
            <a:picLocks noChangeAspect="1"/>
          </p:cNvPicPr>
          <p:nvPr/>
        </p:nvPicPr>
        <p:blipFill>
          <a:blip r:embed="rId6"/>
          <a:stretch>
            <a:fillRect/>
          </a:stretch>
        </p:blipFill>
        <p:spPr>
          <a:xfrm>
            <a:off x="15125701" y="1359118"/>
            <a:ext cx="7258236" cy="10478055"/>
          </a:xfrm>
          <a:prstGeom prst="rect">
            <a:avLst/>
          </a:prstGeom>
        </p:spPr>
      </p:pic>
    </p:spTree>
    <p:extLst>
      <p:ext uri="{BB962C8B-B14F-4D97-AF65-F5344CB8AC3E}">
        <p14:creationId xmlns:p14="http://schemas.microsoft.com/office/powerpoint/2010/main" val="2910306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F0B87-A448-C1F3-C7C1-AB3426438F51}"/>
            </a:ext>
          </a:extLst>
        </p:cNvPr>
        <p:cNvGrpSpPr/>
        <p:nvPr/>
      </p:nvGrpSpPr>
      <p:grpSpPr>
        <a:xfrm>
          <a:off x="0" y="0"/>
          <a:ext cx="0" cy="0"/>
          <a:chOff x="0" y="0"/>
          <a:chExt cx="0" cy="0"/>
        </a:xfrm>
      </p:grpSpPr>
      <p:pic>
        <p:nvPicPr>
          <p:cNvPr id="6" name="Picture 2" descr="Free Resources">
            <a:extLst>
              <a:ext uri="{FF2B5EF4-FFF2-40B4-BE49-F238E27FC236}">
                <a16:creationId xmlns:a16="http://schemas.microsoft.com/office/drawing/2014/main" id="{05093531-E79A-25D4-3E68-C97AE66DA3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2097" y="745514"/>
            <a:ext cx="5604561" cy="298424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6DDFB6D-B196-0300-5111-30D5C8C9B695}"/>
              </a:ext>
            </a:extLst>
          </p:cNvPr>
          <p:cNvPicPr>
            <a:picLocks noChangeAspect="1"/>
          </p:cNvPicPr>
          <p:nvPr/>
        </p:nvPicPr>
        <p:blipFill>
          <a:blip r:embed="rId4"/>
          <a:stretch>
            <a:fillRect/>
          </a:stretch>
        </p:blipFill>
        <p:spPr>
          <a:xfrm>
            <a:off x="820474" y="3729761"/>
            <a:ext cx="6421623" cy="8912331"/>
          </a:xfrm>
          <a:prstGeom prst="rect">
            <a:avLst/>
          </a:prstGeom>
        </p:spPr>
      </p:pic>
      <p:pic>
        <p:nvPicPr>
          <p:cNvPr id="5" name="Picture 4">
            <a:extLst>
              <a:ext uri="{FF2B5EF4-FFF2-40B4-BE49-F238E27FC236}">
                <a16:creationId xmlns:a16="http://schemas.microsoft.com/office/drawing/2014/main" id="{3808B791-2209-F91A-CF91-11E910423E35}"/>
              </a:ext>
            </a:extLst>
          </p:cNvPr>
          <p:cNvPicPr>
            <a:picLocks noChangeAspect="1"/>
          </p:cNvPicPr>
          <p:nvPr/>
        </p:nvPicPr>
        <p:blipFill>
          <a:blip r:embed="rId5"/>
          <a:stretch>
            <a:fillRect/>
          </a:stretch>
        </p:blipFill>
        <p:spPr>
          <a:xfrm>
            <a:off x="12846658" y="665128"/>
            <a:ext cx="10184978" cy="5837934"/>
          </a:xfrm>
          <a:prstGeom prst="rect">
            <a:avLst/>
          </a:prstGeom>
          <a:ln>
            <a:solidFill>
              <a:schemeClr val="accent1"/>
            </a:solidFill>
          </a:ln>
        </p:spPr>
      </p:pic>
      <p:pic>
        <p:nvPicPr>
          <p:cNvPr id="8" name="Picture 7">
            <a:extLst>
              <a:ext uri="{FF2B5EF4-FFF2-40B4-BE49-F238E27FC236}">
                <a16:creationId xmlns:a16="http://schemas.microsoft.com/office/drawing/2014/main" id="{E244090E-17A4-53AD-4DD2-E00128828871}"/>
              </a:ext>
            </a:extLst>
          </p:cNvPr>
          <p:cNvPicPr>
            <a:picLocks noChangeAspect="1"/>
          </p:cNvPicPr>
          <p:nvPr/>
        </p:nvPicPr>
        <p:blipFill>
          <a:blip r:embed="rId6"/>
          <a:stretch>
            <a:fillRect/>
          </a:stretch>
        </p:blipFill>
        <p:spPr>
          <a:xfrm>
            <a:off x="12846656" y="6858000"/>
            <a:ext cx="10715283" cy="2593196"/>
          </a:xfrm>
          <a:prstGeom prst="rect">
            <a:avLst/>
          </a:prstGeom>
        </p:spPr>
      </p:pic>
      <p:sp>
        <p:nvSpPr>
          <p:cNvPr id="10" name="TextBox 9">
            <a:extLst>
              <a:ext uri="{FF2B5EF4-FFF2-40B4-BE49-F238E27FC236}">
                <a16:creationId xmlns:a16="http://schemas.microsoft.com/office/drawing/2014/main" id="{EC1508E4-51FB-77E4-22B9-74DB51CA425B}"/>
              </a:ext>
            </a:extLst>
          </p:cNvPr>
          <p:cNvSpPr txBox="1"/>
          <p:nvPr/>
        </p:nvSpPr>
        <p:spPr>
          <a:xfrm>
            <a:off x="7569822" y="4400275"/>
            <a:ext cx="4949109" cy="7571303"/>
          </a:xfrm>
          <a:prstGeom prst="rect">
            <a:avLst/>
          </a:prstGeom>
          <a:solidFill>
            <a:srgbClr val="FFFFF3"/>
          </a:solidFill>
          <a:ln>
            <a:solidFill>
              <a:schemeClr val="tx1"/>
            </a:solidFill>
          </a:ln>
        </p:spPr>
        <p:txBody>
          <a:bodyPr wrap="square" rtlCol="0">
            <a:spAutoFit/>
          </a:bodyPr>
          <a:lstStyle/>
          <a:p>
            <a:r>
              <a:rPr lang="en-GB" sz="3600" dirty="0"/>
              <a:t>NSPCC Learning has published an evaluation of EMPOWER, a project aiming to provide young people in secondary school with a voice in shaping their sex and relationships education (SRE). Links are for the NSPCC evaluation and for EMPOWER website. </a:t>
            </a:r>
          </a:p>
          <a:p>
            <a:endParaRPr lang="en-GB" dirty="0"/>
          </a:p>
        </p:txBody>
      </p:sp>
      <p:sp>
        <p:nvSpPr>
          <p:cNvPr id="12" name="TextBox 11">
            <a:extLst>
              <a:ext uri="{FF2B5EF4-FFF2-40B4-BE49-F238E27FC236}">
                <a16:creationId xmlns:a16="http://schemas.microsoft.com/office/drawing/2014/main" id="{875C799B-B7D2-276E-0771-B94556837515}"/>
              </a:ext>
            </a:extLst>
          </p:cNvPr>
          <p:cNvSpPr txBox="1"/>
          <p:nvPr/>
        </p:nvSpPr>
        <p:spPr>
          <a:xfrm>
            <a:off x="1350777" y="1277166"/>
            <a:ext cx="4440423" cy="2062103"/>
          </a:xfrm>
          <a:prstGeom prst="rect">
            <a:avLst/>
          </a:prstGeom>
          <a:noFill/>
        </p:spPr>
        <p:txBody>
          <a:bodyPr wrap="square">
            <a:spAutoFit/>
          </a:bodyPr>
          <a:lstStyle/>
          <a:p>
            <a:r>
              <a:rPr lang="en-GB" sz="3200" dirty="0">
                <a:hlinkClick r:id="rId7"/>
              </a:rPr>
              <a:t>Giving young people a voice in their sex and relationships education | NSPCC Learning</a:t>
            </a:r>
            <a:endParaRPr lang="en-GB" sz="3200" dirty="0"/>
          </a:p>
        </p:txBody>
      </p:sp>
      <p:sp>
        <p:nvSpPr>
          <p:cNvPr id="14" name="TextBox 13">
            <a:extLst>
              <a:ext uri="{FF2B5EF4-FFF2-40B4-BE49-F238E27FC236}">
                <a16:creationId xmlns:a16="http://schemas.microsoft.com/office/drawing/2014/main" id="{AA6A44E8-2436-5EDB-A0A1-E10FC28842D0}"/>
              </a:ext>
            </a:extLst>
          </p:cNvPr>
          <p:cNvSpPr txBox="1"/>
          <p:nvPr/>
        </p:nvSpPr>
        <p:spPr>
          <a:xfrm>
            <a:off x="13182600" y="9717896"/>
            <a:ext cx="10379339" cy="1569660"/>
          </a:xfrm>
          <a:prstGeom prst="rect">
            <a:avLst/>
          </a:prstGeom>
          <a:noFill/>
        </p:spPr>
        <p:txBody>
          <a:bodyPr wrap="square">
            <a:spAutoFit/>
          </a:bodyPr>
          <a:lstStyle/>
          <a:p>
            <a:r>
              <a:rPr lang="en-GB" sz="4800" dirty="0">
                <a:hlinkClick r:id="rId8"/>
              </a:rPr>
              <a:t>Empower: a critical media literacy programme | National Literacy Trust</a:t>
            </a:r>
            <a:endParaRPr lang="en-GB" sz="4800" dirty="0"/>
          </a:p>
        </p:txBody>
      </p:sp>
    </p:spTree>
    <p:extLst>
      <p:ext uri="{BB962C8B-B14F-4D97-AF65-F5344CB8AC3E}">
        <p14:creationId xmlns:p14="http://schemas.microsoft.com/office/powerpoint/2010/main" val="1692583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CE3EE-A935-9D0B-15FF-CD388E91D7B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482BDD7-8104-A0E9-DA06-D9A3D3E835FC}"/>
              </a:ext>
            </a:extLst>
          </p:cNvPr>
          <p:cNvPicPr>
            <a:picLocks noChangeAspect="1"/>
          </p:cNvPicPr>
          <p:nvPr/>
        </p:nvPicPr>
        <p:blipFill>
          <a:blip r:embed="rId3"/>
          <a:srcRect r="28134"/>
          <a:stretch>
            <a:fillRect/>
          </a:stretch>
        </p:blipFill>
        <p:spPr>
          <a:xfrm>
            <a:off x="386375" y="1045950"/>
            <a:ext cx="11386525" cy="3896355"/>
          </a:xfrm>
          <a:prstGeom prst="rect">
            <a:avLst/>
          </a:prstGeom>
        </p:spPr>
      </p:pic>
      <p:sp>
        <p:nvSpPr>
          <p:cNvPr id="5" name="TextBox 4">
            <a:extLst>
              <a:ext uri="{FF2B5EF4-FFF2-40B4-BE49-F238E27FC236}">
                <a16:creationId xmlns:a16="http://schemas.microsoft.com/office/drawing/2014/main" id="{D25B0085-011F-4301-9DFC-CBAEC048552F}"/>
              </a:ext>
            </a:extLst>
          </p:cNvPr>
          <p:cNvSpPr txBox="1"/>
          <p:nvPr/>
        </p:nvSpPr>
        <p:spPr>
          <a:xfrm>
            <a:off x="950912" y="359078"/>
            <a:ext cx="20307300" cy="646331"/>
          </a:xfrm>
          <a:prstGeom prst="rect">
            <a:avLst/>
          </a:prstGeom>
          <a:noFill/>
        </p:spPr>
        <p:txBody>
          <a:bodyPr wrap="square">
            <a:spAutoFit/>
          </a:bodyPr>
          <a:lstStyle/>
          <a:p>
            <a:r>
              <a:rPr lang="en-GB" sz="3600" dirty="0">
                <a:hlinkClick r:id="rId4"/>
              </a:rPr>
              <a:t>Harmful sexual behaviour (HSB) or peer-on-peer sexual abuse | NSPCC Learning</a:t>
            </a:r>
            <a:endParaRPr lang="en-GB" sz="3600" dirty="0"/>
          </a:p>
        </p:txBody>
      </p:sp>
      <p:pic>
        <p:nvPicPr>
          <p:cNvPr id="7" name="Picture 6">
            <a:extLst>
              <a:ext uri="{FF2B5EF4-FFF2-40B4-BE49-F238E27FC236}">
                <a16:creationId xmlns:a16="http://schemas.microsoft.com/office/drawing/2014/main" id="{904E5BB3-1F74-3D3D-FEC4-702457657C16}"/>
              </a:ext>
            </a:extLst>
          </p:cNvPr>
          <p:cNvPicPr>
            <a:picLocks noChangeAspect="1"/>
          </p:cNvPicPr>
          <p:nvPr/>
        </p:nvPicPr>
        <p:blipFill>
          <a:blip r:embed="rId5"/>
          <a:stretch>
            <a:fillRect/>
          </a:stretch>
        </p:blipFill>
        <p:spPr>
          <a:xfrm>
            <a:off x="386375" y="5282835"/>
            <a:ext cx="13824925" cy="7481251"/>
          </a:xfrm>
          <a:prstGeom prst="rect">
            <a:avLst/>
          </a:prstGeom>
        </p:spPr>
      </p:pic>
      <p:pic>
        <p:nvPicPr>
          <p:cNvPr id="9" name="Picture 8">
            <a:extLst>
              <a:ext uri="{FF2B5EF4-FFF2-40B4-BE49-F238E27FC236}">
                <a16:creationId xmlns:a16="http://schemas.microsoft.com/office/drawing/2014/main" id="{CD274D18-C297-B021-8ADE-5227614DDC13}"/>
              </a:ext>
            </a:extLst>
          </p:cNvPr>
          <p:cNvPicPr>
            <a:picLocks noChangeAspect="1"/>
          </p:cNvPicPr>
          <p:nvPr/>
        </p:nvPicPr>
        <p:blipFill>
          <a:blip r:embed="rId6"/>
          <a:stretch>
            <a:fillRect/>
          </a:stretch>
        </p:blipFill>
        <p:spPr>
          <a:xfrm>
            <a:off x="14483971" y="6960789"/>
            <a:ext cx="8673866" cy="5518262"/>
          </a:xfrm>
          <a:prstGeom prst="rect">
            <a:avLst/>
          </a:prstGeom>
        </p:spPr>
      </p:pic>
      <p:sp>
        <p:nvSpPr>
          <p:cNvPr id="10" name="TextBox 9">
            <a:extLst>
              <a:ext uri="{FF2B5EF4-FFF2-40B4-BE49-F238E27FC236}">
                <a16:creationId xmlns:a16="http://schemas.microsoft.com/office/drawing/2014/main" id="{CCBCB28F-AB03-183D-5DFE-0695E4ECB115}"/>
              </a:ext>
            </a:extLst>
          </p:cNvPr>
          <p:cNvSpPr txBox="1"/>
          <p:nvPr/>
        </p:nvSpPr>
        <p:spPr>
          <a:xfrm>
            <a:off x="12484822" y="3038023"/>
            <a:ext cx="10287000" cy="1938992"/>
          </a:xfrm>
          <a:prstGeom prst="rect">
            <a:avLst/>
          </a:prstGeom>
          <a:solidFill>
            <a:srgbClr val="FFFFF3"/>
          </a:solidFill>
          <a:ln>
            <a:solidFill>
              <a:schemeClr val="tx1"/>
            </a:solidFill>
          </a:ln>
        </p:spPr>
        <p:txBody>
          <a:bodyPr wrap="square" rtlCol="0">
            <a:spAutoFit/>
          </a:bodyPr>
          <a:lstStyle/>
          <a:p>
            <a:r>
              <a:rPr lang="en-GB" sz="4000" b="1" dirty="0"/>
              <a:t>Really useful resources and signposting for harmful sexual behaviours, including support for parents. </a:t>
            </a:r>
          </a:p>
        </p:txBody>
      </p:sp>
      <p:sp>
        <p:nvSpPr>
          <p:cNvPr id="12" name="TextBox 11">
            <a:extLst>
              <a:ext uri="{FF2B5EF4-FFF2-40B4-BE49-F238E27FC236}">
                <a16:creationId xmlns:a16="http://schemas.microsoft.com/office/drawing/2014/main" id="{318BA3DB-6DBF-5B63-1F22-1ABF59780CAD}"/>
              </a:ext>
            </a:extLst>
          </p:cNvPr>
          <p:cNvSpPr txBox="1"/>
          <p:nvPr/>
        </p:nvSpPr>
        <p:spPr>
          <a:xfrm>
            <a:off x="14505708" y="5829038"/>
            <a:ext cx="12192000" cy="830997"/>
          </a:xfrm>
          <a:prstGeom prst="rect">
            <a:avLst/>
          </a:prstGeom>
          <a:noFill/>
        </p:spPr>
        <p:txBody>
          <a:bodyPr wrap="square">
            <a:spAutoFit/>
          </a:bodyPr>
          <a:lstStyle/>
          <a:p>
            <a:r>
              <a:rPr lang="en-GB" sz="4800" dirty="0">
                <a:hlinkClick r:id="rId7"/>
              </a:rPr>
              <a:t>Safe Home | NSPCC Learning</a:t>
            </a:r>
            <a:endParaRPr lang="en-GB" sz="4800" dirty="0"/>
          </a:p>
        </p:txBody>
      </p:sp>
      <p:pic>
        <p:nvPicPr>
          <p:cNvPr id="13" name="Picture 2" descr="Free Resources">
            <a:extLst>
              <a:ext uri="{FF2B5EF4-FFF2-40B4-BE49-F238E27FC236}">
                <a16:creationId xmlns:a16="http://schemas.microsoft.com/office/drawing/2014/main" id="{3A18C1CA-23F5-167F-3A35-B042C258CF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786207" y="258734"/>
            <a:ext cx="4645294" cy="2473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224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89C5D-3461-06EB-0A13-EAE94C2BF2A6}"/>
            </a:ext>
          </a:extLst>
        </p:cNvPr>
        <p:cNvGrpSpPr/>
        <p:nvPr/>
      </p:nvGrpSpPr>
      <p:grpSpPr>
        <a:xfrm>
          <a:off x="0" y="0"/>
          <a:ext cx="0" cy="0"/>
          <a:chOff x="0" y="0"/>
          <a:chExt cx="0" cy="0"/>
        </a:xfrm>
      </p:grpSpPr>
      <p:pic>
        <p:nvPicPr>
          <p:cNvPr id="6" name="Picture 2" descr="Free Resources">
            <a:extLst>
              <a:ext uri="{FF2B5EF4-FFF2-40B4-BE49-F238E27FC236}">
                <a16:creationId xmlns:a16="http://schemas.microsoft.com/office/drawing/2014/main" id="{47A9B64B-690E-2DC9-40D4-A9A9E21511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57577" y="1207463"/>
            <a:ext cx="5604561" cy="298424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20A4712-A254-DF53-CAC7-322035D62A34}"/>
              </a:ext>
            </a:extLst>
          </p:cNvPr>
          <p:cNvPicPr>
            <a:picLocks noChangeAspect="1"/>
          </p:cNvPicPr>
          <p:nvPr/>
        </p:nvPicPr>
        <p:blipFill>
          <a:blip r:embed="rId4"/>
          <a:stretch>
            <a:fillRect/>
          </a:stretch>
        </p:blipFill>
        <p:spPr>
          <a:xfrm>
            <a:off x="853575" y="196711"/>
            <a:ext cx="16091924" cy="8411687"/>
          </a:xfrm>
          <a:prstGeom prst="rect">
            <a:avLst/>
          </a:prstGeom>
        </p:spPr>
      </p:pic>
      <p:sp>
        <p:nvSpPr>
          <p:cNvPr id="4" name="TextBox 3">
            <a:extLst>
              <a:ext uri="{FF2B5EF4-FFF2-40B4-BE49-F238E27FC236}">
                <a16:creationId xmlns:a16="http://schemas.microsoft.com/office/drawing/2014/main" id="{9455C2D4-1CB8-A465-DCE1-F22AA840301F}"/>
              </a:ext>
            </a:extLst>
          </p:cNvPr>
          <p:cNvSpPr txBox="1"/>
          <p:nvPr/>
        </p:nvSpPr>
        <p:spPr>
          <a:xfrm>
            <a:off x="853574" y="8991600"/>
            <a:ext cx="22408563" cy="3939540"/>
          </a:xfrm>
          <a:prstGeom prst="rect">
            <a:avLst/>
          </a:prstGeom>
          <a:noFill/>
        </p:spPr>
        <p:txBody>
          <a:bodyPr wrap="square" rtlCol="0">
            <a:spAutoFit/>
          </a:bodyPr>
          <a:lstStyle/>
          <a:p>
            <a:r>
              <a:rPr lang="en-GB" sz="4000" dirty="0"/>
              <a:t>The UK Safer Internet Centre has created new educational resources on the safe and responsible use of AI ahead of Safer Internet Day 2026. The resources have been designed for use with children and young people of different age groups from 3 to 18-years-old. The resource packs, available in Welsh and English, include presentation slides and activities. </a:t>
            </a:r>
            <a:r>
              <a:rPr lang="en-GB" sz="3600" b="1" dirty="0"/>
              <a:t>These free resources are designed for use with 3-7, 7-11, 11-14 and 14-18 year olds, with each resource pack containing presentation slides, activities and also an assembly for the whole school.</a:t>
            </a:r>
            <a:endParaRPr lang="en-GB" sz="6600" b="1" dirty="0"/>
          </a:p>
          <a:p>
            <a:endParaRPr lang="en-GB" dirty="0"/>
          </a:p>
        </p:txBody>
      </p:sp>
      <p:sp>
        <p:nvSpPr>
          <p:cNvPr id="7" name="TextBox 6">
            <a:extLst>
              <a:ext uri="{FF2B5EF4-FFF2-40B4-BE49-F238E27FC236}">
                <a16:creationId xmlns:a16="http://schemas.microsoft.com/office/drawing/2014/main" id="{C4E170A5-F616-479B-B418-E00BC14FB6C3}"/>
              </a:ext>
            </a:extLst>
          </p:cNvPr>
          <p:cNvSpPr txBox="1"/>
          <p:nvPr/>
        </p:nvSpPr>
        <p:spPr>
          <a:xfrm>
            <a:off x="17924277" y="5119062"/>
            <a:ext cx="5604561" cy="3477875"/>
          </a:xfrm>
          <a:prstGeom prst="rect">
            <a:avLst/>
          </a:prstGeom>
          <a:noFill/>
        </p:spPr>
        <p:txBody>
          <a:bodyPr wrap="square">
            <a:spAutoFit/>
          </a:bodyPr>
          <a:lstStyle/>
          <a:p>
            <a:r>
              <a:rPr lang="en-GB" sz="4400" dirty="0">
                <a:hlinkClick r:id="rId5"/>
              </a:rPr>
              <a:t>Launching brand new resources on AI for Safer Internet Day 2026 - UK Safer Internet Centre</a:t>
            </a:r>
            <a:endParaRPr lang="en-GB" sz="4400" dirty="0"/>
          </a:p>
        </p:txBody>
      </p:sp>
    </p:spTree>
    <p:extLst>
      <p:ext uri="{BB962C8B-B14F-4D97-AF65-F5344CB8AC3E}">
        <p14:creationId xmlns:p14="http://schemas.microsoft.com/office/powerpoint/2010/main" val="2122613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348ED-AE55-F328-6A2D-44C4EB620D27}"/>
            </a:ext>
          </a:extLst>
        </p:cNvPr>
        <p:cNvGrpSpPr/>
        <p:nvPr/>
      </p:nvGrpSpPr>
      <p:grpSpPr>
        <a:xfrm>
          <a:off x="0" y="0"/>
          <a:ext cx="0" cy="0"/>
          <a:chOff x="0" y="0"/>
          <a:chExt cx="0" cy="0"/>
        </a:xfrm>
      </p:grpSpPr>
      <p:pic>
        <p:nvPicPr>
          <p:cNvPr id="6" name="Picture 2" descr="Free Resources">
            <a:extLst>
              <a:ext uri="{FF2B5EF4-FFF2-40B4-BE49-F238E27FC236}">
                <a16:creationId xmlns:a16="http://schemas.microsoft.com/office/drawing/2014/main" id="{E7D80EE3-3EDD-AB44-4298-B5D6BAEDF5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6977" y="1093163"/>
            <a:ext cx="5604561" cy="298424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2DEAC9B-0A54-D5C6-A034-4432F1A3AF3C}"/>
              </a:ext>
            </a:extLst>
          </p:cNvPr>
          <p:cNvSpPr txBox="1"/>
          <p:nvPr/>
        </p:nvSpPr>
        <p:spPr>
          <a:xfrm>
            <a:off x="1426977" y="11176287"/>
            <a:ext cx="8440924" cy="1446550"/>
          </a:xfrm>
          <a:prstGeom prst="rect">
            <a:avLst/>
          </a:prstGeom>
          <a:noFill/>
        </p:spPr>
        <p:txBody>
          <a:bodyPr wrap="square">
            <a:spAutoFit/>
          </a:bodyPr>
          <a:lstStyle/>
          <a:p>
            <a:r>
              <a:rPr lang="en-GB" sz="4400" dirty="0">
                <a:hlinkClick r:id="rId4"/>
              </a:rPr>
              <a:t>Online blackmail education resource for 15-18 year olds</a:t>
            </a:r>
            <a:endParaRPr lang="en-GB" sz="4400" dirty="0"/>
          </a:p>
        </p:txBody>
      </p:sp>
      <p:pic>
        <p:nvPicPr>
          <p:cNvPr id="5" name="Picture 4">
            <a:extLst>
              <a:ext uri="{FF2B5EF4-FFF2-40B4-BE49-F238E27FC236}">
                <a16:creationId xmlns:a16="http://schemas.microsoft.com/office/drawing/2014/main" id="{DDEA38C4-A266-14D7-CC83-EEB376AEF476}"/>
              </a:ext>
            </a:extLst>
          </p:cNvPr>
          <p:cNvPicPr>
            <a:picLocks noChangeAspect="1"/>
          </p:cNvPicPr>
          <p:nvPr/>
        </p:nvPicPr>
        <p:blipFill>
          <a:blip r:embed="rId5"/>
          <a:stretch>
            <a:fillRect/>
          </a:stretch>
        </p:blipFill>
        <p:spPr>
          <a:xfrm>
            <a:off x="11716394" y="445462"/>
            <a:ext cx="11268963" cy="12285603"/>
          </a:xfrm>
          <a:prstGeom prst="rect">
            <a:avLst/>
          </a:prstGeom>
        </p:spPr>
      </p:pic>
      <p:sp>
        <p:nvSpPr>
          <p:cNvPr id="7" name="TextBox 6">
            <a:extLst>
              <a:ext uri="{FF2B5EF4-FFF2-40B4-BE49-F238E27FC236}">
                <a16:creationId xmlns:a16="http://schemas.microsoft.com/office/drawing/2014/main" id="{862FD115-EA31-355D-B796-EE726D5621D0}"/>
              </a:ext>
            </a:extLst>
          </p:cNvPr>
          <p:cNvSpPr txBox="1"/>
          <p:nvPr/>
        </p:nvSpPr>
        <p:spPr>
          <a:xfrm>
            <a:off x="1426977" y="4800600"/>
            <a:ext cx="8115301" cy="6186309"/>
          </a:xfrm>
          <a:prstGeom prst="rect">
            <a:avLst/>
          </a:prstGeom>
          <a:solidFill>
            <a:srgbClr val="FFFFF3"/>
          </a:solidFill>
        </p:spPr>
        <p:txBody>
          <a:bodyPr wrap="square" rtlCol="0">
            <a:spAutoFit/>
          </a:bodyPr>
          <a:lstStyle/>
          <a:p>
            <a:r>
              <a:rPr lang="en-GB" sz="4400" dirty="0"/>
              <a:t>CEOP have developed three lesson plans and 2 situational films about online blackmail related to sexual extortion and sharing of nude imagery. The site also offers a whole range of other resources for professionals and parents to use. </a:t>
            </a:r>
          </a:p>
        </p:txBody>
      </p:sp>
    </p:spTree>
    <p:extLst>
      <p:ext uri="{BB962C8B-B14F-4D97-AF65-F5344CB8AC3E}">
        <p14:creationId xmlns:p14="http://schemas.microsoft.com/office/powerpoint/2010/main" val="4230535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3FD02-C69E-079A-E533-CCFC78A5654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BCAF5FD-D79A-FF48-AE6B-0C36BAA7EA1B}"/>
              </a:ext>
            </a:extLst>
          </p:cNvPr>
          <p:cNvPicPr>
            <a:picLocks noChangeAspect="1"/>
          </p:cNvPicPr>
          <p:nvPr/>
        </p:nvPicPr>
        <p:blipFill>
          <a:blip r:embed="rId3"/>
          <a:stretch>
            <a:fillRect/>
          </a:stretch>
        </p:blipFill>
        <p:spPr>
          <a:xfrm>
            <a:off x="1219200" y="592354"/>
            <a:ext cx="11665846" cy="7308967"/>
          </a:xfrm>
          <a:prstGeom prst="rect">
            <a:avLst/>
          </a:prstGeom>
        </p:spPr>
      </p:pic>
      <p:sp>
        <p:nvSpPr>
          <p:cNvPr id="7" name="TextBox 6">
            <a:extLst>
              <a:ext uri="{FF2B5EF4-FFF2-40B4-BE49-F238E27FC236}">
                <a16:creationId xmlns:a16="http://schemas.microsoft.com/office/drawing/2014/main" id="{1F249EC7-74A8-D3AA-6352-70DF1E7816CE}"/>
              </a:ext>
            </a:extLst>
          </p:cNvPr>
          <p:cNvSpPr txBox="1"/>
          <p:nvPr/>
        </p:nvSpPr>
        <p:spPr>
          <a:xfrm>
            <a:off x="1219200" y="8575852"/>
            <a:ext cx="21678900" cy="4524315"/>
          </a:xfrm>
          <a:prstGeom prst="rect">
            <a:avLst/>
          </a:prstGeom>
          <a:noFill/>
        </p:spPr>
        <p:txBody>
          <a:bodyPr wrap="square">
            <a:spAutoFit/>
          </a:bodyPr>
          <a:lstStyle/>
          <a:p>
            <a:r>
              <a:rPr lang="en-GB" sz="3600" b="0" i="0" kern="1200" dirty="0">
                <a:solidFill>
                  <a:schemeClr val="tx1"/>
                </a:solidFill>
                <a:effectLst/>
                <a:latin typeface="+mn-lt"/>
                <a:ea typeface="+mn-ea"/>
                <a:cs typeface="+mn-cs"/>
              </a:rPr>
              <a:t>The Department for Education (DfE) has launched a consultation on the creation of a new national body to improve child protection in England. The Child Protection Authority (CPA) will aim to provide national leadership and oversight, use data and intelligence to spot risks early, and advise on policy at local and national level. The consultation is seeking views on the CPA’s proposed functions, governance and interaction with existing bodies. Responses are invited from children and families with lived experience of the child protection system, frontline practitioners, local authorities, inspectorates, professional bodies, and voluntary, community and statutory organisations involved in safeguarding.  The consultation closes on 5 March 2026. </a:t>
            </a:r>
            <a:endParaRPr lang="en-GB" sz="3600" dirty="0"/>
          </a:p>
        </p:txBody>
      </p:sp>
      <p:pic>
        <p:nvPicPr>
          <p:cNvPr id="9" name="Picture 8">
            <a:extLst>
              <a:ext uri="{FF2B5EF4-FFF2-40B4-BE49-F238E27FC236}">
                <a16:creationId xmlns:a16="http://schemas.microsoft.com/office/drawing/2014/main" id="{0A68CBDC-5908-D971-A8C5-B0A72CCAD935}"/>
              </a:ext>
            </a:extLst>
          </p:cNvPr>
          <p:cNvPicPr>
            <a:picLocks noChangeAspect="1"/>
          </p:cNvPicPr>
          <p:nvPr/>
        </p:nvPicPr>
        <p:blipFill>
          <a:blip r:embed="rId4"/>
          <a:srcRect t="7523"/>
          <a:stretch>
            <a:fillRect/>
          </a:stretch>
        </p:blipFill>
        <p:spPr>
          <a:xfrm>
            <a:off x="14728292" y="388732"/>
            <a:ext cx="6264808" cy="5828634"/>
          </a:xfrm>
          <a:prstGeom prst="rect">
            <a:avLst/>
          </a:prstGeom>
        </p:spPr>
      </p:pic>
      <p:sp>
        <p:nvSpPr>
          <p:cNvPr id="11" name="TextBox 10">
            <a:extLst>
              <a:ext uri="{FF2B5EF4-FFF2-40B4-BE49-F238E27FC236}">
                <a16:creationId xmlns:a16="http://schemas.microsoft.com/office/drawing/2014/main" id="{A2C48154-3BF5-2801-546E-763157AE0B1F}"/>
              </a:ext>
            </a:extLst>
          </p:cNvPr>
          <p:cNvSpPr txBox="1"/>
          <p:nvPr/>
        </p:nvSpPr>
        <p:spPr>
          <a:xfrm>
            <a:off x="13792200" y="6497617"/>
            <a:ext cx="9790113" cy="1077218"/>
          </a:xfrm>
          <a:prstGeom prst="rect">
            <a:avLst/>
          </a:prstGeom>
          <a:noFill/>
        </p:spPr>
        <p:txBody>
          <a:bodyPr wrap="square">
            <a:spAutoFit/>
          </a:bodyPr>
          <a:lstStyle/>
          <a:p>
            <a:r>
              <a:rPr lang="en-GB" sz="3200" dirty="0">
                <a:hlinkClick r:id="rId5"/>
              </a:rPr>
              <a:t>Child Protection Authority - Department for Education - Citizen Space</a:t>
            </a:r>
            <a:endParaRPr lang="en-GB" sz="3200" dirty="0"/>
          </a:p>
        </p:txBody>
      </p:sp>
    </p:spTree>
    <p:extLst>
      <p:ext uri="{BB962C8B-B14F-4D97-AF65-F5344CB8AC3E}">
        <p14:creationId xmlns:p14="http://schemas.microsoft.com/office/powerpoint/2010/main" val="3237502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ABF02-BDF5-EC7D-0EE3-601F89739B4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3CDF852-9997-8AA2-27DE-1B719B4EFE2F}"/>
              </a:ext>
            </a:extLst>
          </p:cNvPr>
          <p:cNvPicPr>
            <a:picLocks noChangeAspect="1"/>
          </p:cNvPicPr>
          <p:nvPr/>
        </p:nvPicPr>
        <p:blipFill>
          <a:blip r:embed="rId3"/>
          <a:stretch>
            <a:fillRect/>
          </a:stretch>
        </p:blipFill>
        <p:spPr>
          <a:xfrm>
            <a:off x="1205459" y="723806"/>
            <a:ext cx="16144858" cy="6134194"/>
          </a:xfrm>
          <a:prstGeom prst="rect">
            <a:avLst/>
          </a:prstGeom>
        </p:spPr>
      </p:pic>
      <p:sp>
        <p:nvSpPr>
          <p:cNvPr id="6" name="TextBox 5">
            <a:extLst>
              <a:ext uri="{FF2B5EF4-FFF2-40B4-BE49-F238E27FC236}">
                <a16:creationId xmlns:a16="http://schemas.microsoft.com/office/drawing/2014/main" id="{0A342F9A-7A80-60D0-7B89-2AF8E98A4044}"/>
              </a:ext>
            </a:extLst>
          </p:cNvPr>
          <p:cNvSpPr txBox="1"/>
          <p:nvPr/>
        </p:nvSpPr>
        <p:spPr>
          <a:xfrm>
            <a:off x="1866900" y="7816334"/>
            <a:ext cx="10324306" cy="1938992"/>
          </a:xfrm>
          <a:prstGeom prst="rect">
            <a:avLst/>
          </a:prstGeom>
          <a:noFill/>
        </p:spPr>
        <p:txBody>
          <a:bodyPr wrap="square">
            <a:spAutoFit/>
          </a:bodyPr>
          <a:lstStyle/>
          <a:p>
            <a:r>
              <a:rPr lang="en-GB" sz="6000" dirty="0">
                <a:hlinkClick r:id="rId4"/>
              </a:rPr>
              <a:t>Why Reporting Low‑Level Concerns is Essential</a:t>
            </a:r>
            <a:endParaRPr lang="en-GB" sz="6000" dirty="0"/>
          </a:p>
        </p:txBody>
      </p:sp>
      <p:sp>
        <p:nvSpPr>
          <p:cNvPr id="8" name="TextBox 7">
            <a:extLst>
              <a:ext uri="{FF2B5EF4-FFF2-40B4-BE49-F238E27FC236}">
                <a16:creationId xmlns:a16="http://schemas.microsoft.com/office/drawing/2014/main" id="{4F2BA55B-9957-D7DF-D557-ABC26492C53C}"/>
              </a:ext>
            </a:extLst>
          </p:cNvPr>
          <p:cNvSpPr txBox="1"/>
          <p:nvPr/>
        </p:nvSpPr>
        <p:spPr>
          <a:xfrm>
            <a:off x="12191206" y="8704302"/>
            <a:ext cx="9487694" cy="3046988"/>
          </a:xfrm>
          <a:prstGeom prst="rect">
            <a:avLst/>
          </a:prstGeom>
          <a:solidFill>
            <a:srgbClr val="FFFFF3"/>
          </a:solidFill>
          <a:ln>
            <a:solidFill>
              <a:schemeClr val="tx2"/>
            </a:solidFill>
          </a:ln>
        </p:spPr>
        <p:txBody>
          <a:bodyPr wrap="square" rtlCol="0">
            <a:spAutoFit/>
          </a:bodyPr>
          <a:lstStyle/>
          <a:p>
            <a:r>
              <a:rPr lang="en-GB" sz="4800" dirty="0"/>
              <a:t>A useful article to remind us about the importance of logging and raising low level concerns to strengthen safeguarding ethos. </a:t>
            </a:r>
          </a:p>
        </p:txBody>
      </p:sp>
    </p:spTree>
    <p:extLst>
      <p:ext uri="{BB962C8B-B14F-4D97-AF65-F5344CB8AC3E}">
        <p14:creationId xmlns:p14="http://schemas.microsoft.com/office/powerpoint/2010/main" val="2319634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D972C2-6E69-2A37-955B-6B76B5C2482D}"/>
              </a:ext>
            </a:extLst>
          </p:cNvPr>
          <p:cNvPicPr>
            <a:picLocks noChangeAspect="1"/>
          </p:cNvPicPr>
          <p:nvPr/>
        </p:nvPicPr>
        <p:blipFill>
          <a:blip r:embed="rId3"/>
          <a:stretch>
            <a:fillRect/>
          </a:stretch>
        </p:blipFill>
        <p:spPr>
          <a:xfrm>
            <a:off x="706421" y="644474"/>
            <a:ext cx="15345119" cy="4346626"/>
          </a:xfrm>
          <a:prstGeom prst="rect">
            <a:avLst/>
          </a:prstGeom>
        </p:spPr>
      </p:pic>
      <p:sp>
        <p:nvSpPr>
          <p:cNvPr id="4" name="TextBox 3">
            <a:extLst>
              <a:ext uri="{FF2B5EF4-FFF2-40B4-BE49-F238E27FC236}">
                <a16:creationId xmlns:a16="http://schemas.microsoft.com/office/drawing/2014/main" id="{91E403B4-92A7-C597-8CE9-887FC1C0F50E}"/>
              </a:ext>
            </a:extLst>
          </p:cNvPr>
          <p:cNvSpPr txBox="1"/>
          <p:nvPr/>
        </p:nvSpPr>
        <p:spPr>
          <a:xfrm>
            <a:off x="1027113" y="5426679"/>
            <a:ext cx="22244680" cy="1938992"/>
          </a:xfrm>
          <a:prstGeom prst="rect">
            <a:avLst/>
          </a:prstGeom>
          <a:solidFill>
            <a:srgbClr val="FFFFF3"/>
          </a:solidFill>
          <a:ln>
            <a:solidFill>
              <a:schemeClr val="tx2"/>
            </a:solidFill>
          </a:ln>
        </p:spPr>
        <p:txBody>
          <a:bodyPr wrap="square" rtlCol="0">
            <a:spAutoFit/>
          </a:bodyPr>
          <a:lstStyle/>
          <a:p>
            <a:r>
              <a:rPr lang="en-GB" sz="4000" dirty="0"/>
              <a:t>The NSPCC have produced an article which talks about the problems of using the term ‘alleged’ and the impact this can have on children and families. Suggestions are given on other language that can be used to replace the word ‘alleged’. </a:t>
            </a:r>
          </a:p>
        </p:txBody>
      </p:sp>
      <p:sp>
        <p:nvSpPr>
          <p:cNvPr id="5" name="TextBox 4">
            <a:extLst>
              <a:ext uri="{FF2B5EF4-FFF2-40B4-BE49-F238E27FC236}">
                <a16:creationId xmlns:a16="http://schemas.microsoft.com/office/drawing/2014/main" id="{E7C5A8B5-BA7F-7244-CB89-C92FC461D4C0}"/>
              </a:ext>
            </a:extLst>
          </p:cNvPr>
          <p:cNvSpPr txBox="1"/>
          <p:nvPr/>
        </p:nvSpPr>
        <p:spPr>
          <a:xfrm>
            <a:off x="16878300" y="644474"/>
            <a:ext cx="6477000" cy="4401205"/>
          </a:xfrm>
          <a:prstGeom prst="rect">
            <a:avLst/>
          </a:prstGeom>
          <a:noFill/>
        </p:spPr>
        <p:txBody>
          <a:bodyPr wrap="square" rtlCol="0">
            <a:spAutoFit/>
          </a:bodyPr>
          <a:lstStyle/>
          <a:p>
            <a:r>
              <a:rPr lang="en-GB" sz="4000" dirty="0"/>
              <a:t>Quick read – probably no more than 5 minutes </a:t>
            </a:r>
            <a:r>
              <a:rPr lang="en-GB" sz="4000" dirty="0">
                <a:sym typeface="Wingdings" panose="05000000000000000000" pitchFamily="2" charset="2"/>
              </a:rPr>
              <a:t></a:t>
            </a:r>
          </a:p>
          <a:p>
            <a:r>
              <a:rPr lang="en-GB" sz="4000" dirty="0">
                <a:hlinkClick r:id="rId4"/>
              </a:rPr>
              <a:t>Why language matters: why we should avoid using ‘alleged’ when talking about child abuse and neglect | NSPCC Learning</a:t>
            </a:r>
            <a:endParaRPr lang="en-GB" sz="4000" dirty="0"/>
          </a:p>
        </p:txBody>
      </p:sp>
      <p:pic>
        <p:nvPicPr>
          <p:cNvPr id="2" name="Picture 1">
            <a:extLst>
              <a:ext uri="{FF2B5EF4-FFF2-40B4-BE49-F238E27FC236}">
                <a16:creationId xmlns:a16="http://schemas.microsoft.com/office/drawing/2014/main" id="{BAAB9754-7DD9-93DA-7C49-271D6DF04B44}"/>
              </a:ext>
            </a:extLst>
          </p:cNvPr>
          <p:cNvPicPr>
            <a:picLocks noChangeAspect="1"/>
          </p:cNvPicPr>
          <p:nvPr/>
        </p:nvPicPr>
        <p:blipFill>
          <a:blip r:embed="rId5"/>
          <a:stretch>
            <a:fillRect/>
          </a:stretch>
        </p:blipFill>
        <p:spPr>
          <a:xfrm>
            <a:off x="1027113" y="8489541"/>
            <a:ext cx="10206023" cy="5010230"/>
          </a:xfrm>
          <a:prstGeom prst="rect">
            <a:avLst/>
          </a:prstGeom>
        </p:spPr>
      </p:pic>
      <p:sp>
        <p:nvSpPr>
          <p:cNvPr id="6" name="TextBox 5">
            <a:extLst>
              <a:ext uri="{FF2B5EF4-FFF2-40B4-BE49-F238E27FC236}">
                <a16:creationId xmlns:a16="http://schemas.microsoft.com/office/drawing/2014/main" id="{E3AA9305-912E-665F-5834-F6D4D614553B}"/>
              </a:ext>
            </a:extLst>
          </p:cNvPr>
          <p:cNvSpPr txBox="1"/>
          <p:nvPr/>
        </p:nvSpPr>
        <p:spPr>
          <a:xfrm>
            <a:off x="12149453" y="11816834"/>
            <a:ext cx="12192000" cy="830997"/>
          </a:xfrm>
          <a:prstGeom prst="rect">
            <a:avLst/>
          </a:prstGeom>
          <a:noFill/>
        </p:spPr>
        <p:txBody>
          <a:bodyPr wrap="square">
            <a:spAutoFit/>
          </a:bodyPr>
          <a:lstStyle/>
          <a:p>
            <a:r>
              <a:rPr lang="en-GB" sz="4800" dirty="0">
                <a:hlinkClick r:id="rId6"/>
              </a:rPr>
              <a:t>Neuro-affirmative language</a:t>
            </a:r>
            <a:endParaRPr lang="en-GB" sz="4800" dirty="0"/>
          </a:p>
        </p:txBody>
      </p:sp>
      <p:sp>
        <p:nvSpPr>
          <p:cNvPr id="7" name="TextBox 6">
            <a:extLst>
              <a:ext uri="{FF2B5EF4-FFF2-40B4-BE49-F238E27FC236}">
                <a16:creationId xmlns:a16="http://schemas.microsoft.com/office/drawing/2014/main" id="{C6454706-F4DB-5CD4-44C9-5BE46EB9837B}"/>
              </a:ext>
            </a:extLst>
          </p:cNvPr>
          <p:cNvSpPr txBox="1"/>
          <p:nvPr/>
        </p:nvSpPr>
        <p:spPr>
          <a:xfrm>
            <a:off x="11772900" y="9496842"/>
            <a:ext cx="12568553" cy="2123658"/>
          </a:xfrm>
          <a:prstGeom prst="rect">
            <a:avLst/>
          </a:prstGeom>
          <a:solidFill>
            <a:srgbClr val="FFFFF3"/>
          </a:solidFill>
        </p:spPr>
        <p:txBody>
          <a:bodyPr wrap="square" rtlCol="0">
            <a:spAutoFit/>
          </a:bodyPr>
          <a:lstStyle/>
          <a:p>
            <a:r>
              <a:rPr lang="en-GB" sz="4400" dirty="0"/>
              <a:t>A very brief video (3 minutes long) you can use with staff about language to use in relation to neurodiversity and neurodivergence. </a:t>
            </a:r>
          </a:p>
        </p:txBody>
      </p:sp>
      <p:sp>
        <p:nvSpPr>
          <p:cNvPr id="8" name="TextBox 7">
            <a:extLst>
              <a:ext uri="{FF2B5EF4-FFF2-40B4-BE49-F238E27FC236}">
                <a16:creationId xmlns:a16="http://schemas.microsoft.com/office/drawing/2014/main" id="{B9B23724-5535-6731-08AB-61A03ADCFC8D}"/>
              </a:ext>
            </a:extLst>
          </p:cNvPr>
          <p:cNvSpPr txBox="1"/>
          <p:nvPr/>
        </p:nvSpPr>
        <p:spPr>
          <a:xfrm>
            <a:off x="17754600" y="7821946"/>
            <a:ext cx="6093776" cy="923330"/>
          </a:xfrm>
          <a:prstGeom prst="rect">
            <a:avLst/>
          </a:prstGeom>
          <a:solidFill>
            <a:schemeClr val="accent1">
              <a:lumMod val="20000"/>
              <a:lumOff val="80000"/>
            </a:schemeClr>
          </a:solidFill>
        </p:spPr>
        <p:txBody>
          <a:bodyPr wrap="square" rtlCol="0">
            <a:spAutoFit/>
          </a:bodyPr>
          <a:lstStyle/>
          <a:p>
            <a:r>
              <a:rPr lang="en-GB" sz="5400" dirty="0"/>
              <a:t>Language use</a:t>
            </a:r>
          </a:p>
        </p:txBody>
      </p:sp>
    </p:spTree>
    <p:extLst>
      <p:ext uri="{BB962C8B-B14F-4D97-AF65-F5344CB8AC3E}">
        <p14:creationId xmlns:p14="http://schemas.microsoft.com/office/powerpoint/2010/main" val="3435294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document&#10;&#10;AI-generated content may be incorrect.">
            <a:extLst>
              <a:ext uri="{FF2B5EF4-FFF2-40B4-BE49-F238E27FC236}">
                <a16:creationId xmlns:a16="http://schemas.microsoft.com/office/drawing/2014/main" id="{038C670D-84E1-DF5F-64C1-1FA5F1F4923D}"/>
              </a:ext>
            </a:extLst>
          </p:cNvPr>
          <p:cNvPicPr>
            <a:picLocks noChangeAspect="1"/>
          </p:cNvPicPr>
          <p:nvPr/>
        </p:nvPicPr>
        <p:blipFill>
          <a:blip r:embed="rId3"/>
          <a:stretch>
            <a:fillRect/>
          </a:stretch>
        </p:blipFill>
        <p:spPr>
          <a:xfrm>
            <a:off x="1752600" y="2221522"/>
            <a:ext cx="18173700" cy="8673650"/>
          </a:xfrm>
          <a:prstGeom prst="rect">
            <a:avLst/>
          </a:prstGeom>
        </p:spPr>
      </p:pic>
    </p:spTree>
    <p:extLst>
      <p:ext uri="{BB962C8B-B14F-4D97-AF65-F5344CB8AC3E}">
        <p14:creationId xmlns:p14="http://schemas.microsoft.com/office/powerpoint/2010/main" val="19543425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B4F239-8316-74EC-9008-E4BE0B65B29D}"/>
              </a:ext>
            </a:extLst>
          </p:cNvPr>
          <p:cNvPicPr>
            <a:picLocks noChangeAspect="1"/>
          </p:cNvPicPr>
          <p:nvPr/>
        </p:nvPicPr>
        <p:blipFill>
          <a:blip r:embed="rId3"/>
          <a:stretch>
            <a:fillRect/>
          </a:stretch>
        </p:blipFill>
        <p:spPr>
          <a:xfrm>
            <a:off x="1522954" y="1206410"/>
            <a:ext cx="16949428" cy="5956389"/>
          </a:xfrm>
          <a:prstGeom prst="rect">
            <a:avLst/>
          </a:prstGeom>
        </p:spPr>
      </p:pic>
      <p:pic>
        <p:nvPicPr>
          <p:cNvPr id="5" name="Picture 4">
            <a:extLst>
              <a:ext uri="{FF2B5EF4-FFF2-40B4-BE49-F238E27FC236}">
                <a16:creationId xmlns:a16="http://schemas.microsoft.com/office/drawing/2014/main" id="{7689A3D4-50D6-DA80-6882-C07E89CCE978}"/>
              </a:ext>
            </a:extLst>
          </p:cNvPr>
          <p:cNvPicPr>
            <a:picLocks noChangeAspect="1"/>
          </p:cNvPicPr>
          <p:nvPr/>
        </p:nvPicPr>
        <p:blipFill>
          <a:blip r:embed="rId4"/>
          <a:stretch>
            <a:fillRect/>
          </a:stretch>
        </p:blipFill>
        <p:spPr>
          <a:xfrm>
            <a:off x="1522954" y="7540609"/>
            <a:ext cx="16949428" cy="1427166"/>
          </a:xfrm>
          <a:prstGeom prst="rect">
            <a:avLst/>
          </a:prstGeom>
        </p:spPr>
      </p:pic>
      <p:sp>
        <p:nvSpPr>
          <p:cNvPr id="6" name="TextBox 5">
            <a:extLst>
              <a:ext uri="{FF2B5EF4-FFF2-40B4-BE49-F238E27FC236}">
                <a16:creationId xmlns:a16="http://schemas.microsoft.com/office/drawing/2014/main" id="{AF529CE4-CCB1-1FCA-124D-B238AC01D0C8}"/>
              </a:ext>
            </a:extLst>
          </p:cNvPr>
          <p:cNvSpPr txBox="1"/>
          <p:nvPr/>
        </p:nvSpPr>
        <p:spPr>
          <a:xfrm>
            <a:off x="1522953" y="9258300"/>
            <a:ext cx="21336505" cy="3693319"/>
          </a:xfrm>
          <a:prstGeom prst="rect">
            <a:avLst/>
          </a:prstGeom>
          <a:noFill/>
        </p:spPr>
        <p:txBody>
          <a:bodyPr wrap="square" rtlCol="0">
            <a:spAutoFit/>
          </a:bodyPr>
          <a:lstStyle/>
          <a:p>
            <a:r>
              <a:rPr lang="en-GB" sz="3600" dirty="0"/>
              <a:t>Foundations has produced a new practice guide on parenting support for families of 11-to-18-year-olds experiencing adversities. It draws on a review of the existing evidence on parenting programmes to summarise the circumstances, experiences and preferences of families and to provide recommendations around the best-evidenced interventions for improving a range of child and parent outcomes. The guide is designed to support senior leaders and practitioners in local authorities in ensuring effective practice and improving how services are commissioned, developed and delivered.</a:t>
            </a:r>
          </a:p>
          <a:p>
            <a:endParaRPr lang="en-GB" sz="2000" dirty="0"/>
          </a:p>
        </p:txBody>
      </p:sp>
      <p:sp>
        <p:nvSpPr>
          <p:cNvPr id="9" name="TextBox 8">
            <a:extLst>
              <a:ext uri="{FF2B5EF4-FFF2-40B4-BE49-F238E27FC236}">
                <a16:creationId xmlns:a16="http://schemas.microsoft.com/office/drawing/2014/main" id="{0A61DE9E-B591-C158-7065-F5232DFE7B92}"/>
              </a:ext>
            </a:extLst>
          </p:cNvPr>
          <p:cNvSpPr txBox="1"/>
          <p:nvPr/>
        </p:nvSpPr>
        <p:spPr>
          <a:xfrm>
            <a:off x="19050000" y="1872734"/>
            <a:ext cx="4610100" cy="3785652"/>
          </a:xfrm>
          <a:prstGeom prst="rect">
            <a:avLst/>
          </a:prstGeom>
          <a:noFill/>
        </p:spPr>
        <p:txBody>
          <a:bodyPr wrap="square">
            <a:spAutoFit/>
          </a:bodyPr>
          <a:lstStyle/>
          <a:p>
            <a:r>
              <a:rPr lang="en-GB" sz="4800" dirty="0">
                <a:hlinkClick r:id="rId5"/>
              </a:rPr>
              <a:t>Parenting Through Adversity (11–18) - Foundations</a:t>
            </a:r>
            <a:endParaRPr lang="en-GB" sz="4800" dirty="0"/>
          </a:p>
        </p:txBody>
      </p:sp>
    </p:spTree>
    <p:extLst>
      <p:ext uri="{BB962C8B-B14F-4D97-AF65-F5344CB8AC3E}">
        <p14:creationId xmlns:p14="http://schemas.microsoft.com/office/powerpoint/2010/main" val="302677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A17073-DB53-5390-251C-FA8D0E1721F6}"/>
              </a:ext>
            </a:extLst>
          </p:cNvPr>
          <p:cNvPicPr>
            <a:picLocks noChangeAspect="1"/>
          </p:cNvPicPr>
          <p:nvPr/>
        </p:nvPicPr>
        <p:blipFill>
          <a:blip r:embed="rId3"/>
          <a:stretch>
            <a:fillRect/>
          </a:stretch>
        </p:blipFill>
        <p:spPr>
          <a:xfrm>
            <a:off x="1291224" y="939695"/>
            <a:ext cx="13224875" cy="6712070"/>
          </a:xfrm>
          <a:prstGeom prst="rect">
            <a:avLst/>
          </a:prstGeom>
        </p:spPr>
      </p:pic>
      <p:sp>
        <p:nvSpPr>
          <p:cNvPr id="5" name="TextBox 4">
            <a:extLst>
              <a:ext uri="{FF2B5EF4-FFF2-40B4-BE49-F238E27FC236}">
                <a16:creationId xmlns:a16="http://schemas.microsoft.com/office/drawing/2014/main" id="{B5B319D8-D810-6855-8399-D31D21147B71}"/>
              </a:ext>
            </a:extLst>
          </p:cNvPr>
          <p:cNvSpPr txBox="1"/>
          <p:nvPr/>
        </p:nvSpPr>
        <p:spPr>
          <a:xfrm>
            <a:off x="1291224" y="8311634"/>
            <a:ext cx="12192000" cy="2123658"/>
          </a:xfrm>
          <a:prstGeom prst="rect">
            <a:avLst/>
          </a:prstGeom>
          <a:noFill/>
        </p:spPr>
        <p:txBody>
          <a:bodyPr wrap="square">
            <a:spAutoFit/>
          </a:bodyPr>
          <a:lstStyle/>
          <a:p>
            <a:r>
              <a:rPr lang="en-GB" sz="4400" dirty="0">
                <a:hlinkClick r:id="rId4"/>
              </a:rPr>
              <a:t>“A production line of pointlessness”: Children on custodial remand | Children's Commissioner for England</a:t>
            </a:r>
            <a:endParaRPr lang="en-GB" sz="4400" dirty="0"/>
          </a:p>
        </p:txBody>
      </p:sp>
      <p:sp>
        <p:nvSpPr>
          <p:cNvPr id="6" name="TextBox 5">
            <a:extLst>
              <a:ext uri="{FF2B5EF4-FFF2-40B4-BE49-F238E27FC236}">
                <a16:creationId xmlns:a16="http://schemas.microsoft.com/office/drawing/2014/main" id="{6339FC77-3ACC-9601-69AC-5BE140777626}"/>
              </a:ext>
            </a:extLst>
          </p:cNvPr>
          <p:cNvSpPr txBox="1"/>
          <p:nvPr/>
        </p:nvSpPr>
        <p:spPr>
          <a:xfrm>
            <a:off x="15354300" y="939695"/>
            <a:ext cx="7736889" cy="2800767"/>
          </a:xfrm>
          <a:prstGeom prst="rect">
            <a:avLst/>
          </a:prstGeom>
          <a:noFill/>
        </p:spPr>
        <p:txBody>
          <a:bodyPr wrap="square" rtlCol="0">
            <a:spAutoFit/>
          </a:bodyPr>
          <a:lstStyle/>
          <a:p>
            <a:r>
              <a:rPr lang="en-GB" sz="4400" dirty="0"/>
              <a:t>Children’s Commissioner report into children’s experiences in remand and the impact this has. </a:t>
            </a:r>
          </a:p>
        </p:txBody>
      </p:sp>
    </p:spTree>
    <p:extLst>
      <p:ext uri="{BB962C8B-B14F-4D97-AF65-F5344CB8AC3E}">
        <p14:creationId xmlns:p14="http://schemas.microsoft.com/office/powerpoint/2010/main" val="3910539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9E587-5A1E-78FD-3E95-47FAEDEBB8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7B9C508-770D-E5AE-18D1-10741E419C28}"/>
              </a:ext>
            </a:extLst>
          </p:cNvPr>
          <p:cNvPicPr>
            <a:picLocks noChangeAspect="1"/>
          </p:cNvPicPr>
          <p:nvPr/>
        </p:nvPicPr>
        <p:blipFill>
          <a:blip r:embed="rId3"/>
          <a:stretch>
            <a:fillRect/>
          </a:stretch>
        </p:blipFill>
        <p:spPr>
          <a:xfrm>
            <a:off x="1243512" y="758955"/>
            <a:ext cx="14716078" cy="6362828"/>
          </a:xfrm>
          <a:prstGeom prst="rect">
            <a:avLst/>
          </a:prstGeom>
          <a:ln>
            <a:solidFill>
              <a:schemeClr val="accent1"/>
            </a:solidFill>
          </a:ln>
        </p:spPr>
      </p:pic>
      <p:sp>
        <p:nvSpPr>
          <p:cNvPr id="5" name="TextBox 4">
            <a:extLst>
              <a:ext uri="{FF2B5EF4-FFF2-40B4-BE49-F238E27FC236}">
                <a16:creationId xmlns:a16="http://schemas.microsoft.com/office/drawing/2014/main" id="{8096D6DF-4360-B4D6-DEE1-9D80259C973F}"/>
              </a:ext>
            </a:extLst>
          </p:cNvPr>
          <p:cNvSpPr txBox="1"/>
          <p:nvPr/>
        </p:nvSpPr>
        <p:spPr>
          <a:xfrm>
            <a:off x="1243512" y="7581900"/>
            <a:ext cx="12192000" cy="1200329"/>
          </a:xfrm>
          <a:prstGeom prst="rect">
            <a:avLst/>
          </a:prstGeom>
          <a:noFill/>
        </p:spPr>
        <p:txBody>
          <a:bodyPr wrap="square">
            <a:spAutoFit/>
          </a:bodyPr>
          <a:lstStyle/>
          <a:p>
            <a:r>
              <a:rPr lang="en-GB" sz="3600" dirty="0">
                <a:hlinkClick r:id="rId4"/>
              </a:rPr>
              <a:t>Supporting Domestic Abuse Victims/Survivors Subject to Immigration Control: A toolkit for Hampshire</a:t>
            </a:r>
            <a:endParaRPr lang="en-GB" sz="3600" dirty="0"/>
          </a:p>
        </p:txBody>
      </p:sp>
      <p:sp>
        <p:nvSpPr>
          <p:cNvPr id="7" name="TextBox 6">
            <a:extLst>
              <a:ext uri="{FF2B5EF4-FFF2-40B4-BE49-F238E27FC236}">
                <a16:creationId xmlns:a16="http://schemas.microsoft.com/office/drawing/2014/main" id="{D3A31181-C936-8A34-312C-7D6E434281AD}"/>
              </a:ext>
            </a:extLst>
          </p:cNvPr>
          <p:cNvSpPr txBox="1"/>
          <p:nvPr/>
        </p:nvSpPr>
        <p:spPr>
          <a:xfrm>
            <a:off x="13435512" y="7581900"/>
            <a:ext cx="10338888" cy="5016758"/>
          </a:xfrm>
          <a:prstGeom prst="rect">
            <a:avLst/>
          </a:prstGeom>
          <a:noFill/>
        </p:spPr>
        <p:txBody>
          <a:bodyPr wrap="square" rtlCol="0">
            <a:spAutoFit/>
          </a:bodyPr>
          <a:lstStyle/>
          <a:p>
            <a:r>
              <a:rPr lang="en-GB" sz="4000" dirty="0"/>
              <a:t>This resource has been </a:t>
            </a:r>
            <a:r>
              <a:rPr lang="en-GB" sz="4000" b="1" dirty="0"/>
              <a:t>jointly developed by experts across Hampshire and Berkshire</a:t>
            </a:r>
            <a:r>
              <a:rPr lang="en-GB" sz="4000" dirty="0"/>
              <a:t>, drawing on specialist knowledge to help practitioners navigate the complex challenges faced by this group. The toolkit provides practical guidance, signposting, and tools to support trauma-informed and legally aware responses.</a:t>
            </a:r>
          </a:p>
        </p:txBody>
      </p:sp>
    </p:spTree>
    <p:extLst>
      <p:ext uri="{BB962C8B-B14F-4D97-AF65-F5344CB8AC3E}">
        <p14:creationId xmlns:p14="http://schemas.microsoft.com/office/powerpoint/2010/main" val="1028671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D9DD8E-0505-4D0B-F8DA-3211E4CE612F}"/>
              </a:ext>
            </a:extLst>
          </p:cNvPr>
          <p:cNvPicPr>
            <a:picLocks noChangeAspect="1"/>
          </p:cNvPicPr>
          <p:nvPr/>
        </p:nvPicPr>
        <p:blipFill>
          <a:blip r:embed="rId3"/>
          <a:stretch>
            <a:fillRect/>
          </a:stretch>
        </p:blipFill>
        <p:spPr>
          <a:xfrm>
            <a:off x="1081751" y="1593616"/>
            <a:ext cx="8527379" cy="8623432"/>
          </a:xfrm>
          <a:prstGeom prst="rect">
            <a:avLst/>
          </a:prstGeom>
          <a:ln>
            <a:solidFill>
              <a:schemeClr val="accent1"/>
            </a:solidFill>
          </a:ln>
        </p:spPr>
      </p:pic>
      <p:sp>
        <p:nvSpPr>
          <p:cNvPr id="4" name="TextBox 3">
            <a:extLst>
              <a:ext uri="{FF2B5EF4-FFF2-40B4-BE49-F238E27FC236}">
                <a16:creationId xmlns:a16="http://schemas.microsoft.com/office/drawing/2014/main" id="{29EF4077-2DF6-0B0F-76C3-8FBCC2D14D4D}"/>
              </a:ext>
            </a:extLst>
          </p:cNvPr>
          <p:cNvSpPr txBox="1"/>
          <p:nvPr/>
        </p:nvSpPr>
        <p:spPr>
          <a:xfrm>
            <a:off x="10363201" y="1434968"/>
            <a:ext cx="12404062" cy="10248960"/>
          </a:xfrm>
          <a:prstGeom prst="rect">
            <a:avLst/>
          </a:prstGeom>
          <a:noFill/>
        </p:spPr>
        <p:txBody>
          <a:bodyPr wrap="square" rtlCol="0">
            <a:spAutoFit/>
          </a:bodyPr>
          <a:lstStyle/>
          <a:p>
            <a:r>
              <a:rPr lang="en-GB" sz="4400" b="1" dirty="0"/>
              <a:t>What is Bright Sky?</a:t>
            </a:r>
          </a:p>
          <a:p>
            <a:r>
              <a:rPr lang="en-GB" sz="4400" dirty="0"/>
              <a:t>Approximately one in five adults in the UK will experience domestic abuse in their lifetime. If you are concerned about domestic abuse or someone who may potentially be facing domestic abuse, we know it can be hard to find support. That’s why Bright Sky was developed.</a:t>
            </a:r>
          </a:p>
          <a:p>
            <a:r>
              <a:rPr lang="en-GB" sz="4400" dirty="0"/>
              <a:t>Bright Sky is a safe, easy to use </a:t>
            </a:r>
            <a:r>
              <a:rPr lang="en-GB" sz="4400" dirty="0">
                <a:hlinkClick r:id="rId4" tooltip="UK Bright Sky website"/>
              </a:rPr>
              <a:t>website</a:t>
            </a:r>
            <a:r>
              <a:rPr lang="en-GB" sz="4400" dirty="0"/>
              <a:t> and app that provides practical support and information on how to respond to domestic abuse.</a:t>
            </a:r>
          </a:p>
          <a:p>
            <a:r>
              <a:rPr lang="en-GB" sz="4000" b="1" dirty="0"/>
              <a:t>Bright Sky App</a:t>
            </a:r>
          </a:p>
          <a:p>
            <a:r>
              <a:rPr lang="en-GB" sz="4000" dirty="0"/>
              <a:t>The Bright Sky app is free to use and can help you to spot the signs of abuse, know how to respond, and find a safe route to support. The app is available on both the Apple App Store and the Android Play Store. </a:t>
            </a:r>
          </a:p>
          <a:p>
            <a:endParaRPr lang="en-GB" sz="2000" dirty="0"/>
          </a:p>
        </p:txBody>
      </p:sp>
      <p:sp>
        <p:nvSpPr>
          <p:cNvPr id="6" name="TextBox 5">
            <a:extLst>
              <a:ext uri="{FF2B5EF4-FFF2-40B4-BE49-F238E27FC236}">
                <a16:creationId xmlns:a16="http://schemas.microsoft.com/office/drawing/2014/main" id="{9F11EA63-7B70-6C2E-C17D-09B37E3CC2D9}"/>
              </a:ext>
            </a:extLst>
          </p:cNvPr>
          <p:cNvSpPr txBox="1"/>
          <p:nvPr/>
        </p:nvSpPr>
        <p:spPr>
          <a:xfrm>
            <a:off x="1081751" y="10940534"/>
            <a:ext cx="12192000" cy="1200329"/>
          </a:xfrm>
          <a:prstGeom prst="rect">
            <a:avLst/>
          </a:prstGeom>
          <a:noFill/>
        </p:spPr>
        <p:txBody>
          <a:bodyPr wrap="square">
            <a:spAutoFit/>
          </a:bodyPr>
          <a:lstStyle/>
          <a:p>
            <a:r>
              <a:rPr lang="en-GB" sz="7200" dirty="0">
                <a:hlinkClick r:id="rId5"/>
              </a:rPr>
              <a:t>UK Bright Sky</a:t>
            </a:r>
            <a:endParaRPr lang="en-GB" sz="7200" dirty="0"/>
          </a:p>
        </p:txBody>
      </p:sp>
    </p:spTree>
    <p:extLst>
      <p:ext uri="{BB962C8B-B14F-4D97-AF65-F5344CB8AC3E}">
        <p14:creationId xmlns:p14="http://schemas.microsoft.com/office/powerpoint/2010/main" val="17894373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A469E-FDD3-DEB2-723A-338DEFE922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6ABCB9C-F05F-3A29-A940-FEA3F5D39832}"/>
              </a:ext>
            </a:extLst>
          </p:cNvPr>
          <p:cNvPicPr>
            <a:picLocks noChangeAspect="1"/>
          </p:cNvPicPr>
          <p:nvPr/>
        </p:nvPicPr>
        <p:blipFill>
          <a:blip r:embed="rId3"/>
          <a:stretch>
            <a:fillRect/>
          </a:stretch>
        </p:blipFill>
        <p:spPr>
          <a:xfrm>
            <a:off x="1097215" y="952500"/>
            <a:ext cx="15514385" cy="5730117"/>
          </a:xfrm>
          <a:prstGeom prst="rect">
            <a:avLst/>
          </a:prstGeom>
        </p:spPr>
      </p:pic>
      <p:sp>
        <p:nvSpPr>
          <p:cNvPr id="4" name="TextBox 3">
            <a:extLst>
              <a:ext uri="{FF2B5EF4-FFF2-40B4-BE49-F238E27FC236}">
                <a16:creationId xmlns:a16="http://schemas.microsoft.com/office/drawing/2014/main" id="{4D017EF1-A930-ED5B-E266-BA0175B9CEE5}"/>
              </a:ext>
            </a:extLst>
          </p:cNvPr>
          <p:cNvSpPr txBox="1"/>
          <p:nvPr/>
        </p:nvSpPr>
        <p:spPr>
          <a:xfrm>
            <a:off x="17455898" y="952500"/>
            <a:ext cx="5829300" cy="3416320"/>
          </a:xfrm>
          <a:prstGeom prst="rect">
            <a:avLst/>
          </a:prstGeom>
          <a:solidFill>
            <a:srgbClr val="FFFFF3"/>
          </a:solidFill>
          <a:ln>
            <a:solidFill>
              <a:schemeClr val="tx2"/>
            </a:solidFill>
          </a:ln>
        </p:spPr>
        <p:txBody>
          <a:bodyPr wrap="square" rtlCol="0">
            <a:spAutoFit/>
          </a:bodyPr>
          <a:lstStyle/>
          <a:p>
            <a:r>
              <a:rPr lang="en-GB" sz="5400" dirty="0"/>
              <a:t>Possibly useful for colleges or those working with over 16s. </a:t>
            </a:r>
          </a:p>
        </p:txBody>
      </p:sp>
      <p:sp>
        <p:nvSpPr>
          <p:cNvPr id="6" name="TextBox 5">
            <a:extLst>
              <a:ext uri="{FF2B5EF4-FFF2-40B4-BE49-F238E27FC236}">
                <a16:creationId xmlns:a16="http://schemas.microsoft.com/office/drawing/2014/main" id="{687FDB5B-C1A8-9566-84BA-B1126AD6B241}"/>
              </a:ext>
            </a:extLst>
          </p:cNvPr>
          <p:cNvSpPr txBox="1"/>
          <p:nvPr/>
        </p:nvSpPr>
        <p:spPr>
          <a:xfrm>
            <a:off x="1097214" y="7490936"/>
            <a:ext cx="15171485" cy="4524315"/>
          </a:xfrm>
          <a:prstGeom prst="rect">
            <a:avLst/>
          </a:prstGeom>
          <a:noFill/>
        </p:spPr>
        <p:txBody>
          <a:bodyPr wrap="square">
            <a:spAutoFit/>
          </a:bodyPr>
          <a:lstStyle/>
          <a:p>
            <a:r>
              <a:rPr lang="en-GB" sz="3600" kern="1200" dirty="0">
                <a:solidFill>
                  <a:schemeClr val="tx1"/>
                </a:solidFill>
                <a:effectLst/>
                <a:latin typeface="+mn-lt"/>
                <a:ea typeface="+mn-ea"/>
                <a:cs typeface="+mn-cs"/>
              </a:rPr>
              <a:t>The National Youth Agency (NYA), Refuge and Tender have launched new guidance to support youth workers to tackle intimate partner abuse amongst 16-to-25-year-olds. The guidance includes: advice on recognising and responding to abuse; information about technology-facilitated and intimate image abuse; insights into intersectionality and tailored support for diverse identities, including people who have disabilities and LGBTQ+ young people; and tools for trauma-informed practice and listening to the voice of the young person.</a:t>
            </a:r>
            <a:endParaRPr lang="en-GB" sz="3600" dirty="0"/>
          </a:p>
        </p:txBody>
      </p:sp>
      <p:sp>
        <p:nvSpPr>
          <p:cNvPr id="8" name="TextBox 7">
            <a:extLst>
              <a:ext uri="{FF2B5EF4-FFF2-40B4-BE49-F238E27FC236}">
                <a16:creationId xmlns:a16="http://schemas.microsoft.com/office/drawing/2014/main" id="{F78BF495-0E62-710C-1050-92E13AD27AC9}"/>
              </a:ext>
            </a:extLst>
          </p:cNvPr>
          <p:cNvSpPr txBox="1"/>
          <p:nvPr/>
        </p:nvSpPr>
        <p:spPr>
          <a:xfrm>
            <a:off x="16611600" y="8645604"/>
            <a:ext cx="7124700" cy="2800767"/>
          </a:xfrm>
          <a:prstGeom prst="rect">
            <a:avLst/>
          </a:prstGeom>
          <a:noFill/>
        </p:spPr>
        <p:txBody>
          <a:bodyPr wrap="square">
            <a:spAutoFit/>
          </a:bodyPr>
          <a:lstStyle/>
          <a:p>
            <a:r>
              <a:rPr lang="en-GB" sz="4400" dirty="0">
                <a:hlinkClick r:id="rId4"/>
              </a:rPr>
              <a:t>New Guidance Aims to Protect Young People from Intimate Partner Abuse   - National Youth Agency</a:t>
            </a:r>
            <a:endParaRPr lang="en-GB" sz="4400" dirty="0"/>
          </a:p>
        </p:txBody>
      </p:sp>
    </p:spTree>
    <p:extLst>
      <p:ext uri="{BB962C8B-B14F-4D97-AF65-F5344CB8AC3E}">
        <p14:creationId xmlns:p14="http://schemas.microsoft.com/office/powerpoint/2010/main" val="679543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E6734C-78A7-4BF6-1AC5-226FCE8B3AE4}"/>
              </a:ext>
            </a:extLst>
          </p:cNvPr>
          <p:cNvPicPr>
            <a:picLocks noChangeAspect="1"/>
          </p:cNvPicPr>
          <p:nvPr/>
        </p:nvPicPr>
        <p:blipFill>
          <a:blip r:embed="rId3"/>
          <a:stretch>
            <a:fillRect/>
          </a:stretch>
        </p:blipFill>
        <p:spPr>
          <a:xfrm>
            <a:off x="1465862" y="422850"/>
            <a:ext cx="16136337" cy="6279792"/>
          </a:xfrm>
          <a:prstGeom prst="rect">
            <a:avLst/>
          </a:prstGeom>
        </p:spPr>
      </p:pic>
      <p:sp>
        <p:nvSpPr>
          <p:cNvPr id="7" name="TextBox 6">
            <a:extLst>
              <a:ext uri="{FF2B5EF4-FFF2-40B4-BE49-F238E27FC236}">
                <a16:creationId xmlns:a16="http://schemas.microsoft.com/office/drawing/2014/main" id="{3998F156-17BA-5EB4-A28D-1D6E02F9AC29}"/>
              </a:ext>
            </a:extLst>
          </p:cNvPr>
          <p:cNvSpPr txBox="1"/>
          <p:nvPr/>
        </p:nvSpPr>
        <p:spPr>
          <a:xfrm>
            <a:off x="1465862" y="7317939"/>
            <a:ext cx="21317938" cy="5632311"/>
          </a:xfrm>
          <a:prstGeom prst="rect">
            <a:avLst/>
          </a:prstGeom>
          <a:noFill/>
        </p:spPr>
        <p:txBody>
          <a:bodyPr wrap="square">
            <a:spAutoFit/>
          </a:bodyPr>
          <a:lstStyle/>
          <a:p>
            <a:r>
              <a:rPr lang="en-GB" sz="3600" kern="1200" dirty="0">
                <a:solidFill>
                  <a:schemeClr val="tx1"/>
                </a:solidFill>
                <a:effectLst/>
                <a:latin typeface="+mn-lt"/>
                <a:ea typeface="+mn-ea"/>
                <a:cs typeface="+mn-cs"/>
              </a:rPr>
              <a:t>Surviving Economic Abuse (SEA) has published new data on the number of children affected by economic abuse in the UK. Economic abuse is a form of domestic abuse involving coercive control. Research conducted by Ipsos UK reveals that over a quarter of women with children under 18-years-old have experienced economic abuse in the past year, with SEA estimating that this impacts 3.9 million children. Of mothers who experienced economic abuse last year: a third reported that their ex-partner refused to pay child support or paid it unreliably despite being able to afford it; one in six reported that a current or ex-partner stole money from their child; one in six were unable to provide food, clothes or other essential items for their children; and one in five reported feeling afraid for their child’s safety or wellbeing because of their current or ex-partner’s economically abusive behaviour. SEA is calling for reforms to the child maintenance system to better protect children and families from economic abuse. </a:t>
            </a:r>
            <a:endParaRPr lang="en-GB" sz="3600" dirty="0"/>
          </a:p>
        </p:txBody>
      </p:sp>
      <p:sp>
        <p:nvSpPr>
          <p:cNvPr id="9" name="TextBox 8">
            <a:extLst>
              <a:ext uri="{FF2B5EF4-FFF2-40B4-BE49-F238E27FC236}">
                <a16:creationId xmlns:a16="http://schemas.microsoft.com/office/drawing/2014/main" id="{F4CFB524-7954-DDCB-10AD-D6FFF57EAE9C}"/>
              </a:ext>
            </a:extLst>
          </p:cNvPr>
          <p:cNvSpPr txBox="1"/>
          <p:nvPr/>
        </p:nvSpPr>
        <p:spPr>
          <a:xfrm>
            <a:off x="18554700" y="2406134"/>
            <a:ext cx="4953000" cy="3785652"/>
          </a:xfrm>
          <a:prstGeom prst="rect">
            <a:avLst/>
          </a:prstGeom>
          <a:noFill/>
        </p:spPr>
        <p:txBody>
          <a:bodyPr wrap="square">
            <a:spAutoFit/>
          </a:bodyPr>
          <a:lstStyle/>
          <a:p>
            <a:r>
              <a:rPr lang="en-GB" sz="4000" dirty="0">
                <a:hlinkClick r:id="rId4"/>
              </a:rPr>
              <a:t>Nearly four million children affected by economic abuse in UK homes - Surviving Economic Abuse</a:t>
            </a:r>
            <a:endParaRPr lang="en-GB" sz="4000" dirty="0"/>
          </a:p>
        </p:txBody>
      </p:sp>
    </p:spTree>
    <p:extLst>
      <p:ext uri="{BB962C8B-B14F-4D97-AF65-F5344CB8AC3E}">
        <p14:creationId xmlns:p14="http://schemas.microsoft.com/office/powerpoint/2010/main" val="1856735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1098CD-AC60-6916-8EE3-BAF45EAF3150}"/>
              </a:ext>
            </a:extLst>
          </p:cNvPr>
          <p:cNvPicPr>
            <a:picLocks noChangeAspect="1"/>
          </p:cNvPicPr>
          <p:nvPr/>
        </p:nvPicPr>
        <p:blipFill>
          <a:blip r:embed="rId3"/>
          <a:stretch>
            <a:fillRect/>
          </a:stretch>
        </p:blipFill>
        <p:spPr>
          <a:xfrm>
            <a:off x="1443645" y="1038098"/>
            <a:ext cx="11399722" cy="7763002"/>
          </a:xfrm>
          <a:prstGeom prst="rect">
            <a:avLst/>
          </a:prstGeom>
        </p:spPr>
      </p:pic>
      <p:sp>
        <p:nvSpPr>
          <p:cNvPr id="5" name="TextBox 4">
            <a:extLst>
              <a:ext uri="{FF2B5EF4-FFF2-40B4-BE49-F238E27FC236}">
                <a16:creationId xmlns:a16="http://schemas.microsoft.com/office/drawing/2014/main" id="{638B048D-FE02-FEEB-3427-68FC6754575C}"/>
              </a:ext>
            </a:extLst>
          </p:cNvPr>
          <p:cNvSpPr txBox="1"/>
          <p:nvPr/>
        </p:nvSpPr>
        <p:spPr>
          <a:xfrm>
            <a:off x="1443645" y="9468535"/>
            <a:ext cx="11399722" cy="2308324"/>
          </a:xfrm>
          <a:prstGeom prst="rect">
            <a:avLst/>
          </a:prstGeom>
          <a:noFill/>
        </p:spPr>
        <p:txBody>
          <a:bodyPr wrap="square">
            <a:spAutoFit/>
          </a:bodyPr>
          <a:lstStyle/>
          <a:p>
            <a:r>
              <a:rPr lang="en-GB" sz="3600" dirty="0">
                <a:hlinkClick r:id="rId4"/>
              </a:rPr>
              <a:t>“We’re shown so little of what healthy relationships look like”: What the Children, Violence and Vulnerability Survey Reveals About Abuse Facing Young Women and Girls | Youth Endowment Fund</a:t>
            </a:r>
            <a:endParaRPr lang="en-GB" sz="3600" dirty="0"/>
          </a:p>
        </p:txBody>
      </p:sp>
      <p:sp>
        <p:nvSpPr>
          <p:cNvPr id="6" name="TextBox 5">
            <a:extLst>
              <a:ext uri="{FF2B5EF4-FFF2-40B4-BE49-F238E27FC236}">
                <a16:creationId xmlns:a16="http://schemas.microsoft.com/office/drawing/2014/main" id="{0501A30D-AA93-1B6F-2904-BE508F155A02}"/>
              </a:ext>
            </a:extLst>
          </p:cNvPr>
          <p:cNvSpPr txBox="1"/>
          <p:nvPr/>
        </p:nvSpPr>
        <p:spPr>
          <a:xfrm>
            <a:off x="13754100" y="1038098"/>
            <a:ext cx="9184668" cy="9725739"/>
          </a:xfrm>
          <a:prstGeom prst="rect">
            <a:avLst/>
          </a:prstGeom>
          <a:noFill/>
        </p:spPr>
        <p:txBody>
          <a:bodyPr wrap="square" rtlCol="0">
            <a:spAutoFit/>
          </a:bodyPr>
          <a:lstStyle/>
          <a:p>
            <a:r>
              <a:rPr lang="en-GB" sz="3200" dirty="0"/>
              <a:t>The Youth Endowment Fund (YEF) has published the second report in its series on young people’s experiences of violence in England and Wales. The report uses data from a survey of nearly 11,000 13-to-17-year-olds to explore violence in teenagers’ relationships. Findings include: of the teenagers who reported being in a relationship in the past 12 months, nearly two in five had experienced some form of relationship abuse; emotional abuse, including a partner monitoring their location or checking their phone or social media, was the most commonly reported abuse; girls were slightly more likely than boys to experience relationship abuse; and nearly four in five teenagers said their experience of relationship abuse affected their day-to-day lives. The report highlights evidence of the success of specialist education in helping teenagers build healthy relationships. </a:t>
            </a:r>
          </a:p>
          <a:p>
            <a:endParaRPr lang="en-GB" dirty="0"/>
          </a:p>
        </p:txBody>
      </p:sp>
    </p:spTree>
    <p:extLst>
      <p:ext uri="{BB962C8B-B14F-4D97-AF65-F5344CB8AC3E}">
        <p14:creationId xmlns:p14="http://schemas.microsoft.com/office/powerpoint/2010/main" val="34475127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E3378-26F6-8429-DC20-FEED82B9EB35}"/>
              </a:ext>
            </a:extLst>
          </p:cNvPr>
          <p:cNvSpPr>
            <a:spLocks noGrp="1"/>
          </p:cNvSpPr>
          <p:nvPr>
            <p:ph type="ctrTitle"/>
          </p:nvPr>
        </p:nvSpPr>
        <p:spPr>
          <a:xfrm>
            <a:off x="3047802" y="1069976"/>
            <a:ext cx="18286810" cy="3311524"/>
          </a:xfrm>
        </p:spPr>
        <p:txBody>
          <a:bodyPr/>
          <a:lstStyle/>
          <a:p>
            <a:r>
              <a:rPr lang="en-GB" dirty="0"/>
              <a:t>Operation Encompass – information </a:t>
            </a:r>
          </a:p>
        </p:txBody>
      </p:sp>
      <p:sp>
        <p:nvSpPr>
          <p:cNvPr id="3" name="Subtitle 2">
            <a:extLst>
              <a:ext uri="{FF2B5EF4-FFF2-40B4-BE49-F238E27FC236}">
                <a16:creationId xmlns:a16="http://schemas.microsoft.com/office/drawing/2014/main" id="{85CBACAD-EB0B-C777-F349-F9FF4DA2DCBE}"/>
              </a:ext>
            </a:extLst>
          </p:cNvPr>
          <p:cNvSpPr>
            <a:spLocks noGrp="1"/>
          </p:cNvSpPr>
          <p:nvPr>
            <p:ph type="subTitle" idx="1"/>
          </p:nvPr>
        </p:nvSpPr>
        <p:spPr>
          <a:xfrm>
            <a:off x="1333500" y="5067302"/>
            <a:ext cx="21945600" cy="3311524"/>
          </a:xfrm>
        </p:spPr>
        <p:txBody>
          <a:bodyPr/>
          <a:lstStyle/>
          <a:p>
            <a:r>
              <a:rPr lang="en-GB" dirty="0">
                <a:hlinkClick r:id="rId3" tooltip="https://www.gov.uk/government/publications/information-sharing-duty-operation-encompass"/>
              </a:rPr>
              <a:t>Statutory guidance</a:t>
            </a:r>
            <a:r>
              <a:rPr lang="en-GB" dirty="0"/>
              <a:t> for police on notifying a child's education establishment following a domestic abuse incident.</a:t>
            </a:r>
          </a:p>
          <a:p>
            <a:r>
              <a:rPr lang="en-GB" dirty="0"/>
              <a:t> </a:t>
            </a:r>
          </a:p>
          <a:p>
            <a:r>
              <a:rPr lang="en-GB" dirty="0">
                <a:hlinkClick r:id="rId4" tooltip="https://www.gov.uk/government/publications/process-evaluation-of-operation-encompass"/>
              </a:rPr>
              <a:t>Evaluation</a:t>
            </a:r>
            <a:r>
              <a:rPr lang="en-GB" dirty="0"/>
              <a:t> of Operation Encompass, a domestic abuse information sharing scheme between police forces, and schools and early years settings.</a:t>
            </a:r>
          </a:p>
          <a:p>
            <a:r>
              <a:rPr lang="en-GB" dirty="0"/>
              <a:t> </a:t>
            </a:r>
          </a:p>
          <a:p>
            <a:r>
              <a:rPr lang="en-GB" dirty="0">
                <a:hlinkClick r:id="rId5" tooltip="https://www.gov.uk/government/publications/police-responses-to-domestic-abuse-incidents-involving-children"/>
              </a:rPr>
              <a:t>Research</a:t>
            </a:r>
            <a:r>
              <a:rPr lang="en-GB" dirty="0"/>
              <a:t> on how police respond to domestic abuse incidents involving children, using surveys, interviews, and case file reviews. The report provides considerations around strengthening training, operational guidance, and information sharing with partner agencies.</a:t>
            </a:r>
          </a:p>
          <a:p>
            <a:endParaRPr lang="en-GB" dirty="0"/>
          </a:p>
        </p:txBody>
      </p:sp>
    </p:spTree>
    <p:extLst>
      <p:ext uri="{BB962C8B-B14F-4D97-AF65-F5344CB8AC3E}">
        <p14:creationId xmlns:p14="http://schemas.microsoft.com/office/powerpoint/2010/main" val="4194379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8C25C0-B000-4E45-477D-62DDC2638E88}"/>
              </a:ext>
            </a:extLst>
          </p:cNvPr>
          <p:cNvSpPr txBox="1"/>
          <p:nvPr/>
        </p:nvSpPr>
        <p:spPr>
          <a:xfrm>
            <a:off x="1485899" y="8502134"/>
            <a:ext cx="14401800" cy="769441"/>
          </a:xfrm>
          <a:prstGeom prst="rect">
            <a:avLst/>
          </a:prstGeom>
          <a:noFill/>
        </p:spPr>
        <p:txBody>
          <a:bodyPr wrap="square">
            <a:spAutoFit/>
          </a:bodyPr>
          <a:lstStyle/>
          <a:p>
            <a:r>
              <a:rPr lang="en-GB" sz="4400" dirty="0">
                <a:hlinkClick r:id="rId3"/>
              </a:rPr>
              <a:t>Learn more about counter allegations - SafeLives</a:t>
            </a:r>
            <a:endParaRPr lang="en-GB" sz="4400" dirty="0"/>
          </a:p>
        </p:txBody>
      </p:sp>
      <p:pic>
        <p:nvPicPr>
          <p:cNvPr id="5" name="Picture 4">
            <a:extLst>
              <a:ext uri="{FF2B5EF4-FFF2-40B4-BE49-F238E27FC236}">
                <a16:creationId xmlns:a16="http://schemas.microsoft.com/office/drawing/2014/main" id="{BDD8E75A-3F77-F762-7BEE-9935540AA6B9}"/>
              </a:ext>
            </a:extLst>
          </p:cNvPr>
          <p:cNvPicPr>
            <a:picLocks noChangeAspect="1"/>
          </p:cNvPicPr>
          <p:nvPr/>
        </p:nvPicPr>
        <p:blipFill>
          <a:blip r:embed="rId4"/>
          <a:stretch>
            <a:fillRect/>
          </a:stretch>
        </p:blipFill>
        <p:spPr>
          <a:xfrm>
            <a:off x="1485899" y="1129724"/>
            <a:ext cx="12874349" cy="6947475"/>
          </a:xfrm>
          <a:prstGeom prst="rect">
            <a:avLst/>
          </a:prstGeom>
        </p:spPr>
      </p:pic>
      <p:pic>
        <p:nvPicPr>
          <p:cNvPr id="7" name="Picture 6">
            <a:extLst>
              <a:ext uri="{FF2B5EF4-FFF2-40B4-BE49-F238E27FC236}">
                <a16:creationId xmlns:a16="http://schemas.microsoft.com/office/drawing/2014/main" id="{6529A573-2C64-C7FA-B5BA-D06D0E7CF2BA}"/>
              </a:ext>
            </a:extLst>
          </p:cNvPr>
          <p:cNvPicPr>
            <a:picLocks noChangeAspect="1"/>
          </p:cNvPicPr>
          <p:nvPr/>
        </p:nvPicPr>
        <p:blipFill>
          <a:blip r:embed="rId5"/>
          <a:stretch>
            <a:fillRect/>
          </a:stretch>
        </p:blipFill>
        <p:spPr>
          <a:xfrm>
            <a:off x="15607421" y="1286051"/>
            <a:ext cx="7289092" cy="11143898"/>
          </a:xfrm>
          <a:prstGeom prst="rect">
            <a:avLst/>
          </a:prstGeom>
        </p:spPr>
      </p:pic>
      <p:sp>
        <p:nvSpPr>
          <p:cNvPr id="8" name="TextBox 7">
            <a:extLst>
              <a:ext uri="{FF2B5EF4-FFF2-40B4-BE49-F238E27FC236}">
                <a16:creationId xmlns:a16="http://schemas.microsoft.com/office/drawing/2014/main" id="{F3949DFE-A1B0-C7C5-D571-0F3489A8CE31}"/>
              </a:ext>
            </a:extLst>
          </p:cNvPr>
          <p:cNvSpPr txBox="1"/>
          <p:nvPr/>
        </p:nvSpPr>
        <p:spPr>
          <a:xfrm>
            <a:off x="1485899" y="9944100"/>
            <a:ext cx="12874349" cy="1754326"/>
          </a:xfrm>
          <a:prstGeom prst="rect">
            <a:avLst/>
          </a:prstGeom>
          <a:noFill/>
        </p:spPr>
        <p:txBody>
          <a:bodyPr wrap="square" rtlCol="0">
            <a:spAutoFit/>
          </a:bodyPr>
          <a:lstStyle/>
          <a:p>
            <a:r>
              <a:rPr lang="en-GB" sz="3600" dirty="0"/>
              <a:t>A website that provides information about Domestic Abuse and support around this. Helpful for DSLs to understand about the MARAC process and professional response to DA. </a:t>
            </a:r>
          </a:p>
        </p:txBody>
      </p:sp>
    </p:spTree>
    <p:extLst>
      <p:ext uri="{BB962C8B-B14F-4D97-AF65-F5344CB8AC3E}">
        <p14:creationId xmlns:p14="http://schemas.microsoft.com/office/powerpoint/2010/main" val="289381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867DB9-7900-8CAE-2994-EDC3CFB7ED46}"/>
              </a:ext>
            </a:extLst>
          </p:cNvPr>
          <p:cNvPicPr>
            <a:picLocks noChangeAspect="1"/>
          </p:cNvPicPr>
          <p:nvPr/>
        </p:nvPicPr>
        <p:blipFill>
          <a:blip r:embed="rId3"/>
          <a:stretch>
            <a:fillRect/>
          </a:stretch>
        </p:blipFill>
        <p:spPr>
          <a:xfrm>
            <a:off x="700736" y="860109"/>
            <a:ext cx="10881663" cy="8922224"/>
          </a:xfrm>
          <a:prstGeom prst="rect">
            <a:avLst/>
          </a:prstGeom>
        </p:spPr>
      </p:pic>
      <p:sp>
        <p:nvSpPr>
          <p:cNvPr id="7" name="TextBox 6">
            <a:extLst>
              <a:ext uri="{FF2B5EF4-FFF2-40B4-BE49-F238E27FC236}">
                <a16:creationId xmlns:a16="http://schemas.microsoft.com/office/drawing/2014/main" id="{20ED14C8-9D83-F29F-CFE9-D467D451E5D1}"/>
              </a:ext>
            </a:extLst>
          </p:cNvPr>
          <p:cNvSpPr txBox="1"/>
          <p:nvPr/>
        </p:nvSpPr>
        <p:spPr>
          <a:xfrm>
            <a:off x="858002" y="6565612"/>
            <a:ext cx="12192000" cy="584775"/>
          </a:xfrm>
          <a:prstGeom prst="rect">
            <a:avLst/>
          </a:prstGeom>
          <a:noFill/>
        </p:spPr>
        <p:txBody>
          <a:bodyPr wrap="square">
            <a:spAutoFit/>
          </a:bodyPr>
          <a:lstStyle/>
          <a:p>
            <a:r>
              <a:rPr lang="en-GB" sz="3200" dirty="0">
                <a:hlinkClick r:id="rId4"/>
              </a:rPr>
              <a:t>Can you spot the signs? Child Exploitation in the community</a:t>
            </a:r>
            <a:endParaRPr lang="en-GB" sz="3200" dirty="0"/>
          </a:p>
        </p:txBody>
      </p:sp>
      <p:pic>
        <p:nvPicPr>
          <p:cNvPr id="9" name="Picture 8">
            <a:extLst>
              <a:ext uri="{FF2B5EF4-FFF2-40B4-BE49-F238E27FC236}">
                <a16:creationId xmlns:a16="http://schemas.microsoft.com/office/drawing/2014/main" id="{B1AFDA45-0318-7250-E822-69A781858AC7}"/>
              </a:ext>
            </a:extLst>
          </p:cNvPr>
          <p:cNvPicPr>
            <a:picLocks noChangeAspect="1"/>
          </p:cNvPicPr>
          <p:nvPr/>
        </p:nvPicPr>
        <p:blipFill>
          <a:blip r:embed="rId5"/>
          <a:stretch>
            <a:fillRect/>
          </a:stretch>
        </p:blipFill>
        <p:spPr>
          <a:xfrm>
            <a:off x="13050002" y="974409"/>
            <a:ext cx="10631675" cy="6472618"/>
          </a:xfrm>
          <a:prstGeom prst="rect">
            <a:avLst/>
          </a:prstGeom>
        </p:spPr>
      </p:pic>
      <p:sp>
        <p:nvSpPr>
          <p:cNvPr id="2" name="TextBox 1">
            <a:extLst>
              <a:ext uri="{FF2B5EF4-FFF2-40B4-BE49-F238E27FC236}">
                <a16:creationId xmlns:a16="http://schemas.microsoft.com/office/drawing/2014/main" id="{08F4FD85-3C56-6A6C-C3F4-BFB02AD5D532}"/>
              </a:ext>
            </a:extLst>
          </p:cNvPr>
          <p:cNvSpPr txBox="1"/>
          <p:nvPr/>
        </p:nvSpPr>
        <p:spPr>
          <a:xfrm>
            <a:off x="13050002" y="8305800"/>
            <a:ext cx="10038598" cy="1938992"/>
          </a:xfrm>
          <a:prstGeom prst="rect">
            <a:avLst/>
          </a:prstGeom>
          <a:solidFill>
            <a:srgbClr val="FFFFF3"/>
          </a:solidFill>
          <a:ln>
            <a:solidFill>
              <a:schemeClr val="tx2"/>
            </a:solidFill>
          </a:ln>
        </p:spPr>
        <p:txBody>
          <a:bodyPr wrap="square" rtlCol="0">
            <a:spAutoFit/>
          </a:bodyPr>
          <a:lstStyle/>
          <a:p>
            <a:r>
              <a:rPr lang="en-GB" sz="4000" dirty="0"/>
              <a:t>This includes a video that may be helpful for staff training particularly for secondary schools and upper KS2. </a:t>
            </a:r>
          </a:p>
        </p:txBody>
      </p:sp>
    </p:spTree>
    <p:extLst>
      <p:ext uri="{BB962C8B-B14F-4D97-AF65-F5344CB8AC3E}">
        <p14:creationId xmlns:p14="http://schemas.microsoft.com/office/powerpoint/2010/main" val="1527283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AB1F7B-A317-4CC2-906C-09355F7ECE29}"/>
              </a:ext>
            </a:extLst>
          </p:cNvPr>
          <p:cNvPicPr>
            <a:picLocks noChangeAspect="1"/>
          </p:cNvPicPr>
          <p:nvPr/>
        </p:nvPicPr>
        <p:blipFill>
          <a:blip r:embed="rId3"/>
          <a:srcRect r="9027" b="12548"/>
          <a:stretch>
            <a:fillRect/>
          </a:stretch>
        </p:blipFill>
        <p:spPr>
          <a:xfrm>
            <a:off x="424586" y="1"/>
            <a:ext cx="4223614" cy="4343399"/>
          </a:xfrm>
          <a:prstGeom prst="rect">
            <a:avLst/>
          </a:prstGeom>
        </p:spPr>
      </p:pic>
      <p:sp>
        <p:nvSpPr>
          <p:cNvPr id="2" name="TextBox 1">
            <a:extLst>
              <a:ext uri="{FF2B5EF4-FFF2-40B4-BE49-F238E27FC236}">
                <a16:creationId xmlns:a16="http://schemas.microsoft.com/office/drawing/2014/main" id="{E8DFFAC7-8653-E58E-2A8A-DE9F497A14AD}"/>
              </a:ext>
            </a:extLst>
          </p:cNvPr>
          <p:cNvSpPr txBox="1"/>
          <p:nvPr/>
        </p:nvSpPr>
        <p:spPr>
          <a:xfrm>
            <a:off x="6705600" y="533400"/>
            <a:ext cx="15849600" cy="1323439"/>
          </a:xfrm>
          <a:prstGeom prst="rect">
            <a:avLst/>
          </a:prstGeom>
          <a:noFill/>
        </p:spPr>
        <p:txBody>
          <a:bodyPr wrap="square" rtlCol="0">
            <a:spAutoFit/>
          </a:bodyPr>
          <a:lstStyle/>
          <a:p>
            <a:pPr algn="ctr"/>
            <a:r>
              <a:rPr lang="en-GB" sz="8000" dirty="0"/>
              <a:t>Missing Children’s Team</a:t>
            </a:r>
          </a:p>
        </p:txBody>
      </p:sp>
      <p:sp>
        <p:nvSpPr>
          <p:cNvPr id="4" name="TextBox 3">
            <a:extLst>
              <a:ext uri="{FF2B5EF4-FFF2-40B4-BE49-F238E27FC236}">
                <a16:creationId xmlns:a16="http://schemas.microsoft.com/office/drawing/2014/main" id="{A68C46F0-C8BF-0C9D-EA2C-9DD874414E05}"/>
              </a:ext>
            </a:extLst>
          </p:cNvPr>
          <p:cNvSpPr txBox="1"/>
          <p:nvPr/>
        </p:nvSpPr>
        <p:spPr>
          <a:xfrm>
            <a:off x="4953000" y="1808678"/>
            <a:ext cx="18707100" cy="10987623"/>
          </a:xfrm>
          <a:prstGeom prst="rect">
            <a:avLst/>
          </a:prstGeom>
          <a:noFill/>
        </p:spPr>
        <p:txBody>
          <a:bodyPr wrap="square" rtlCol="0">
            <a:spAutoFit/>
          </a:bodyPr>
          <a:lstStyle/>
          <a:p>
            <a:r>
              <a:rPr lang="en-GB" sz="2800" dirty="0"/>
              <a:t>In response to the increasing number of children reported missing across the county, Hampshire has established a dedicated Missing Children’s Team. This new service is designed as an extension of the existing Willow Team (Missing, Exploited and Trafficked Children). The core purpose of the Missing Children’s Team is to strengthen the effectiveness of “return from missing” conversations. These conversations are a critical opportunity to understand why a child has gone missing, to explore any worries or pressures they may be facing, and to put in place measures that reduce the likelihood of further episodes. Alongside this, the team is tasked with implementing robust safety planning, giving children and their families practical strategies to stay safe, and identifying potential risks of exploitation at the earliest stage. By addressing these underlying factors, the team aims not only to protect young people but also to reduce repeat missing incidents.</a:t>
            </a:r>
          </a:p>
          <a:p>
            <a:r>
              <a:rPr lang="en-GB" sz="2800" dirty="0"/>
              <a:t> </a:t>
            </a:r>
          </a:p>
          <a:p>
            <a:r>
              <a:rPr lang="en-GB" sz="2800" dirty="0"/>
              <a:t>The Missing Children’s Team is made up of dedicated experts with specialist knowledge in child exploitation, safeguarding, and trauma-informed practice. Their expertise means they can identify subtle warning signs that might otherwise be overlooked, and they are well equipped to respond swiftly and appropriately when concerns arise. In addition to their direct work with children and families, the team also plays a vital role in the wider professional network. They provide updates, guidance, and training packages to schools and other professionals, ensuring that the learning from their work is shared and that frontline practitioners have the confidence and tools to respond effectively when children go missing.</a:t>
            </a:r>
          </a:p>
          <a:p>
            <a:r>
              <a:rPr lang="en-GB" sz="2800" dirty="0"/>
              <a:t> </a:t>
            </a:r>
          </a:p>
          <a:p>
            <a:r>
              <a:rPr lang="en-GB" sz="2800" dirty="0"/>
              <a:t>By embedding this focused resource within Hampshire’s safeguarding framework, the Missing Children’s Team represents a significant step forward in protecting some of the most vulnerable young people in the community. It reflects a commitment not only to managing missing episodes more effectively but also to addressing the root causes behind them, reducing risks, increasing safety, and ultimately giving children the best chance to thrive.</a:t>
            </a:r>
          </a:p>
          <a:p>
            <a:r>
              <a:rPr lang="en-GB" sz="2800" dirty="0"/>
              <a:t> </a:t>
            </a:r>
          </a:p>
          <a:p>
            <a:r>
              <a:rPr lang="en-GB" sz="2800" dirty="0"/>
              <a:t>In readiness for the new “Missing Team” going live in October, please find the new email address for any communications relating to missing children/young people below. </a:t>
            </a:r>
            <a:r>
              <a:rPr lang="en-GB" sz="4000" u="sng" dirty="0">
                <a:hlinkClick r:id="rId4" tooltip="mailto:missing@hants.gov.uk"/>
              </a:rPr>
              <a:t>missing@hants.gov.uk</a:t>
            </a:r>
            <a:endParaRPr lang="en-GB" sz="2800" dirty="0"/>
          </a:p>
        </p:txBody>
      </p:sp>
    </p:spTree>
    <p:extLst>
      <p:ext uri="{BB962C8B-B14F-4D97-AF65-F5344CB8AC3E}">
        <p14:creationId xmlns:p14="http://schemas.microsoft.com/office/powerpoint/2010/main" val="23448762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EA17AF-B0ED-7A25-4FAC-CBD59603959B}"/>
              </a:ext>
            </a:extLst>
          </p:cNvPr>
          <p:cNvPicPr>
            <a:picLocks noChangeAspect="1"/>
          </p:cNvPicPr>
          <p:nvPr/>
        </p:nvPicPr>
        <p:blipFill>
          <a:blip r:embed="rId3"/>
          <a:stretch>
            <a:fillRect/>
          </a:stretch>
        </p:blipFill>
        <p:spPr>
          <a:xfrm>
            <a:off x="494438" y="0"/>
            <a:ext cx="8763862" cy="12227674"/>
          </a:xfrm>
          <a:prstGeom prst="rect">
            <a:avLst/>
          </a:prstGeom>
        </p:spPr>
      </p:pic>
      <p:sp>
        <p:nvSpPr>
          <p:cNvPr id="4" name="TextBox 3">
            <a:extLst>
              <a:ext uri="{FF2B5EF4-FFF2-40B4-BE49-F238E27FC236}">
                <a16:creationId xmlns:a16="http://schemas.microsoft.com/office/drawing/2014/main" id="{35734266-0ECD-2668-3146-A749B3EBD3C5}"/>
              </a:ext>
            </a:extLst>
          </p:cNvPr>
          <p:cNvSpPr txBox="1"/>
          <p:nvPr/>
        </p:nvSpPr>
        <p:spPr>
          <a:xfrm>
            <a:off x="9829800" y="647700"/>
            <a:ext cx="13754100" cy="8956298"/>
          </a:xfrm>
          <a:prstGeom prst="rect">
            <a:avLst/>
          </a:prstGeom>
          <a:noFill/>
        </p:spPr>
        <p:txBody>
          <a:bodyPr wrap="square" rtlCol="0">
            <a:spAutoFit/>
          </a:bodyPr>
          <a:lstStyle/>
          <a:p>
            <a:r>
              <a:rPr lang="en-GB" sz="3600" dirty="0"/>
              <a:t>Every Child Protected Against Trafficking (ECPAT UK) and Missing People have published a new report on unaccompanied and trafficked children going missing from care in the UK. The report looks at the scale of the issue and draws data from Freedom of Information (FOI) requests issued to local authority children’s services. Findings show that trafficked children continue to be one of the groups who are most at risk of going missing with nearly 2 in 5 going missing from care in 2024. Unaccompanied children also remain at greater risk of going missing with a rate of 13% compared to 10% of the looked after child population in England. These children remain at high risk of going missing from care, a persistent finding over the last decade which the report highlights as a continuing and significant failure in safeguarding. Recommendations include calls for local authorities and police forces to ensure new arrivals to the UK are supported and focus on preventing children from going missing. </a:t>
            </a:r>
            <a:endParaRPr lang="en-GB" dirty="0"/>
          </a:p>
        </p:txBody>
      </p:sp>
      <p:sp>
        <p:nvSpPr>
          <p:cNvPr id="6" name="TextBox 5">
            <a:extLst>
              <a:ext uri="{FF2B5EF4-FFF2-40B4-BE49-F238E27FC236}">
                <a16:creationId xmlns:a16="http://schemas.microsoft.com/office/drawing/2014/main" id="{5B3AF29B-E677-9C0A-836D-51911A59E81E}"/>
              </a:ext>
            </a:extLst>
          </p:cNvPr>
          <p:cNvSpPr txBox="1"/>
          <p:nvPr/>
        </p:nvSpPr>
        <p:spPr>
          <a:xfrm>
            <a:off x="9790906" y="10584612"/>
            <a:ext cx="12192000" cy="1569660"/>
          </a:xfrm>
          <a:prstGeom prst="rect">
            <a:avLst/>
          </a:prstGeom>
          <a:noFill/>
        </p:spPr>
        <p:txBody>
          <a:bodyPr wrap="square">
            <a:spAutoFit/>
          </a:bodyPr>
          <a:lstStyle/>
          <a:p>
            <a:r>
              <a:rPr lang="en-GB" sz="4800" dirty="0">
                <a:hlinkClick r:id="rId4"/>
              </a:rPr>
              <a:t>Until Harm Ends: Protecting Trafficked and Missing Children</a:t>
            </a:r>
            <a:endParaRPr lang="en-GB" sz="4800" dirty="0"/>
          </a:p>
        </p:txBody>
      </p:sp>
    </p:spTree>
    <p:extLst>
      <p:ext uri="{BB962C8B-B14F-4D97-AF65-F5344CB8AC3E}">
        <p14:creationId xmlns:p14="http://schemas.microsoft.com/office/powerpoint/2010/main" val="1402573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12629A-1245-7CA2-3EDC-EB0E0B6DB705}"/>
              </a:ext>
            </a:extLst>
          </p:cNvPr>
          <p:cNvPicPr>
            <a:picLocks noChangeAspect="1"/>
          </p:cNvPicPr>
          <p:nvPr/>
        </p:nvPicPr>
        <p:blipFill>
          <a:blip r:embed="rId3"/>
          <a:srcRect l="5550" r="9648"/>
          <a:stretch>
            <a:fillRect/>
          </a:stretch>
        </p:blipFill>
        <p:spPr>
          <a:xfrm>
            <a:off x="767359" y="1076207"/>
            <a:ext cx="12725400" cy="8892009"/>
          </a:xfrm>
          <a:prstGeom prst="rect">
            <a:avLst/>
          </a:prstGeom>
        </p:spPr>
      </p:pic>
      <p:sp>
        <p:nvSpPr>
          <p:cNvPr id="5" name="TextBox 4">
            <a:extLst>
              <a:ext uri="{FF2B5EF4-FFF2-40B4-BE49-F238E27FC236}">
                <a16:creationId xmlns:a16="http://schemas.microsoft.com/office/drawing/2014/main" id="{8123CCF3-3C12-7EFB-2638-69EB634E4CED}"/>
              </a:ext>
            </a:extLst>
          </p:cNvPr>
          <p:cNvSpPr txBox="1"/>
          <p:nvPr/>
        </p:nvSpPr>
        <p:spPr>
          <a:xfrm>
            <a:off x="1300759" y="9968216"/>
            <a:ext cx="12192000" cy="1323439"/>
          </a:xfrm>
          <a:prstGeom prst="rect">
            <a:avLst/>
          </a:prstGeom>
          <a:noFill/>
        </p:spPr>
        <p:txBody>
          <a:bodyPr wrap="square">
            <a:spAutoFit/>
          </a:bodyPr>
          <a:lstStyle/>
          <a:p>
            <a:r>
              <a:rPr lang="en-GB" sz="4000" dirty="0">
                <a:hlinkClick r:id="rId4"/>
              </a:rPr>
              <a:t>New law to tackle AI child abuse images at source as reports more than double - GOV.UK</a:t>
            </a:r>
            <a:endParaRPr lang="en-GB" sz="4000" dirty="0"/>
          </a:p>
        </p:txBody>
      </p:sp>
      <p:sp>
        <p:nvSpPr>
          <p:cNvPr id="6" name="TextBox 5">
            <a:extLst>
              <a:ext uri="{FF2B5EF4-FFF2-40B4-BE49-F238E27FC236}">
                <a16:creationId xmlns:a16="http://schemas.microsoft.com/office/drawing/2014/main" id="{FD590F27-5090-66D0-5B22-379177F640D9}"/>
              </a:ext>
            </a:extLst>
          </p:cNvPr>
          <p:cNvSpPr txBox="1"/>
          <p:nvPr/>
        </p:nvSpPr>
        <p:spPr>
          <a:xfrm>
            <a:off x="14026159" y="717857"/>
            <a:ext cx="9588895" cy="12280285"/>
          </a:xfrm>
          <a:prstGeom prst="rect">
            <a:avLst/>
          </a:prstGeom>
          <a:noFill/>
        </p:spPr>
        <p:txBody>
          <a:bodyPr wrap="square" rtlCol="0">
            <a:spAutoFit/>
          </a:bodyPr>
          <a:lstStyle/>
          <a:p>
            <a:r>
              <a:rPr lang="en-GB" sz="3600" dirty="0"/>
              <a:t>The Department for Science, Innovation and Technology (DSIT) has announced plans to change the law to help tackle AI-generated child sexual abuse material. Tabled as an amendment to the Crime and Policing Bill, designated bodies like the Internet Watch Foundation (IWF), as well as AI developers and other child protection organisations, will be empowered to scrutinise AI models and ensure safeguards are in place to prevent them generating or proliferating child sexual abuse material. Currently, criminal liability to create and possess this material means developers can’t carry out safety testing on AI models, and images can only be removed after they have been created and shared online. This announcement comes alongside new IWF data which shows: reports of AI-generated child sexual abuse material rose from 199 in 2024 (January to October) to 426 in the same period in 2025; and the material being created has also become more extreme</a:t>
            </a:r>
          </a:p>
        </p:txBody>
      </p:sp>
    </p:spTree>
    <p:extLst>
      <p:ext uri="{BB962C8B-B14F-4D97-AF65-F5344CB8AC3E}">
        <p14:creationId xmlns:p14="http://schemas.microsoft.com/office/powerpoint/2010/main" val="15244601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B7D3B5-3101-A2C6-CA18-0536B37DB3FD}"/>
              </a:ext>
            </a:extLst>
          </p:cNvPr>
          <p:cNvSpPr txBox="1"/>
          <p:nvPr/>
        </p:nvSpPr>
        <p:spPr>
          <a:xfrm>
            <a:off x="1580356" y="10612398"/>
            <a:ext cx="21221700" cy="1569660"/>
          </a:xfrm>
          <a:prstGeom prst="rect">
            <a:avLst/>
          </a:prstGeom>
          <a:noFill/>
        </p:spPr>
        <p:txBody>
          <a:bodyPr wrap="square">
            <a:spAutoFit/>
          </a:bodyPr>
          <a:lstStyle/>
          <a:p>
            <a:r>
              <a:rPr lang="en-GB" sz="4800" dirty="0">
                <a:hlinkClick r:id="rId3"/>
              </a:rPr>
              <a:t>Addressing+Sexting+in+Educational+Spaces+–+why+teenage+boys+sext+-+Dr+Jon+Needham.pdf</a:t>
            </a:r>
            <a:endParaRPr lang="en-GB" sz="4800" dirty="0"/>
          </a:p>
        </p:txBody>
      </p:sp>
      <p:sp>
        <p:nvSpPr>
          <p:cNvPr id="7" name="TextBox 6">
            <a:extLst>
              <a:ext uri="{FF2B5EF4-FFF2-40B4-BE49-F238E27FC236}">
                <a16:creationId xmlns:a16="http://schemas.microsoft.com/office/drawing/2014/main" id="{1873B385-B790-9896-CD18-CD0926A55B09}"/>
              </a:ext>
            </a:extLst>
          </p:cNvPr>
          <p:cNvSpPr txBox="1"/>
          <p:nvPr/>
        </p:nvSpPr>
        <p:spPr>
          <a:xfrm>
            <a:off x="1257300" y="1533942"/>
            <a:ext cx="12992100" cy="8710077"/>
          </a:xfrm>
          <a:prstGeom prst="rect">
            <a:avLst/>
          </a:prstGeom>
          <a:noFill/>
        </p:spPr>
        <p:txBody>
          <a:bodyPr wrap="square">
            <a:spAutoFit/>
          </a:bodyPr>
          <a:lstStyle/>
          <a:p>
            <a:r>
              <a:rPr lang="en-GB" sz="4000" b="0" i="0" kern="1200" dirty="0">
                <a:solidFill>
                  <a:schemeClr val="tx1"/>
                </a:solidFill>
                <a:effectLst/>
                <a:latin typeface="+mn-lt"/>
                <a:ea typeface="+mn-ea"/>
                <a:cs typeface="+mn-cs"/>
              </a:rPr>
              <a:t>Legislation and policy frameworks generally consider 'sexting' within a deviancy framework, and focus on coercive, behaviours in adolescence linked to problematic activities. However, schools also deal with sexting within the normative framework of adolescent development within romantic and/or sexual relationships and so need to understand the motivational factors behind the desire to sext to effect change.</a:t>
            </a:r>
          </a:p>
          <a:p>
            <a:r>
              <a:rPr lang="en-GB" sz="4000" b="0" i="0" kern="1200" dirty="0">
                <a:solidFill>
                  <a:schemeClr val="tx1"/>
                </a:solidFill>
                <a:effectLst/>
                <a:latin typeface="+mn-lt"/>
                <a:ea typeface="+mn-ea"/>
                <a:cs typeface="+mn-cs"/>
              </a:rPr>
              <a:t>Understanding the 'why' rather than the 'what' requires new policies and curriculum design to reframe the issues for a modern-day youth society.</a:t>
            </a:r>
          </a:p>
          <a:p>
            <a:r>
              <a:rPr lang="en-GB" sz="4000" b="0" i="0" kern="1200" dirty="0">
                <a:solidFill>
                  <a:schemeClr val="tx1"/>
                </a:solidFill>
                <a:effectLst/>
                <a:latin typeface="+mn-lt"/>
                <a:ea typeface="+mn-ea"/>
                <a:cs typeface="+mn-cs"/>
              </a:rPr>
              <a:t>Does your curriculum reflect the lived experience of all teenagers?</a:t>
            </a:r>
          </a:p>
          <a:p>
            <a:r>
              <a:rPr lang="en-GB" sz="4000" b="0" i="0" kern="1200" dirty="0">
                <a:solidFill>
                  <a:schemeClr val="tx1"/>
                </a:solidFill>
                <a:effectLst/>
                <a:latin typeface="+mn-lt"/>
                <a:ea typeface="+mn-ea"/>
                <a:cs typeface="+mn-cs"/>
              </a:rPr>
              <a:t>Does response focus on the victim or the perpetrator?</a:t>
            </a:r>
          </a:p>
        </p:txBody>
      </p:sp>
      <p:pic>
        <p:nvPicPr>
          <p:cNvPr id="9" name="Picture 8">
            <a:extLst>
              <a:ext uri="{FF2B5EF4-FFF2-40B4-BE49-F238E27FC236}">
                <a16:creationId xmlns:a16="http://schemas.microsoft.com/office/drawing/2014/main" id="{5BB3B628-3246-4490-F87E-71F6E5A25121}"/>
              </a:ext>
            </a:extLst>
          </p:cNvPr>
          <p:cNvPicPr>
            <a:picLocks noChangeAspect="1"/>
          </p:cNvPicPr>
          <p:nvPr/>
        </p:nvPicPr>
        <p:blipFill>
          <a:blip r:embed="rId4"/>
          <a:stretch>
            <a:fillRect/>
          </a:stretch>
        </p:blipFill>
        <p:spPr>
          <a:xfrm>
            <a:off x="14673986" y="3343628"/>
            <a:ext cx="8822034" cy="6175424"/>
          </a:xfrm>
          <a:prstGeom prst="rect">
            <a:avLst/>
          </a:prstGeom>
        </p:spPr>
      </p:pic>
      <p:sp>
        <p:nvSpPr>
          <p:cNvPr id="10" name="TextBox 9">
            <a:extLst>
              <a:ext uri="{FF2B5EF4-FFF2-40B4-BE49-F238E27FC236}">
                <a16:creationId xmlns:a16="http://schemas.microsoft.com/office/drawing/2014/main" id="{F48B0DE5-69F7-A8D0-C41E-EE778C57A34E}"/>
              </a:ext>
            </a:extLst>
          </p:cNvPr>
          <p:cNvSpPr txBox="1"/>
          <p:nvPr/>
        </p:nvSpPr>
        <p:spPr>
          <a:xfrm>
            <a:off x="14723766" y="647700"/>
            <a:ext cx="8822034" cy="1446550"/>
          </a:xfrm>
          <a:prstGeom prst="rect">
            <a:avLst/>
          </a:prstGeom>
          <a:noFill/>
        </p:spPr>
        <p:txBody>
          <a:bodyPr wrap="square" rtlCol="0">
            <a:spAutoFit/>
          </a:bodyPr>
          <a:lstStyle/>
          <a:p>
            <a:pPr algn="ctr"/>
            <a:r>
              <a:rPr lang="en-GB" sz="8800" dirty="0"/>
              <a:t>Sexting</a:t>
            </a:r>
          </a:p>
        </p:txBody>
      </p:sp>
    </p:spTree>
    <p:extLst>
      <p:ext uri="{BB962C8B-B14F-4D97-AF65-F5344CB8AC3E}">
        <p14:creationId xmlns:p14="http://schemas.microsoft.com/office/powerpoint/2010/main" val="318226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1A0417-31A2-D591-C623-E5F59049E316}"/>
              </a:ext>
            </a:extLst>
          </p:cNvPr>
          <p:cNvSpPr txBox="1"/>
          <p:nvPr/>
        </p:nvSpPr>
        <p:spPr>
          <a:xfrm>
            <a:off x="571500" y="920234"/>
            <a:ext cx="12192000" cy="369332"/>
          </a:xfrm>
          <a:prstGeom prst="rect">
            <a:avLst/>
          </a:prstGeom>
          <a:noFill/>
        </p:spPr>
        <p:txBody>
          <a:bodyPr wrap="square">
            <a:spAutoFit/>
          </a:bodyPr>
          <a:lstStyle/>
          <a:p>
            <a:r>
              <a:rPr lang="en-GB" dirty="0">
                <a:hlinkClick r:id="rId3"/>
              </a:rPr>
              <a:t>Making a Referral – South-East Cyber Crime Unit</a:t>
            </a:r>
            <a:endParaRPr lang="en-GB" dirty="0"/>
          </a:p>
        </p:txBody>
      </p:sp>
      <p:pic>
        <p:nvPicPr>
          <p:cNvPr id="5" name="Picture 4">
            <a:extLst>
              <a:ext uri="{FF2B5EF4-FFF2-40B4-BE49-F238E27FC236}">
                <a16:creationId xmlns:a16="http://schemas.microsoft.com/office/drawing/2014/main" id="{F508B78A-0B6D-875D-8ADB-BA7963B1B5CC}"/>
              </a:ext>
            </a:extLst>
          </p:cNvPr>
          <p:cNvPicPr>
            <a:picLocks noChangeAspect="1"/>
          </p:cNvPicPr>
          <p:nvPr/>
        </p:nvPicPr>
        <p:blipFill>
          <a:blip r:embed="rId4"/>
          <a:stretch>
            <a:fillRect/>
          </a:stretch>
        </p:blipFill>
        <p:spPr>
          <a:xfrm>
            <a:off x="1208183" y="2166873"/>
            <a:ext cx="21999767" cy="9382254"/>
          </a:xfrm>
          <a:prstGeom prst="rect">
            <a:avLst/>
          </a:prstGeom>
        </p:spPr>
      </p:pic>
    </p:spTree>
    <p:extLst>
      <p:ext uri="{BB962C8B-B14F-4D97-AF65-F5344CB8AC3E}">
        <p14:creationId xmlns:p14="http://schemas.microsoft.com/office/powerpoint/2010/main" val="1049435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02ED2F-C4B7-D2B4-B894-18ABA9C79893}"/>
              </a:ext>
            </a:extLst>
          </p:cNvPr>
          <p:cNvPicPr>
            <a:picLocks noChangeAspect="1"/>
          </p:cNvPicPr>
          <p:nvPr/>
        </p:nvPicPr>
        <p:blipFill>
          <a:blip r:embed="rId3"/>
          <a:stretch>
            <a:fillRect/>
          </a:stretch>
        </p:blipFill>
        <p:spPr>
          <a:xfrm>
            <a:off x="1367369" y="1006378"/>
            <a:ext cx="20769411" cy="7680422"/>
          </a:xfrm>
          <a:prstGeom prst="rect">
            <a:avLst/>
          </a:prstGeom>
        </p:spPr>
      </p:pic>
      <p:sp>
        <p:nvSpPr>
          <p:cNvPr id="5" name="TextBox 4">
            <a:extLst>
              <a:ext uri="{FF2B5EF4-FFF2-40B4-BE49-F238E27FC236}">
                <a16:creationId xmlns:a16="http://schemas.microsoft.com/office/drawing/2014/main" id="{6821B200-677F-65E9-D69E-D1AF1023457F}"/>
              </a:ext>
            </a:extLst>
          </p:cNvPr>
          <p:cNvSpPr txBox="1"/>
          <p:nvPr/>
        </p:nvSpPr>
        <p:spPr>
          <a:xfrm>
            <a:off x="1676400" y="9340334"/>
            <a:ext cx="20460380" cy="2554545"/>
          </a:xfrm>
          <a:prstGeom prst="rect">
            <a:avLst/>
          </a:prstGeom>
          <a:noFill/>
        </p:spPr>
        <p:txBody>
          <a:bodyPr wrap="square">
            <a:spAutoFit/>
          </a:bodyPr>
          <a:lstStyle/>
          <a:p>
            <a:r>
              <a:rPr lang="en-GB" sz="4000" dirty="0">
                <a:hlinkClick r:id="rId4"/>
              </a:rPr>
              <a:t>Data shows how criminals are using private messaging platforms to manipulate and groom children | NSPCC</a:t>
            </a:r>
            <a:endParaRPr lang="en-GB" sz="4000" dirty="0"/>
          </a:p>
          <a:p>
            <a:endParaRPr lang="en-GB" sz="4000" dirty="0"/>
          </a:p>
          <a:p>
            <a:endParaRPr lang="en-GB" sz="4000" dirty="0"/>
          </a:p>
        </p:txBody>
      </p:sp>
    </p:spTree>
    <p:extLst>
      <p:ext uri="{BB962C8B-B14F-4D97-AF65-F5344CB8AC3E}">
        <p14:creationId xmlns:p14="http://schemas.microsoft.com/office/powerpoint/2010/main" val="2727724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D73998-3445-EB51-C465-70A1FCFAB3E0}"/>
              </a:ext>
            </a:extLst>
          </p:cNvPr>
          <p:cNvPicPr>
            <a:picLocks noChangeAspect="1"/>
          </p:cNvPicPr>
          <p:nvPr/>
        </p:nvPicPr>
        <p:blipFill>
          <a:blip r:embed="rId3"/>
          <a:stretch>
            <a:fillRect/>
          </a:stretch>
        </p:blipFill>
        <p:spPr>
          <a:xfrm>
            <a:off x="14744700" y="1339613"/>
            <a:ext cx="8238479" cy="6023543"/>
          </a:xfrm>
          <a:prstGeom prst="rect">
            <a:avLst/>
          </a:prstGeom>
        </p:spPr>
      </p:pic>
      <p:sp>
        <p:nvSpPr>
          <p:cNvPr id="7" name="TextBox 6">
            <a:extLst>
              <a:ext uri="{FF2B5EF4-FFF2-40B4-BE49-F238E27FC236}">
                <a16:creationId xmlns:a16="http://schemas.microsoft.com/office/drawing/2014/main" id="{560E89EA-E4E2-5D3C-09EC-F844F703B2BD}"/>
              </a:ext>
            </a:extLst>
          </p:cNvPr>
          <p:cNvSpPr txBox="1"/>
          <p:nvPr/>
        </p:nvSpPr>
        <p:spPr>
          <a:xfrm>
            <a:off x="1975967" y="1415813"/>
            <a:ext cx="12192000" cy="3785652"/>
          </a:xfrm>
          <a:prstGeom prst="rect">
            <a:avLst/>
          </a:prstGeom>
          <a:noFill/>
        </p:spPr>
        <p:txBody>
          <a:bodyPr wrap="square">
            <a:spAutoFit/>
          </a:bodyPr>
          <a:lstStyle/>
          <a:p>
            <a:r>
              <a:rPr lang="en-GB" sz="6000" dirty="0">
                <a:hlinkClick r:id="rId4"/>
              </a:rPr>
              <a:t>High public concern at spread of child sexual abuse images and videos in end-to-end encrypted spaces</a:t>
            </a:r>
            <a:endParaRPr lang="en-GB" sz="6000" dirty="0"/>
          </a:p>
        </p:txBody>
      </p:sp>
      <p:pic>
        <p:nvPicPr>
          <p:cNvPr id="9" name="Picture 8">
            <a:extLst>
              <a:ext uri="{FF2B5EF4-FFF2-40B4-BE49-F238E27FC236}">
                <a16:creationId xmlns:a16="http://schemas.microsoft.com/office/drawing/2014/main" id="{FFC4EDCC-5B90-BC9A-E731-EBC5DF595D70}"/>
              </a:ext>
            </a:extLst>
          </p:cNvPr>
          <p:cNvPicPr>
            <a:picLocks noChangeAspect="1"/>
          </p:cNvPicPr>
          <p:nvPr/>
        </p:nvPicPr>
        <p:blipFill>
          <a:blip r:embed="rId5"/>
          <a:stretch>
            <a:fillRect/>
          </a:stretch>
        </p:blipFill>
        <p:spPr>
          <a:xfrm>
            <a:off x="2291348" y="6858000"/>
            <a:ext cx="12164985" cy="4660917"/>
          </a:xfrm>
          <a:prstGeom prst="rect">
            <a:avLst/>
          </a:prstGeom>
        </p:spPr>
      </p:pic>
    </p:spTree>
    <p:extLst>
      <p:ext uri="{BB962C8B-B14F-4D97-AF65-F5344CB8AC3E}">
        <p14:creationId xmlns:p14="http://schemas.microsoft.com/office/powerpoint/2010/main" val="7273825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513FC-25D7-7B40-006E-C3BC63DCD5F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C7012EA-C1CA-EBC3-F5E5-AE99C36AF2DA}"/>
              </a:ext>
            </a:extLst>
          </p:cNvPr>
          <p:cNvPicPr>
            <a:picLocks noChangeAspect="1"/>
          </p:cNvPicPr>
          <p:nvPr/>
        </p:nvPicPr>
        <p:blipFill>
          <a:blip r:embed="rId3"/>
          <a:stretch>
            <a:fillRect/>
          </a:stretch>
        </p:blipFill>
        <p:spPr>
          <a:xfrm>
            <a:off x="1329278" y="968274"/>
            <a:ext cx="16311022" cy="6518090"/>
          </a:xfrm>
          <a:prstGeom prst="rect">
            <a:avLst/>
          </a:prstGeom>
        </p:spPr>
      </p:pic>
      <p:sp>
        <p:nvSpPr>
          <p:cNvPr id="5" name="TextBox 4">
            <a:extLst>
              <a:ext uri="{FF2B5EF4-FFF2-40B4-BE49-F238E27FC236}">
                <a16:creationId xmlns:a16="http://schemas.microsoft.com/office/drawing/2014/main" id="{A4B3EBAB-92AF-70E4-A972-353F745CFF80}"/>
              </a:ext>
            </a:extLst>
          </p:cNvPr>
          <p:cNvSpPr txBox="1"/>
          <p:nvPr/>
        </p:nvSpPr>
        <p:spPr>
          <a:xfrm>
            <a:off x="1329278" y="8356938"/>
            <a:ext cx="21073522" cy="3539430"/>
          </a:xfrm>
          <a:prstGeom prst="rect">
            <a:avLst/>
          </a:prstGeom>
          <a:noFill/>
        </p:spPr>
        <p:txBody>
          <a:bodyPr wrap="square">
            <a:spAutoFit/>
          </a:bodyPr>
          <a:lstStyle/>
          <a:p>
            <a:r>
              <a:rPr lang="en-GB" sz="3200" kern="1200" dirty="0">
                <a:solidFill>
                  <a:schemeClr val="tx1"/>
                </a:solidFill>
                <a:effectLst/>
                <a:latin typeface="+mn-lt"/>
                <a:ea typeface="+mn-ea"/>
                <a:cs typeface="+mn-cs"/>
              </a:rPr>
              <a:t>Ofcom has published new guidance setting out actions for technology companies to take to improve women and girls’ online safety. The guidance focuses on harms disproportionately affecting women and girls and highlights how these can inhibit their safety and participation in online spaces and normalise misogynistic attitudes and behaviours. The nine areas of action centre around taking responsibility, designing services to prevent harm and providing support to users. Actions include: ensure governance and accountability processes address online gender-based harms; conduct abusability evaluations and product testing; and enable users who experience online gender-based harms to make reports.  </a:t>
            </a:r>
            <a:endParaRPr lang="en-GB" sz="3200" dirty="0"/>
          </a:p>
        </p:txBody>
      </p:sp>
      <p:sp>
        <p:nvSpPr>
          <p:cNvPr id="7" name="TextBox 6">
            <a:extLst>
              <a:ext uri="{FF2B5EF4-FFF2-40B4-BE49-F238E27FC236}">
                <a16:creationId xmlns:a16="http://schemas.microsoft.com/office/drawing/2014/main" id="{33F8ABEE-8C05-BE68-82C8-AFE6929746EE}"/>
              </a:ext>
            </a:extLst>
          </p:cNvPr>
          <p:cNvSpPr txBox="1"/>
          <p:nvPr/>
        </p:nvSpPr>
        <p:spPr>
          <a:xfrm>
            <a:off x="18745200" y="1819632"/>
            <a:ext cx="4307935" cy="2554545"/>
          </a:xfrm>
          <a:prstGeom prst="rect">
            <a:avLst/>
          </a:prstGeom>
          <a:noFill/>
        </p:spPr>
        <p:txBody>
          <a:bodyPr wrap="square">
            <a:spAutoFit/>
          </a:bodyPr>
          <a:lstStyle/>
          <a:p>
            <a:r>
              <a:rPr lang="en-GB" sz="4000" dirty="0">
                <a:hlinkClick r:id="rId4"/>
              </a:rPr>
              <a:t>Statement and Guidance: A safer life online for women and girls</a:t>
            </a:r>
            <a:endParaRPr lang="en-GB" sz="4000" dirty="0"/>
          </a:p>
        </p:txBody>
      </p:sp>
    </p:spTree>
    <p:extLst>
      <p:ext uri="{BB962C8B-B14F-4D97-AF65-F5344CB8AC3E}">
        <p14:creationId xmlns:p14="http://schemas.microsoft.com/office/powerpoint/2010/main" val="19478150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85106-4253-8FB6-9DBD-5EC8B42396C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1F63EA1-F800-8618-16CD-CCBE8CB4B961}"/>
              </a:ext>
            </a:extLst>
          </p:cNvPr>
          <p:cNvPicPr>
            <a:picLocks noChangeAspect="1"/>
          </p:cNvPicPr>
          <p:nvPr/>
        </p:nvPicPr>
        <p:blipFill>
          <a:blip r:embed="rId3"/>
          <a:stretch>
            <a:fillRect/>
          </a:stretch>
        </p:blipFill>
        <p:spPr>
          <a:xfrm>
            <a:off x="1710336" y="1482672"/>
            <a:ext cx="19665431" cy="5375328"/>
          </a:xfrm>
          <a:prstGeom prst="rect">
            <a:avLst/>
          </a:prstGeom>
        </p:spPr>
      </p:pic>
      <p:sp>
        <p:nvSpPr>
          <p:cNvPr id="7" name="TextBox 6">
            <a:extLst>
              <a:ext uri="{FF2B5EF4-FFF2-40B4-BE49-F238E27FC236}">
                <a16:creationId xmlns:a16="http://schemas.microsoft.com/office/drawing/2014/main" id="{3FEBDB8D-0BAC-B11C-55E0-672DBB636A5D}"/>
              </a:ext>
            </a:extLst>
          </p:cNvPr>
          <p:cNvSpPr txBox="1"/>
          <p:nvPr/>
        </p:nvSpPr>
        <p:spPr>
          <a:xfrm>
            <a:off x="2095500" y="7348835"/>
            <a:ext cx="12192000" cy="4832092"/>
          </a:xfrm>
          <a:prstGeom prst="rect">
            <a:avLst/>
          </a:prstGeom>
          <a:noFill/>
        </p:spPr>
        <p:txBody>
          <a:bodyPr wrap="square">
            <a:spAutoFit/>
          </a:bodyPr>
          <a:lstStyle/>
          <a:p>
            <a:r>
              <a:rPr lang="en-GB" sz="4400" kern="1200" dirty="0">
                <a:solidFill>
                  <a:schemeClr val="tx1"/>
                </a:solidFill>
                <a:effectLst/>
                <a:latin typeface="+mn-lt"/>
                <a:ea typeface="+mn-ea"/>
                <a:cs typeface="+mn-cs"/>
              </a:rPr>
              <a:t>This report examines the technologies available to combat online grooming and the role the UK government, Ofcom and tech platforms can play to protect children. Key findings show that tools should tackle every stage of the online grooming process, and a repository of grooming behaviour indicators could help to better detect signs.</a:t>
            </a:r>
            <a:endParaRPr lang="en-GB" sz="4400" dirty="0"/>
          </a:p>
        </p:txBody>
      </p:sp>
      <p:sp>
        <p:nvSpPr>
          <p:cNvPr id="9" name="TextBox 8">
            <a:extLst>
              <a:ext uri="{FF2B5EF4-FFF2-40B4-BE49-F238E27FC236}">
                <a16:creationId xmlns:a16="http://schemas.microsoft.com/office/drawing/2014/main" id="{46A1530B-4FC1-E00E-6480-E162767F1F9D}"/>
              </a:ext>
            </a:extLst>
          </p:cNvPr>
          <p:cNvSpPr txBox="1"/>
          <p:nvPr/>
        </p:nvSpPr>
        <p:spPr>
          <a:xfrm>
            <a:off x="14973300" y="7164169"/>
            <a:ext cx="7313613" cy="2800767"/>
          </a:xfrm>
          <a:prstGeom prst="rect">
            <a:avLst/>
          </a:prstGeom>
          <a:noFill/>
        </p:spPr>
        <p:txBody>
          <a:bodyPr wrap="square">
            <a:spAutoFit/>
          </a:bodyPr>
          <a:lstStyle/>
          <a:p>
            <a:r>
              <a:rPr lang="en-GB" sz="4400" dirty="0">
                <a:hlinkClick r:id="rId4"/>
              </a:rPr>
              <a:t>Tools to combat online harms: protecting children in private messaging spaces | NSPCC Learning</a:t>
            </a:r>
            <a:endParaRPr lang="en-GB" sz="4400" dirty="0"/>
          </a:p>
        </p:txBody>
      </p:sp>
    </p:spTree>
    <p:extLst>
      <p:ext uri="{BB962C8B-B14F-4D97-AF65-F5344CB8AC3E}">
        <p14:creationId xmlns:p14="http://schemas.microsoft.com/office/powerpoint/2010/main" val="23695936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DD91FF-5C9E-63C2-1903-64A064F182B0}"/>
              </a:ext>
            </a:extLst>
          </p:cNvPr>
          <p:cNvPicPr>
            <a:picLocks noChangeAspect="1"/>
          </p:cNvPicPr>
          <p:nvPr/>
        </p:nvPicPr>
        <p:blipFill>
          <a:blip r:embed="rId3"/>
          <a:stretch>
            <a:fillRect/>
          </a:stretch>
        </p:blipFill>
        <p:spPr>
          <a:xfrm>
            <a:off x="694468" y="0"/>
            <a:ext cx="9021032" cy="12856748"/>
          </a:xfrm>
          <a:prstGeom prst="rect">
            <a:avLst/>
          </a:prstGeom>
        </p:spPr>
      </p:pic>
      <p:sp>
        <p:nvSpPr>
          <p:cNvPr id="4" name="TextBox 3">
            <a:extLst>
              <a:ext uri="{FF2B5EF4-FFF2-40B4-BE49-F238E27FC236}">
                <a16:creationId xmlns:a16="http://schemas.microsoft.com/office/drawing/2014/main" id="{33E6BBC2-0647-0258-7FE2-498EF9DC8104}"/>
              </a:ext>
            </a:extLst>
          </p:cNvPr>
          <p:cNvSpPr txBox="1"/>
          <p:nvPr/>
        </p:nvSpPr>
        <p:spPr>
          <a:xfrm>
            <a:off x="10401300" y="533400"/>
            <a:ext cx="12306300" cy="9233297"/>
          </a:xfrm>
          <a:prstGeom prst="rect">
            <a:avLst/>
          </a:prstGeom>
          <a:noFill/>
        </p:spPr>
        <p:txBody>
          <a:bodyPr wrap="square" rtlCol="0">
            <a:spAutoFit/>
          </a:bodyPr>
          <a:lstStyle/>
          <a:p>
            <a:r>
              <a:rPr lang="en-GB" sz="3600" dirty="0"/>
              <a:t>NSPCC Learning has published new research on parents’ and carers’ knowledge of the online blackmail of children and young people. Based on a survey of 2,558 UK parents and carers, the report explores knowledge of online blackmail, steps taken to keep children safe, and information and support needs. Findings include: 1 in 10 parents and carers have supported their child with online blackmail; most parents and carers feel responsible for protecting their children from online blackmail but face challenges in talking to or supporting their child; and two thirds of parents and carers think the government and technology companies are ineffective in preventing online blackmail. The report calls for the development of further resources for parents and carers, and for more to be done to prevent online blackmail and support children and young people.</a:t>
            </a:r>
          </a:p>
          <a:p>
            <a:endParaRPr lang="en-GB" dirty="0"/>
          </a:p>
        </p:txBody>
      </p:sp>
      <p:sp>
        <p:nvSpPr>
          <p:cNvPr id="6" name="TextBox 5">
            <a:extLst>
              <a:ext uri="{FF2B5EF4-FFF2-40B4-BE49-F238E27FC236}">
                <a16:creationId xmlns:a16="http://schemas.microsoft.com/office/drawing/2014/main" id="{89C20664-A169-A4ED-DAC8-91E1512ADA72}"/>
              </a:ext>
            </a:extLst>
          </p:cNvPr>
          <p:cNvSpPr txBox="1"/>
          <p:nvPr/>
        </p:nvSpPr>
        <p:spPr>
          <a:xfrm>
            <a:off x="10401300" y="10140434"/>
            <a:ext cx="12192000" cy="1938992"/>
          </a:xfrm>
          <a:prstGeom prst="rect">
            <a:avLst/>
          </a:prstGeom>
          <a:noFill/>
        </p:spPr>
        <p:txBody>
          <a:bodyPr wrap="square">
            <a:spAutoFit/>
          </a:bodyPr>
          <a:lstStyle/>
          <a:p>
            <a:r>
              <a:rPr lang="en-GB" sz="4000" dirty="0">
                <a:hlinkClick r:id="rId4"/>
              </a:rPr>
              <a:t>A collective concern: parent and carer views on the online blackmail of children and young people | NSPCC Learning</a:t>
            </a:r>
            <a:endParaRPr lang="en-GB" sz="4000" dirty="0"/>
          </a:p>
        </p:txBody>
      </p:sp>
    </p:spTree>
    <p:extLst>
      <p:ext uri="{BB962C8B-B14F-4D97-AF65-F5344CB8AC3E}">
        <p14:creationId xmlns:p14="http://schemas.microsoft.com/office/powerpoint/2010/main" val="39222932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0C0A06-C34D-3152-A0C2-1077AC93F959}"/>
              </a:ext>
            </a:extLst>
          </p:cNvPr>
          <p:cNvPicPr>
            <a:picLocks noChangeAspect="1"/>
          </p:cNvPicPr>
          <p:nvPr/>
        </p:nvPicPr>
        <p:blipFill>
          <a:blip r:embed="rId3"/>
          <a:stretch>
            <a:fillRect/>
          </a:stretch>
        </p:blipFill>
        <p:spPr>
          <a:xfrm>
            <a:off x="913404" y="647575"/>
            <a:ext cx="12421595" cy="7597675"/>
          </a:xfrm>
          <a:prstGeom prst="rect">
            <a:avLst/>
          </a:prstGeom>
        </p:spPr>
      </p:pic>
      <p:sp>
        <p:nvSpPr>
          <p:cNvPr id="4" name="TextBox 3">
            <a:extLst>
              <a:ext uri="{FF2B5EF4-FFF2-40B4-BE49-F238E27FC236}">
                <a16:creationId xmlns:a16="http://schemas.microsoft.com/office/drawing/2014/main" id="{D2652E2A-2D09-3F26-E04B-693E1E8DD2C5}"/>
              </a:ext>
            </a:extLst>
          </p:cNvPr>
          <p:cNvSpPr txBox="1"/>
          <p:nvPr/>
        </p:nvSpPr>
        <p:spPr>
          <a:xfrm>
            <a:off x="14630400" y="1257300"/>
            <a:ext cx="8533808" cy="10895290"/>
          </a:xfrm>
          <a:prstGeom prst="rect">
            <a:avLst/>
          </a:prstGeom>
          <a:noFill/>
        </p:spPr>
        <p:txBody>
          <a:bodyPr wrap="square" rtlCol="0">
            <a:spAutoFit/>
          </a:bodyPr>
          <a:lstStyle/>
          <a:p>
            <a:r>
              <a:rPr lang="en-GB" sz="3600" dirty="0"/>
              <a:t>The Youth Endowment Fund (YEF) has published a new report exploring children’s experiences of violence in England and Wales as part of its annual Children, violence and vulnerability research. The YEF surveyed nearly 11,000 13- to 17-year-olds about their experiences. Findings include: physical assault was the most common type of violence experienced; while half of the teenagers in the survey said they had witnessed violence in person, even more said they had encountered it online with 70% seeing real-world violence shared on social media in the past year; and 82% reported seeing social media posts about harming specific groups such as migrants or people of certain ethnicities or sexualities. </a:t>
            </a:r>
          </a:p>
          <a:p>
            <a:endParaRPr lang="en-GB" dirty="0"/>
          </a:p>
        </p:txBody>
      </p:sp>
      <p:sp>
        <p:nvSpPr>
          <p:cNvPr id="6" name="TextBox 5">
            <a:extLst>
              <a:ext uri="{FF2B5EF4-FFF2-40B4-BE49-F238E27FC236}">
                <a16:creationId xmlns:a16="http://schemas.microsoft.com/office/drawing/2014/main" id="{9C3B4F4C-6AB7-F640-DDB7-1FCEA1B28F68}"/>
              </a:ext>
            </a:extLst>
          </p:cNvPr>
          <p:cNvSpPr txBox="1"/>
          <p:nvPr/>
        </p:nvSpPr>
        <p:spPr>
          <a:xfrm>
            <a:off x="913404" y="9073634"/>
            <a:ext cx="12192000" cy="3785652"/>
          </a:xfrm>
          <a:prstGeom prst="rect">
            <a:avLst/>
          </a:prstGeom>
          <a:solidFill>
            <a:srgbClr val="FFFFF3"/>
          </a:solidFill>
          <a:ln>
            <a:solidFill>
              <a:schemeClr val="tx2"/>
            </a:solidFill>
          </a:ln>
        </p:spPr>
        <p:txBody>
          <a:bodyPr wrap="square">
            <a:spAutoFit/>
          </a:bodyPr>
          <a:lstStyle/>
          <a:p>
            <a:r>
              <a:rPr lang="en-GB" sz="4800" dirty="0">
                <a:hlinkClick r:id="rId4"/>
              </a:rPr>
              <a:t>Posting, protests and polarisation: the divisive content filling teens’ feeds   | Youth Endowment Fund</a:t>
            </a:r>
            <a:r>
              <a:rPr lang="en-GB" sz="4800" dirty="0"/>
              <a:t> – there is a summary that’s a 5 minute read, or the full report. Some graphs with stats that are helpful. </a:t>
            </a:r>
          </a:p>
        </p:txBody>
      </p:sp>
    </p:spTree>
    <p:extLst>
      <p:ext uri="{BB962C8B-B14F-4D97-AF65-F5344CB8AC3E}">
        <p14:creationId xmlns:p14="http://schemas.microsoft.com/office/powerpoint/2010/main" val="6182634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F4CD6B-1F13-128E-B808-E90D86E79554}"/>
              </a:ext>
            </a:extLst>
          </p:cNvPr>
          <p:cNvPicPr>
            <a:picLocks noChangeAspect="1"/>
          </p:cNvPicPr>
          <p:nvPr/>
        </p:nvPicPr>
        <p:blipFill>
          <a:blip r:embed="rId3"/>
          <a:stretch>
            <a:fillRect/>
          </a:stretch>
        </p:blipFill>
        <p:spPr>
          <a:xfrm>
            <a:off x="1005475" y="660160"/>
            <a:ext cx="11653198" cy="6769340"/>
          </a:xfrm>
          <a:prstGeom prst="rect">
            <a:avLst/>
          </a:prstGeom>
        </p:spPr>
      </p:pic>
      <p:sp>
        <p:nvSpPr>
          <p:cNvPr id="7" name="TextBox 6">
            <a:extLst>
              <a:ext uri="{FF2B5EF4-FFF2-40B4-BE49-F238E27FC236}">
                <a16:creationId xmlns:a16="http://schemas.microsoft.com/office/drawing/2014/main" id="{8181FCBD-96A8-B7E4-C928-7315DDA25C94}"/>
              </a:ext>
            </a:extLst>
          </p:cNvPr>
          <p:cNvSpPr txBox="1"/>
          <p:nvPr/>
        </p:nvSpPr>
        <p:spPr>
          <a:xfrm>
            <a:off x="1409700" y="8138636"/>
            <a:ext cx="20878800" cy="4401205"/>
          </a:xfrm>
          <a:prstGeom prst="rect">
            <a:avLst/>
          </a:prstGeom>
          <a:noFill/>
        </p:spPr>
        <p:txBody>
          <a:bodyPr wrap="square">
            <a:spAutoFit/>
          </a:bodyPr>
          <a:lstStyle/>
          <a:p>
            <a:r>
              <a:rPr lang="en-GB" sz="4000" kern="1200" dirty="0">
                <a:solidFill>
                  <a:schemeClr val="tx1"/>
                </a:solidFill>
                <a:effectLst/>
                <a:latin typeface="+mn-lt"/>
                <a:ea typeface="+mn-ea"/>
                <a:cs typeface="+mn-cs"/>
              </a:rPr>
              <a:t>Childnet has published data from research into young people’s use of VPNs (virtual private networks) to access online content. Surveys were conducted with 2,018 8-to-17-year-olds and 2,000 parents and carers across the UK. Findings include: 21% of children have used a VPN, with the number of children using VPNs increasing as they get older; the most popular reasons children gave for using a VPN were to stay safe online and protect their privacy; and 10% of children who used a VPN said they did so to look at content which was not age-appropriate.</a:t>
            </a:r>
            <a:endParaRPr lang="en-GB" sz="4000" dirty="0"/>
          </a:p>
        </p:txBody>
      </p:sp>
      <p:sp>
        <p:nvSpPr>
          <p:cNvPr id="9" name="TextBox 8">
            <a:extLst>
              <a:ext uri="{FF2B5EF4-FFF2-40B4-BE49-F238E27FC236}">
                <a16:creationId xmlns:a16="http://schemas.microsoft.com/office/drawing/2014/main" id="{28F25BB3-AA52-94AC-DACE-EA309F241C1B}"/>
              </a:ext>
            </a:extLst>
          </p:cNvPr>
          <p:cNvSpPr txBox="1"/>
          <p:nvPr/>
        </p:nvSpPr>
        <p:spPr>
          <a:xfrm>
            <a:off x="13335000" y="2229535"/>
            <a:ext cx="9334500" cy="3477875"/>
          </a:xfrm>
          <a:prstGeom prst="rect">
            <a:avLst/>
          </a:prstGeom>
          <a:noFill/>
        </p:spPr>
        <p:txBody>
          <a:bodyPr wrap="square">
            <a:spAutoFit/>
          </a:bodyPr>
          <a:lstStyle/>
          <a:p>
            <a:r>
              <a:rPr lang="en-GB" sz="4400" dirty="0">
                <a:hlinkClick r:id="rId4"/>
              </a:rPr>
              <a:t>New research from Childnet shows that the ‘surge’ in VPN use following the introduction of age verification in the summer is not attributable to children    | Childnet</a:t>
            </a:r>
            <a:endParaRPr lang="en-GB" sz="4400" dirty="0"/>
          </a:p>
        </p:txBody>
      </p:sp>
    </p:spTree>
    <p:extLst>
      <p:ext uri="{BB962C8B-B14F-4D97-AF65-F5344CB8AC3E}">
        <p14:creationId xmlns:p14="http://schemas.microsoft.com/office/powerpoint/2010/main" val="2674097264"/>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2.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26CCDC6-ACD1-43F6-8F4F-21E835B3CA3E}">
  <ds:schemaRefs>
    <ds:schemaRef ds:uri="http://schemas.microsoft.com/sharepoint/v3/contenttype/forms"/>
  </ds:schemaRefs>
</ds:datastoreItem>
</file>

<file path=customXml/itemProps4.xml><?xml version="1.0" encoding="utf-8"?>
<ds:datastoreItem xmlns:ds="http://schemas.openxmlformats.org/officeDocument/2006/customXml" ds:itemID="{7EB60EA4-7D52-49C9-B8C9-8A7584A1B65E}">
  <ds:schemaRefs>
    <ds:schemaRef ds:uri="d0393e64-3c0e-487f-804d-ccdf56bf1631"/>
    <ds:schemaRef ds:uri="http://purl.org/dc/term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c5dbf80e-f509-45f6-9fe5-406e3eefabbb"/>
    <ds:schemaRef ds:uri="http://purl.org/dc/dcmitype/"/>
    <ds:schemaRef ds:uri="http://schemas.microsoft.com/office/infopath/2007/PartnerControls"/>
    <ds:schemaRef ds:uri="1e1c1808-369b-40d7-9886-afbc5f49b13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6101</TotalTime>
  <Words>5248</Words>
  <Application>Microsoft Office PowerPoint</Application>
  <PresentationFormat>Custom</PresentationFormat>
  <Paragraphs>251</Paragraphs>
  <Slides>48</Slides>
  <Notes>48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Aptos</vt:lpstr>
      <vt:lpstr>Arial</vt:lpstr>
      <vt:lpstr>Comic Sans MS</vt:lpstr>
      <vt:lpstr>inherit</vt:lpstr>
      <vt:lpstr>Segoe UI</vt:lpstr>
      <vt:lpstr>Times New Roman</vt:lpstr>
      <vt:lpstr>Wingdings</vt:lpstr>
      <vt:lpstr>Services background</vt:lpstr>
      <vt:lpstr>Safeguarding: June update</vt:lpstr>
      <vt:lpstr>PowerPoint Presentation</vt:lpstr>
      <vt:lpstr>DSL Conference – hold the 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 Policy Guidance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Operation Encompass – information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4</cp:revision>
  <dcterms:created xsi:type="dcterms:W3CDTF">2023-04-27T13:13:25Z</dcterms:created>
  <dcterms:modified xsi:type="dcterms:W3CDTF">2025-12-19T09:03:04Z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