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modernComment_7FFFFB65_8491071.xml" ContentType="application/vnd.ms-powerpoint.comments+xml"/>
  <Override PartName="/ppt/notesSlides/notesSlide2.xml" ContentType="application/vnd.openxmlformats-officedocument.presentationml.notesSlide+xml"/>
  <Override PartName="/ppt/comments/modernComment_7FFFFB67_A86FCE0B.xml" ContentType="application/vnd.ms-powerpoint.comments+xml"/>
  <Override PartName="/ppt/comments/modernComment_7FFFFB6F_668CE4A4.xml" ContentType="application/vnd.ms-powerpoint.comments+xml"/>
  <Override PartName="/ppt/notesSlides/notesSlide3.xml" ContentType="application/vnd.openxmlformats-officedocument.presentationml.notesSlide+xml"/>
  <Override PartName="/ppt/comments/modernComment_103_3D1268D7.xml" ContentType="application/vnd.ms-powerpoint.comments+xml"/>
  <Override PartName="/ppt/notesSlides/notesSlide4.xml" ContentType="application/vnd.openxmlformats-officedocument.presentationml.notesSlide+xml"/>
  <Override PartName="/ppt/comments/modernComment_7FFFFB7B_9B2F6443.xml" ContentType="application/vnd.ms-powerpoint.comments+xml"/>
  <Override PartName="/ppt/notesSlides/notesSlide5.xml" ContentType="application/vnd.openxmlformats-officedocument.presentationml.notesSlide+xml"/>
  <Override PartName="/ppt/comments/modernComment_7FFFEEB9_D027FEB5.xml" ContentType="application/vnd.ms-powerpoint.comments+xml"/>
  <Override PartName="/ppt/notesSlides/notesSlide6.xml" ContentType="application/vnd.openxmlformats-officedocument.presentationml.notesSlide+xml"/>
  <Override PartName="/ppt/comments/modernComment_7FFFEEB0_CC1907C6.xml" ContentType="application/vnd.ms-powerpoint.comments+xml"/>
  <Override PartName="/ppt/notesSlides/notesSlide7.xml" ContentType="application/vnd.openxmlformats-officedocument.presentationml.notesSlide+xml"/>
  <Override PartName="/ppt/comments/modernComment_7FFFFB73_93DF5E97.xml" ContentType="application/vnd.ms-powerpoint.comments+xml"/>
  <Override PartName="/ppt/notesSlides/notesSlide8.xml" ContentType="application/vnd.openxmlformats-officedocument.presentationml.notesSlide+xml"/>
  <Override PartName="/ppt/comments/modernComment_7FFFFB74_B296C29B.xml" ContentType="application/vnd.ms-powerpoint.comments+xml"/>
  <Override PartName="/ppt/notesSlides/notesSlide9.xml" ContentType="application/vnd.openxmlformats-officedocument.presentationml.notesSlide+xml"/>
  <Override PartName="/ppt/comments/modernComment_7FFFFB75_C60A1D72.xml" ContentType="application/vnd.ms-powerpoint.comments+xml"/>
  <Override PartName="/ppt/notesSlides/notesSlide10.xml" ContentType="application/vnd.openxmlformats-officedocument.presentationml.notesSlide+xml"/>
  <Override PartName="/ppt/comments/modernComment_7FFFFB76_5D181299.xml" ContentType="application/vnd.ms-powerpoint.comments+xml"/>
  <Override PartName="/ppt/notesSlides/notesSlide11.xml" ContentType="application/vnd.openxmlformats-officedocument.presentationml.notesSlide+xml"/>
  <Override PartName="/ppt/comments/modernComment_7FFFEE98_62DC0C95.xml" ContentType="application/vnd.ms-powerpoint.comment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modernComment_7FFFFB7C_4EA415F1.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24"/>
  </p:notesMasterIdLst>
  <p:handoutMasterIdLst>
    <p:handoutMasterId r:id="rId25"/>
  </p:handoutMasterIdLst>
  <p:sldIdLst>
    <p:sldId id="280" r:id="rId5"/>
    <p:sldId id="2147482480" r:id="rId6"/>
    <p:sldId id="2147482469" r:id="rId7"/>
    <p:sldId id="2147482471" r:id="rId8"/>
    <p:sldId id="2147482479" r:id="rId9"/>
    <p:sldId id="7974" r:id="rId10"/>
    <p:sldId id="2147479218" r:id="rId11"/>
    <p:sldId id="259" r:id="rId12"/>
    <p:sldId id="2147482491" r:id="rId13"/>
    <p:sldId id="2147479225" r:id="rId14"/>
    <p:sldId id="2147479216" r:id="rId15"/>
    <p:sldId id="2147482483" r:id="rId16"/>
    <p:sldId id="2147482484" r:id="rId17"/>
    <p:sldId id="2147482485" r:id="rId18"/>
    <p:sldId id="2147482486" r:id="rId19"/>
    <p:sldId id="2147479192" r:id="rId20"/>
    <p:sldId id="2147482496" r:id="rId21"/>
    <p:sldId id="2147482492" r:id="rId22"/>
    <p:sldId id="311" r:id="rId23"/>
  </p:sldIdLst>
  <p:sldSz cx="12192000" cy="6858000"/>
  <p:notesSz cx="6858000" cy="9144000"/>
  <p:embeddedFontLst>
    <p:embeddedFont>
      <p:font typeface="Source Sans Pro" panose="020B0503030403020204" pitchFamily="34" charset="0"/>
      <p:regular r:id="rId26"/>
      <p:bold r:id="rId27"/>
      <p:italic r:id="rId28"/>
      <p:boldItalic r:id="rId29"/>
    </p:embeddedFont>
    <p:embeddedFont>
      <p:font typeface="Source Sans Pro Black" panose="020B0803030403020204" pitchFamily="34" charset="0"/>
      <p:bold r:id="rId30"/>
      <p:boldItalic r:id="rId31"/>
    </p:embeddedFont>
    <p:embeddedFont>
      <p:font typeface="Source Sans Pro SemiBold" panose="020B0603030403020204" pitchFamily="34" charset="0"/>
      <p:bold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ser Guide" id="{F419920E-4E73-4A47-94C6-A94DB32FA2B1}">
          <p14:sldIdLst/>
        </p14:section>
        <p14:section name="Titles and Dividers" id="{76E16C41-0D50-4061-87DE-5690E67AC3FC}">
          <p14:sldIdLst>
            <p14:sldId id="280"/>
            <p14:sldId id="2147482480"/>
            <p14:sldId id="2147482469"/>
            <p14:sldId id="2147482471"/>
            <p14:sldId id="2147482479"/>
            <p14:sldId id="7974"/>
            <p14:sldId id="2147479218"/>
            <p14:sldId id="259"/>
          </p14:sldIdLst>
        </p14:section>
        <p14:section name="Content Layouts" id="{51373B74-400F-491D-B19E-6661691CFFCC}">
          <p14:sldIdLst>
            <p14:sldId id="2147482491"/>
            <p14:sldId id="2147479225"/>
            <p14:sldId id="2147479216"/>
            <p14:sldId id="2147482483"/>
            <p14:sldId id="2147482484"/>
            <p14:sldId id="2147482485"/>
            <p14:sldId id="2147482486"/>
            <p14:sldId id="2147479192"/>
            <p14:sldId id="2147482496"/>
            <p14:sldId id="2147482492"/>
            <p14:sldId id="311"/>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3CB881B-EDE5-FE65-3CD7-97D0B589CA33}" name="Sandra Allan" initials="SA" userId="S::sallan@aqa.org.uk::aa791d1d-ab9c-4790-9e61-aa3d805e936d" providerId="AD"/>
  <p188:author id="{D6EBC742-7406-FFA3-523E-AF34BFADC86B}" name="Rachel Eavis" initials="RE" userId="S::rachel.eavis@aqa.org.uk::892374e6-a7d8-4ede-b851-457c969f187a" providerId="AD"/>
  <p188:author id="{DEB0C15B-C21E-5576-0214-36D265B984FD}" name="Nicola WoodfordSmith" initials="NW" userId="S::nicola.woodfordsmith@aqa.org.uk::3deff9ed-ddf9-4351-9edf-876580d2d577" providerId="AD"/>
  <p188:author id="{0BC12D5F-08D4-D6D3-4B30-A04394BC6A7D}" name="Joe Jenkinson" initials="JJ" userId="S::jjenkinson@aqa.org.uk::fd94037f-2d19-4a0a-9129-351a1a656713" providerId="AD"/>
  <p188:author id="{1DE9BA63-F7D0-77C3-E150-BDAABBADDC54}" name="Rosie Gordon" initials="RG" userId="S::rhgordon@aqa.org.uk::b9398e20-b213-40f0-bb58-e8ad6ab7533d" providerId="AD"/>
  <p188:author id="{AE368A85-8B4E-36C8-17FE-9274E34D7DF0}" name="Sandra Allan" initials="SA" userId="S::SAllan@aqa.org.uk::aa791d1d-ab9c-4790-9e61-aa3d805e936d" providerId="AD"/>
  <p188:author id="{AD65879C-3EDC-E9F8-5BA1-E68F1902C464}" name="Graeme Austin" initials="" userId="S::GAustin@aqa.org.uk::898ce917-e831-42f9-9e36-5971b3c45f8e" providerId="AD"/>
  <p188:author id="{5C490CA0-BE10-B369-2DC2-9EABF15C9CC2}" name="Graeme Austin" initials="GA" userId="S::gaustin@aqa.org.uk::898ce917-e831-42f9-9e36-5971b3c45f8e" providerId="AD"/>
  <p188:author id="{9F139DAB-8461-E68B-75F8-13B0BB9B6036}" name="Hannah Jordan" initials="HJ" userId="S::hjordan@aqa.org.uk::d2a72e10-4fd9-454f-bec5-a584c81669d0" providerId="AD"/>
  <p188:author id="{E942B6CD-E374-224A-7530-734E8CD4B202}" name="Leigh McHugh" initials="LM" userId="S::lmchugh@aqa.org.uk::50c35eb4-a67f-46f0-9752-62beaa06d3b6" providerId="AD"/>
  <p188:author id="{07BECDD2-FB84-C90E-90D7-6F261DA52E40}" name="Helen Franklin" initials="HF" userId="S::HFranklin@aqa.org.uk::a2efc021-d14a-4154-b1bd-5424b930752a" providerId="AD"/>
  <p188:author id="{4C59C8E8-DCC2-7467-F422-62CF06E83C5A}" name="Nicola Woodford-Smith" initials="NW" userId="S::Nicola.WoodfordSmith@aqa.org.uk::3deff9ed-ddf9-4351-9edf-876580d2d577" providerId="AD"/>
  <p188:author id="{C905DCF3-72E4-9897-FA06-2A1C1B6511F9}" name="Zoe Woodbridge" initials="ZW" userId="S::zwoodbridge@aqa.org.uk::5312fc6d-01f3-4d1c-ae68-1d83cc76d63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13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0" d="100"/>
          <a:sy n="120" d="100"/>
        </p:scale>
        <p:origin x="1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1.fntdata"/><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33" Type="http://schemas.openxmlformats.org/officeDocument/2006/relationships/font" Target="fonts/font8.fntdata"/><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32" Type="http://schemas.openxmlformats.org/officeDocument/2006/relationships/font" Target="fonts/font7.fntdata"/><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3.fntdata"/><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6.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omments/modernComment_7FFFEE98_62DC0C95.xml><?xml version="1.0" encoding="utf-8"?>
<p188:cmLst xmlns:a="http://schemas.openxmlformats.org/drawingml/2006/main" xmlns:r="http://schemas.openxmlformats.org/officeDocument/2006/relationships" xmlns:p188="http://schemas.microsoft.com/office/powerpoint/2018/8/main">
  <p188:cm id="{870CF5ED-C05A-4CE3-8201-C0360DE211FB}" authorId="{AD65879C-3EDC-E9F8-5BA1-E68F1902C464}" status="resolved" created="2025-11-28T12:51:30.125" startDate="2025-11-28T12:51:30.125" dueDate="2025-11-28T12:51:30.125" assignedTo="{4C59C8E8-DCC2-7467-F422-62CF06E83C5A}" complete="100000" title="@Nicola WoodfordSmith I know I’m being picky but… KS4 is defined by age group not qualification (from Piaget). There is no post 16 KS4 on that basis">
    <pc:sldMkLst xmlns:pc="http://schemas.microsoft.com/office/powerpoint/2013/main/command">
      <pc:docMk/>
      <pc:sldMk cId="1658588309" sldId="2147479192"/>
    </pc:sldMkLst>
    <p188:replyLst>
      <p188:reply id="{FA7BA410-BDB5-426B-B089-C98F0642F748}" authorId="{07BECDD2-FB84-C90E-90D7-6F261DA52E40}" created="2025-11-28T14:05:12.310">
        <p188:txBody>
          <a:bodyPr/>
          <a:lstStyle/>
          <a:p>
            <a:r>
              <a:rPr lang="en-GB"/>
              <a:t>Do you guys want to delete the bit in brackets?</a:t>
            </a:r>
          </a:p>
        </p188:txBody>
      </p188:reply>
    </p188:replyLst>
    <p188:txBody>
      <a:bodyPr/>
      <a:lstStyle/>
      <a:p>
        <a:r>
          <a:rPr lang="en-GB"/>
          <a:t>[@Nicola WoodfordSmith] I know I’m being picky but… KS4 is defined by age group not qualification (from Piaget). There is no post 16 KS4 on that basis</a:t>
        </a:r>
      </a:p>
    </p188:txBody>
    <p188:extLst>
      <p:ext xmlns:p="http://schemas.openxmlformats.org/presentationml/2006/main" uri="{5BB2D875-25FF-4072-B9AC-8F64D62656EB}">
        <p228:taskDetails xmlns:p228="http://schemas.microsoft.com/office/powerpoint/2022/08/main">
          <p228:history>
            <p228:event time="2025-11-28T12:51:30.125" id="{B48B96C7-37FC-499B-B6E6-9930B5400168}">
              <p228:atrbtn authorId="{AD65879C-3EDC-E9F8-5BA1-E68F1902C464}"/>
              <p228:anchr>
                <p228:comment id="{870CF5ED-C05A-4CE3-8201-C0360DE211FB}"/>
              </p228:anchr>
              <p228:add/>
            </p228:event>
            <p228:event time="2025-11-28T12:51:30.125" id="{61CE0665-F163-48D5-95A2-326B95B226CC}">
              <p228:atrbtn authorId="{AD65879C-3EDC-E9F8-5BA1-E68F1902C464}"/>
              <p228:anchr>
                <p228:comment id="{870CF5ED-C05A-4CE3-8201-C0360DE211FB}"/>
              </p228:anchr>
              <p228:asgn authorId="{4C59C8E8-DCC2-7467-F422-62CF06E83C5A}"/>
            </p228:event>
            <p228:event time="2025-11-28T12:51:30.125" id="{CA1D5DCE-A822-4C68-AC60-D814D9BE77D2}">
              <p228:atrbtn authorId="{AD65879C-3EDC-E9F8-5BA1-E68F1902C464}"/>
              <p228:anchr>
                <p228:comment id="{870CF5ED-C05A-4CE3-8201-C0360DE211FB}"/>
              </p228:anchr>
              <p228:title val="@Nicola WoodfordSmith I know I’m being picky but… KS4 is defined by age group not qualification (from Piaget). There is no post 16 KS4 on that basis"/>
            </p228:event>
            <p228:event time="2025-11-28T12:51:30.125" id="{0C6DAA88-2922-49A9-BE8C-4BC9DFF2DA9B}">
              <p228:atrbtn authorId="{AD65879C-3EDC-E9F8-5BA1-E68F1902C464}"/>
              <p228:anchr>
                <p228:comment id="{870CF5ED-C05A-4CE3-8201-C0360DE211FB}"/>
              </p228:anchr>
              <p228:date stDt="2025-11-28T12:51:30.125" endDt="2025-11-28T12:51:30.125"/>
            </p228:event>
            <p228:event time="2026-06-08T12:31:49.417" id="{E410A958-03EE-4149-A192-552EFD832103}">
              <p228:atrbtn authorId="{4C59C8E8-DCC2-7467-F422-62CF06E83C5A}"/>
              <p228:anchr>
                <p228:comment id="{00000000-0000-0000-0000-000000000000}"/>
              </p228:anchr>
              <p228:pcntCmplt val="100000"/>
            </p228:event>
          </p228:history>
        </p228:taskDetails>
      </p:ext>
    </p188:extLst>
  </p188:cm>
  <p188:cm id="{801690F4-17F5-467E-8D3F-6FCCDE2E5EC1}" authorId="{C905DCF3-72E4-9897-FA06-2A1C1B6511F9}" status="resolved" created="2026-06-18T12:40:46.772" complete="100000">
    <pc:sldMkLst xmlns:pc="http://schemas.microsoft.com/office/powerpoint/2013/main/command">
      <pc:docMk/>
      <pc:sldMk cId="1658588309" sldId="2147479192"/>
    </pc:sldMkLst>
    <p188:txBody>
      <a:bodyPr/>
      <a:lstStyle/>
      <a:p>
        <a:r>
          <a:rPr lang="en-GB"/>
          <a:t>The beginning of each bullet should make sense continuing on from title</a:t>
        </a:r>
      </a:p>
    </p188:txBody>
  </p188:cm>
  <p188:cm id="{342F728E-B3AE-404F-AE5E-F4D8AAB1F61C}" authorId="{C905DCF3-72E4-9897-FA06-2A1C1B6511F9}" status="resolved" created="2026-06-18T12:41:08.992" complete="100000">
    <ac:txMkLst xmlns:ac="http://schemas.microsoft.com/office/drawing/2013/main/command">
      <pc:docMk xmlns:pc="http://schemas.microsoft.com/office/powerpoint/2013/main/command"/>
      <pc:sldMk xmlns:pc="http://schemas.microsoft.com/office/powerpoint/2013/main/command" cId="1658588309" sldId="2147479192"/>
      <ac:spMk id="3" creationId="{80A92938-E631-5257-1C3E-7291D3CC32AB}"/>
      <ac:txMk cp="236" len="10">
        <ac:context len="564" hash="312384114"/>
      </ac:txMk>
    </ac:txMkLst>
    <p188:pos x="1889342" y="3131506"/>
    <p188:txBody>
      <a:bodyPr/>
      <a:lstStyle/>
      <a:p>
        <a:r>
          <a:rPr lang="en-GB"/>
          <a:t>replace diverse for 'a range of' or 'a variety of'</a:t>
        </a:r>
      </a:p>
    </p188:txBody>
  </p188:cm>
</p188:cmLst>
</file>

<file path=ppt/comments/modernComment_7FFFEEB0_CC1907C6.xml><?xml version="1.0" encoding="utf-8"?>
<p188:cmLst xmlns:a="http://schemas.openxmlformats.org/drawingml/2006/main" xmlns:r="http://schemas.openxmlformats.org/officeDocument/2006/relationships" xmlns:p188="http://schemas.microsoft.com/office/powerpoint/2018/8/main">
  <p188:cm id="{AB992739-54E0-4758-8609-B37BA55C7242}" authorId="{C905DCF3-72E4-9897-FA06-2A1C1B6511F9}" created="2026-06-18T12:40:24.897">
    <ac:deMkLst xmlns:ac="http://schemas.microsoft.com/office/drawing/2013/main/command">
      <pc:docMk xmlns:pc="http://schemas.microsoft.com/office/powerpoint/2013/main/command"/>
      <pc:sldMk xmlns:pc="http://schemas.microsoft.com/office/powerpoint/2013/main/command" cId="3424192454" sldId="2147479216"/>
      <ac:spMk id="13" creationId="{DD7C8F47-4D37-22A2-2763-C2DF34983FAF}"/>
    </ac:deMkLst>
    <p188:replyLst>
      <p188:reply id="{97D3E3F4-5675-4324-A425-89AFB31FC832}" authorId="{AE368A85-8B4E-36C8-17FE-9274E34D7DF0}" created="2026-06-18T19:24:57.320">
        <p188:txBody>
          <a:bodyPr/>
          <a:lstStyle/>
          <a:p>
            <a:r>
              <a:rPr lang="en-GB"/>
              <a:t>[@Zoe Woodbridge] yes but if ambitious very happy for the fifth slide to go </a:t>
            </a:r>
          </a:p>
        </p188:txBody>
      </p188:reply>
    </p188:replyLst>
    <p188:txBody>
      <a:bodyPr/>
      <a:lstStyle/>
      <a:p>
        <a:r>
          <a:rPr lang="en-GB"/>
          <a:t>Are we doing all 5 topics?</a:t>
        </a:r>
      </a:p>
    </p188:txBody>
  </p188:cm>
</p188:cmLst>
</file>

<file path=ppt/comments/modernComment_7FFFEEB9_D027FEB5.xml><?xml version="1.0" encoding="utf-8"?>
<p188:cmLst xmlns:a="http://schemas.openxmlformats.org/drawingml/2006/main" xmlns:r="http://schemas.openxmlformats.org/officeDocument/2006/relationships" xmlns:p188="http://schemas.microsoft.com/office/powerpoint/2018/8/main">
  <p188:cm id="{889CB41A-0AF6-4DE0-B907-98465A1CF38D}" authorId="{C905DCF3-72E4-9897-FA06-2A1C1B6511F9}" created="2026-06-18T12:37:28.219">
    <pc:sldMkLst xmlns:pc="http://schemas.microsoft.com/office/powerpoint/2013/main/command">
      <pc:docMk/>
      <pc:sldMk cId="3492282037" sldId="2147479225"/>
    </pc:sldMkLst>
    <p188:txBody>
      <a:bodyPr/>
      <a:lstStyle/>
      <a:p>
        <a:r>
          <a:rPr lang="en-GB"/>
          <a:t>See comments in Dance</a:t>
        </a:r>
      </a:p>
    </p188:txBody>
    <p188:extLst>
      <p:ext xmlns:p="http://schemas.openxmlformats.org/presentationml/2006/main" uri="{57CB4572-C831-44C2-8A1C-0ADB6CCDFE69}">
        <p223:reactions xmlns:p223="http://schemas.microsoft.com/office/powerpoint/2022/03/main">
          <p223:rxn type="👍">
            <p223:instance time="2026-06-22T16:41:52.745" authorId="{9F139DAB-8461-E68B-75F8-13B0BB9B6036}"/>
          </p223:rxn>
        </p223:reactions>
      </p:ext>
    </p188:extLst>
  </p188:cm>
</p188:cmLst>
</file>

<file path=ppt/comments/modernComment_7FFFFB6F_668CE4A4.xml><?xml version="1.0" encoding="utf-8"?>
<p188:cmLst xmlns:a="http://schemas.openxmlformats.org/drawingml/2006/main" xmlns:r="http://schemas.openxmlformats.org/officeDocument/2006/relationships" xmlns:p188="http://schemas.microsoft.com/office/powerpoint/2018/8/main">
  <p188:cm id="{FFDFE238-FD23-4F39-8392-56D262A08F63}" authorId="{1DE9BA63-F7D0-77C3-E150-BDAABBADDC54}" status="resolved" created="2026-06-03T21:42:00.816" complete="100000">
    <ac:deMkLst xmlns:ac="http://schemas.microsoft.com/office/drawing/2013/main/command">
      <pc:docMk xmlns:pc="http://schemas.microsoft.com/office/powerpoint/2013/main/command"/>
      <pc:sldMk xmlns:pc="http://schemas.microsoft.com/office/powerpoint/2013/main/command" cId="1720509604" sldId="2147482479"/>
      <ac:spMk id="5" creationId="{B749F0D4-C1E1-E457-5B83-EB80BB4916BB}"/>
    </ac:deMkLst>
    <p188:replyLst>
      <p188:reply id="{FE5FE58F-D699-4385-BEDD-A900EB28861F}" authorId="{E942B6CD-E374-224A-7530-734E8CD4B202}" created="2026-06-04T15:12:34.917">
        <p188:txBody>
          <a:bodyPr/>
          <a:lstStyle/>
          <a:p>
            <a:r>
              <a:rPr lang="en-GB"/>
              <a:t>Leave 'as is' for now - more can be improved as we take in feedback...</a:t>
            </a:r>
          </a:p>
        </p188:txBody>
      </p188:reply>
    </p188:replyLst>
    <p188:txBody>
      <a:bodyPr/>
      <a:lstStyle/>
      <a:p>
        <a:r>
          <a:rPr lang="en-GB"/>
          <a:t>I'd like the text to be made bigger as it's not easy to read this at a glance. I've enlarged the text and centred the dates in their column. I would remove the intro line and move the table up a bit. I think it migh also work to add anothe r year column to the right of A-level roll out. I have removed unnecessary caps.</a:t>
        </a:r>
      </a:p>
    </p188:txBody>
  </p188:cm>
  <p188:cm id="{8C61291A-F6AC-4857-995C-EBD157961BC0}" authorId="{1DE9BA63-F7D0-77C3-E150-BDAABBADDC54}" status="resolved" created="2026-06-03T22:08:36.201" complete="100000">
    <ac:deMkLst xmlns:ac="http://schemas.microsoft.com/office/drawing/2013/main/command">
      <pc:docMk xmlns:pc="http://schemas.microsoft.com/office/powerpoint/2013/main/command"/>
      <pc:sldMk xmlns:pc="http://schemas.microsoft.com/office/powerpoint/2013/main/command" cId="1720509604" sldId="2147482479"/>
      <ac:grpSpMk id="10" creationId="{FE8CD68A-8C5E-D3D4-8441-4A68A1C7BB79}"/>
    </ac:deMkLst>
    <p188:replyLst>
      <p188:reply id="{1EFAF98C-F85A-4816-A053-CDF226A3729B}" authorId="{D6EBC742-7406-FFA3-523E-AF34BFADC86B}" created="2026-06-04T16:18:27.893">
        <p188:txBody>
          <a:bodyPr/>
          <a:lstStyle/>
          <a:p>
            <a:r>
              <a:rPr lang="en-GB"/>
              <a:t>I can reinstate this but there is functionality, the links just need to be put back in as they've been broken in design</a:t>
            </a:r>
          </a:p>
        </p188:txBody>
      </p188:reply>
      <p188:reply id="{4DDE89E9-BAE9-4092-8D56-2B96F56032F2}" authorId="{D6EBC742-7406-FFA3-523E-AF34BFADC86B}" created="2026-06-04T17:03:37.649">
        <p188:txBody>
          <a:bodyPr/>
          <a:lstStyle/>
          <a:p>
            <a:r>
              <a:rPr lang="en-GB"/>
              <a:t>See my note in the teams channel, this is functional when opened in the powerpoint app </a:t>
            </a:r>
          </a:p>
        </p188:txBody>
      </p188:reply>
    </p188:replyLst>
    <p188:txBody>
      <a:bodyPr/>
      <a:lstStyle/>
      <a:p>
        <a:r>
          <a:rPr lang="en-GB"/>
          <a:t>this looks really nice but it's got no function for the sales team - lmk if you want to reinstate the easy navigation thing or maybe it's been OKd like this.</a:t>
        </a:r>
      </a:p>
    </p188:txBody>
  </p188:cm>
</p188:cmLst>
</file>

<file path=ppt/comments/modernComment_7FFFFB7B_9B2F6443.xml><?xml version="1.0" encoding="utf-8"?>
<p188:cmLst xmlns:a="http://schemas.openxmlformats.org/drawingml/2006/main" xmlns:r="http://schemas.openxmlformats.org/officeDocument/2006/relationships" xmlns:p188="http://schemas.microsoft.com/office/powerpoint/2018/8/main">
  <p188:cm id="{95342445-CFD5-48F0-A50B-D62E0B7D3599}" authorId="{C905DCF3-72E4-9897-FA06-2A1C1B6511F9}" status="resolved" created="2026-06-18T12:37:17.938" complete="100000">
    <pc:sldMkLst xmlns:pc="http://schemas.microsoft.com/office/powerpoint/2013/main/command">
      <pc:docMk/>
      <pc:sldMk cId="2603574339" sldId="2147482491"/>
    </pc:sldMkLst>
    <p188:txBody>
      <a:bodyPr/>
      <a:lstStyle/>
      <a:p>
        <a:r>
          <a:rPr lang="en-GB"/>
          <a:t>Please put icons or numbers in circles</a:t>
        </a:r>
      </a:p>
    </p188:txBody>
    <p188:extLst>
      <p:ext xmlns:p="http://schemas.openxmlformats.org/presentationml/2006/main" uri="{57CB4572-C831-44C2-8A1C-0ADB6CCDFE69}">
        <p223:reactions xmlns:p223="http://schemas.microsoft.com/office/powerpoint/2022/03/main">
          <p223:rxn type="👍">
            <p223:instance time="2026-06-22T07:52:39.607" authorId="{C905DCF3-72E4-9897-FA06-2A1C1B6511F9}"/>
          </p223:rxn>
        </p223:reactions>
      </p:ext>
    </p188:extLst>
  </p188:cm>
</p188:cmLst>
</file>

<file path=ppt/comments/modernComment_7FFFFB7C_4EA415F1.xml><?xml version="1.0" encoding="utf-8"?>
<p188:cmLst xmlns:a="http://schemas.openxmlformats.org/drawingml/2006/main" xmlns:r="http://schemas.openxmlformats.org/officeDocument/2006/relationships" xmlns:p188="http://schemas.microsoft.com/office/powerpoint/2018/8/main">
  <p188:cm id="{11B8B3EF-0AE1-4D67-97CA-7F1F3BF4A37F}" authorId="{C905DCF3-72E4-9897-FA06-2A1C1B6511F9}" status="resolved" created="2026-06-18T12:41:29.961" complete="100000">
    <pc:sldMkLst xmlns:pc="http://schemas.microsoft.com/office/powerpoint/2013/main/command">
      <pc:docMk/>
      <pc:sldMk cId="1319376369" sldId="2147482492"/>
    </pc:sldMkLst>
    <p188:replyLst>
      <p188:reply id="{7BACFB1C-DDC1-44D9-8429-9358B1327D95}" authorId="{53CB881B-EDE5-FE65-3CD7-97D0B589CA33}" created="2026-06-18T19:18:37.158">
        <p188:txBody>
          <a:bodyPr/>
          <a:lstStyle/>
          <a:p>
            <a:r>
              <a:rPr lang="en-GB"/>
              <a:t>[@Zoe Woodbridge] the rogue N is driving me mad its like where's Wally LOL - is pic ok now?</a:t>
            </a:r>
          </a:p>
        </p188:txBody>
        <p188:extLst>
          <p:ext xmlns:p="http://schemas.openxmlformats.org/presentationml/2006/main" uri="{57CB4572-C831-44C2-8A1C-0ADB6CCDFE69}">
            <p223:reactions xmlns:p223="http://schemas.microsoft.com/office/powerpoint/2022/03/main">
              <p223:rxn type="👍">
                <p223:instance time="2026-06-22T07:51:35.664" authorId="{C905DCF3-72E4-9897-FA06-2A1C1B6511F9}"/>
              </p223:rxn>
            </p223:reactions>
          </p:ext>
        </p188:extLst>
      </p188:reply>
    </p188:replyLst>
    <p188:txBody>
      <a:bodyPr/>
      <a:lstStyle/>
      <a:p>
        <a:r>
          <a:rPr lang="en-GB"/>
          <a:t>See Dance (rogue N, picture)</a:t>
        </a:r>
      </a:p>
    </p188:txBody>
  </p188:cm>
</p188:cmLst>
</file>

<file path=ppt/comments/modernComment_7FFFFB65_8491071.xml><?xml version="1.0" encoding="utf-8"?>
<p188:cmLst xmlns:a="http://schemas.openxmlformats.org/drawingml/2006/main" xmlns:r="http://schemas.openxmlformats.org/officeDocument/2006/relationships" xmlns:p188="http://schemas.microsoft.com/office/powerpoint/2018/8/main">
  <p188:cm id="{85C248C2-B7E5-46B6-AF2B-8228C2D976CE}" authorId="{1DE9BA63-F7D0-77C3-E150-BDAABBADDC54}" status="resolved" created="2026-06-03T21:19:23.556" complete="100000">
    <ac:deMkLst xmlns:ac="http://schemas.microsoft.com/office/drawing/2013/main/command">
      <pc:docMk xmlns:pc="http://schemas.microsoft.com/office/powerpoint/2013/main/command"/>
      <pc:sldMk xmlns:pc="http://schemas.microsoft.com/office/powerpoint/2013/main/command" cId="139006065" sldId="2147482469"/>
      <ac:spMk id="14" creationId="{A7F99DA3-A9F4-67B8-14F5-D3DD786C3F78}"/>
    </ac:deMkLst>
    <p188:replyLst>
      <p188:reply id="{2F6A74A7-4BBF-4EBF-843F-B207C4AC2142}" authorId="{E942B6CD-E374-224A-7530-734E8CD4B202}" created="2026-06-04T14:57:22.698">
        <p188:txBody>
          <a:bodyPr/>
          <a:lstStyle/>
          <a:p>
            <a:r>
              <a:rPr lang="en-GB"/>
              <a:t>Agree - change to full title (should have room in box)</a:t>
            </a:r>
          </a:p>
        </p188:txBody>
      </p188:reply>
      <p188:reply id="{8FDB02CD-27B8-4A9A-A15B-98E9778D5BFE}" authorId="{E942B6CD-E374-224A-7530-734E8CD4B202}" created="2026-06-04T14:59:19.888">
        <p188:txBody>
          <a:bodyPr/>
          <a:lstStyle/>
          <a:p>
            <a:r>
              <a:rPr lang="en-GB"/>
              <a:t>Customers should now what DfE is in full </a:t>
            </a:r>
          </a:p>
        </p188:txBody>
      </p188:reply>
    </p188:replyLst>
    <p188:txBody>
      <a:bodyPr/>
      <a:lstStyle/>
      <a:p>
        <a:r>
          <a:rPr lang="en-GB"/>
          <a:t>Curriculum and Assessment Review (CAR) published</a:t>
        </a:r>
      </a:p>
    </p188:txBody>
    <p188:extLst>
      <p:ext xmlns:p="http://schemas.openxmlformats.org/presentationml/2006/main" uri="{57CB4572-C831-44C2-8A1C-0ADB6CCDFE69}">
        <p223:reactions xmlns:p223="http://schemas.microsoft.com/office/powerpoint/2022/03/main">
          <p223:rxn type="👍">
            <p223:instance time="2026-06-04T14:57:01.463" authorId="{E942B6CD-E374-224A-7530-734E8CD4B202}"/>
          </p223:rxn>
        </p223:reactions>
      </p:ext>
    </p188:extLst>
  </p188:cm>
  <p188:cm id="{C2ECACE2-1EFA-4FA3-9EC4-12876432434C}" authorId="{1DE9BA63-F7D0-77C3-E150-BDAABBADDC54}" status="resolved" created="2026-06-03T21:22:08.592" complete="100000">
    <ac:txMkLst xmlns:ac="http://schemas.microsoft.com/office/drawing/2013/main/command">
      <pc:docMk xmlns:pc="http://schemas.microsoft.com/office/powerpoint/2013/main/command"/>
      <pc:sldMk xmlns:pc="http://schemas.microsoft.com/office/powerpoint/2013/main/command" cId="139006065" sldId="2147482469"/>
      <ac:spMk id="28" creationId="{D85A118B-059B-8F99-7AA1-ACFF34129DD9}"/>
      <ac:txMk cp="52" len="19">
        <ac:context len="190" hash="2734518474"/>
      </ac:txMk>
    </ac:txMkLst>
    <p188:pos x="2156603" y="1610264"/>
    <p188:replyLst>
      <p188:reply id="{2D74BD90-D61D-4AF7-B5A0-A60A2B12B505}" authorId="{E942B6CD-E374-224A-7530-734E8CD4B202}" created="2026-06-04T14:56:43.869">
        <p188:txBody>
          <a:bodyPr/>
          <a:lstStyle/>
          <a:p>
            <a:r>
              <a:rPr lang="en-GB"/>
              <a:t>Yes please </a:t>
            </a:r>
          </a:p>
        </p188:txBody>
      </p188:reply>
    </p188:replyLst>
    <p188:txBody>
      <a:bodyPr/>
      <a:lstStyle/>
      <a:p>
        <a:r>
          <a:rPr lang="en-GB"/>
          <a:t>do you want me to reinstate a link to the slide about financial futures from here? </a:t>
        </a:r>
      </a:p>
    </p188:txBody>
    <p188:extLst>
      <p:ext xmlns:p="http://schemas.openxmlformats.org/presentationml/2006/main" uri="{57CB4572-C831-44C2-8A1C-0ADB6CCDFE69}">
        <p223:reactions xmlns:p223="http://schemas.microsoft.com/office/powerpoint/2022/03/main">
          <p223:rxn type="👍">
            <p223:instance time="2026-06-04T14:57:28.339" authorId="{E942B6CD-E374-224A-7530-734E8CD4B202}"/>
          </p223:rxn>
        </p223:reactions>
      </p:ext>
    </p188:extLst>
  </p188:cm>
  <p188:cm id="{1F790956-C96F-40A5-AC20-604DBA061834}" authorId="{1DE9BA63-F7D0-77C3-E150-BDAABBADDC54}" status="resolved" created="2026-06-03T21:22:39.217" complete="100000">
    <ac:txMkLst xmlns:ac="http://schemas.microsoft.com/office/drawing/2013/main/command">
      <pc:docMk xmlns:pc="http://schemas.microsoft.com/office/powerpoint/2013/main/command"/>
      <pc:sldMk xmlns:pc="http://schemas.microsoft.com/office/powerpoint/2013/main/command" cId="139006065" sldId="2147482469"/>
      <ac:spMk id="28" creationId="{D85A118B-059B-8F99-7AA1-ACFF34129DD9}"/>
      <ac:txMk cp="122" len="14">
        <ac:context len="190" hash="2734518474"/>
      </ac:txMk>
    </ac:txMkLst>
    <p188:pos x="1581509" y="2961735"/>
    <p188:replyLst>
      <p188:reply id="{CDE33D84-B4A3-4527-BCF2-C525D2074D12}" authorId="{E942B6CD-E374-224A-7530-734E8CD4B202}" created="2026-06-04T14:58:12.902">
        <p188:txBody>
          <a:bodyPr/>
          <a:lstStyle/>
          <a:p>
            <a:r>
              <a:rPr lang="en-GB"/>
              <a:t>Yes please just not highlighted (sales demo will support that)</a:t>
            </a:r>
          </a:p>
        </p188:txBody>
      </p188:reply>
    </p188:replyLst>
    <p188:txBody>
      <a:bodyPr/>
      <a:lstStyle/>
      <a:p>
        <a:r>
          <a:rPr lang="en-GB"/>
          <a:t>do you want the link to digital exams slide from here like in original?</a:t>
        </a:r>
      </a:p>
    </p188:txBody>
    <p188:extLst>
      <p:ext xmlns:p="http://schemas.openxmlformats.org/presentationml/2006/main" uri="{57CB4572-C831-44C2-8A1C-0ADB6CCDFE69}">
        <p223:reactions xmlns:p223="http://schemas.microsoft.com/office/powerpoint/2022/03/main">
          <p223:rxn type="👍">
            <p223:instance time="2026-06-04T14:57:38.683" authorId="{E942B6CD-E374-224A-7530-734E8CD4B202}"/>
          </p223:rxn>
        </p223:reactions>
      </p:ext>
    </p188:extLst>
  </p188:cm>
</p188:cmLst>
</file>

<file path=ppt/comments/modernComment_7FFFFB67_A86FCE0B.xml><?xml version="1.0" encoding="utf-8"?>
<p188:cmLst xmlns:a="http://schemas.openxmlformats.org/drawingml/2006/main" xmlns:r="http://schemas.openxmlformats.org/officeDocument/2006/relationships" xmlns:p188="http://schemas.microsoft.com/office/powerpoint/2018/8/main">
  <p188:cm id="{380A269B-3C1E-484B-9C15-AA458A2E71E2}" authorId="{1DE9BA63-F7D0-77C3-E150-BDAABBADDC54}" status="resolved" created="2026-06-03T21:23:04.952" complete="100000">
    <pc:sldMkLst xmlns:pc="http://schemas.microsoft.com/office/powerpoint/2013/main/command">
      <pc:docMk/>
      <pc:sldMk cId="2825899531" sldId="2147482471"/>
    </pc:sldMkLst>
    <p188:replyLst>
      <p188:reply id="{BF2CF21E-23B4-4DEF-BAB5-3232DDDAFA33}" authorId="{E942B6CD-E374-224A-7530-734E8CD4B202}" created="2026-06-04T14:59:35.498">
        <p188:txBody>
          <a:bodyPr/>
          <a:lstStyle/>
          <a:p>
            <a:r>
              <a:rPr lang="en-GB"/>
              <a:t>agree</a:t>
            </a:r>
          </a:p>
        </p188:txBody>
      </p188:reply>
    </p188:replyLst>
    <p188:txBody>
      <a:bodyPr/>
      <a:lstStyle/>
      <a:p>
        <a:r>
          <a:rPr lang="en-GB"/>
          <a:t>if linking in prev slide, will do same here</a:t>
        </a:r>
      </a:p>
    </p188:txBody>
    <p188:extLst>
      <p:ext xmlns:p="http://schemas.openxmlformats.org/presentationml/2006/main" uri="{57CB4572-C831-44C2-8A1C-0ADB6CCDFE69}">
        <p223:reactions xmlns:p223="http://schemas.microsoft.com/office/powerpoint/2022/03/main">
          <p223:rxn type="👍">
            <p223:instance time="2026-06-04T14:59:28.904" authorId="{E942B6CD-E374-224A-7530-734E8CD4B202}"/>
          </p223:rxn>
        </p223:reactions>
      </p:ext>
    </p188:extLst>
  </p188:cm>
</p188:cmLst>
</file>

<file path=ppt/comments/modernComment_7FFFFB73_93DF5E97.xml><?xml version="1.0" encoding="utf-8"?>
<p188:cmLst xmlns:a="http://schemas.openxmlformats.org/drawingml/2006/main" xmlns:r="http://schemas.openxmlformats.org/officeDocument/2006/relationships" xmlns:p188="http://schemas.microsoft.com/office/powerpoint/2018/8/main">
  <p188:cm id="{AB1E9D2F-2966-45E2-848B-0450CA05313B}" authorId="{C905DCF3-72E4-9897-FA06-2A1C1B6511F9}" status="resolved" created="2026-06-18T12:37:57.955" complete="100000">
    <ac:txMkLst xmlns:ac="http://schemas.microsoft.com/office/drawing/2013/main/command">
      <pc:docMk xmlns:pc="http://schemas.microsoft.com/office/powerpoint/2013/main/command"/>
      <pc:sldMk xmlns:pc="http://schemas.microsoft.com/office/powerpoint/2013/main/command" cId="2480889495" sldId="2147482483"/>
      <ac:spMk id="11" creationId="{4640D2B7-DA11-4DC3-6327-4C25D2B13586}"/>
      <ac:txMk cp="243">
        <ac:context len="401" hash="399700376"/>
      </ac:txMk>
    </ac:txMkLst>
    <p188:pos x="4154465" y="1524000"/>
    <p188:txBody>
      <a:bodyPr/>
      <a:lstStyle/>
      <a:p>
        <a:r>
          <a:rPr lang="en-GB"/>
          <a:t>Remove word diverse</a:t>
        </a:r>
      </a:p>
    </p188:txBody>
  </p188:cm>
</p188:cmLst>
</file>

<file path=ppt/comments/modernComment_7FFFFB74_B296C29B.xml><?xml version="1.0" encoding="utf-8"?>
<p188:cmLst xmlns:a="http://schemas.openxmlformats.org/drawingml/2006/main" xmlns:r="http://schemas.openxmlformats.org/officeDocument/2006/relationships" xmlns:p188="http://schemas.microsoft.com/office/powerpoint/2018/8/main">
  <p188:cm id="{3503D1F3-4F3D-49E9-98CA-E641E5461F7C}" authorId="{C905DCF3-72E4-9897-FA06-2A1C1B6511F9}" status="resolved" created="2026-06-18T12:38:17.908" complete="100000">
    <ac:txMkLst xmlns:ac="http://schemas.microsoft.com/office/drawing/2013/main/command">
      <pc:docMk xmlns:pc="http://schemas.microsoft.com/office/powerpoint/2013/main/command"/>
      <pc:sldMk xmlns:pc="http://schemas.microsoft.com/office/powerpoint/2013/main/command" cId="2996224667" sldId="2147482484"/>
      <ac:spMk id="11" creationId="{1D35E74F-7E3E-4BD5-6DE9-B59F421CC3A9}"/>
      <ac:txMk cp="65" len="1">
        <ac:context len="346" hash="2307631540"/>
      </ac:txMk>
    </ac:txMkLst>
    <p188:pos x="1492684" y="448849"/>
    <p188:txBody>
      <a:bodyPr/>
      <a:lstStyle/>
      <a:p>
        <a:r>
          <a:rPr lang="en-GB"/>
          <a:t>replace 'diverse' with 'a range of'</a:t>
        </a:r>
      </a:p>
    </p188:txBody>
  </p188:cm>
</p188:cmLst>
</file>

<file path=ppt/comments/modernComment_7FFFFB75_C60A1D72.xml><?xml version="1.0" encoding="utf-8"?>
<p188:cmLst xmlns:a="http://schemas.openxmlformats.org/drawingml/2006/main" xmlns:r="http://schemas.openxmlformats.org/officeDocument/2006/relationships" xmlns:p188="http://schemas.microsoft.com/office/powerpoint/2018/8/main">
  <p188:cm id="{6692E5F8-421F-4392-B44F-213D0DE9E053}" authorId="{C905DCF3-72E4-9897-FA06-2A1C1B6511F9}" status="resolved" created="2026-06-18T12:39:09.738" complete="100000">
    <ac:txMkLst xmlns:ac="http://schemas.microsoft.com/office/drawing/2013/main/command">
      <pc:docMk xmlns:pc="http://schemas.microsoft.com/office/powerpoint/2013/main/command"/>
      <pc:sldMk xmlns:pc="http://schemas.microsoft.com/office/powerpoint/2013/main/command" cId="3322551666" sldId="2147482485"/>
      <ac:spMk id="11" creationId="{0FAC7850-532B-89EE-0631-3871F1529DCC}"/>
      <ac:txMk cp="139">
        <ac:context len="430" hash="85108820"/>
      </ac:txMk>
    </ac:txMkLst>
    <p188:pos x="4665945" y="594986"/>
    <p188:txBody>
      <a:bodyPr/>
      <a:lstStyle/>
      <a:p>
        <a:r>
          <a:rPr lang="en-GB"/>
          <a:t>Doesn't the 'D' in SEND cover disabilites?</a:t>
        </a:r>
      </a:p>
    </p188:txBody>
  </p188:cm>
</p188:cmLst>
</file>

<file path=ppt/comments/modernComment_7FFFFB76_5D181299.xml><?xml version="1.0" encoding="utf-8"?>
<p188:cmLst xmlns:a="http://schemas.openxmlformats.org/drawingml/2006/main" xmlns:r="http://schemas.openxmlformats.org/officeDocument/2006/relationships" xmlns:p188="http://schemas.microsoft.com/office/powerpoint/2018/8/main">
  <p188:cm id="{1A984585-37BD-408B-A131-2799258CF37A}" authorId="{C905DCF3-72E4-9897-FA06-2A1C1B6511F9}" created="2026-06-22T07:52:28.043">
    <pc:sldMkLst xmlns:pc="http://schemas.microsoft.com/office/powerpoint/2013/main/command">
      <pc:docMk/>
      <pc:sldMk cId="1561858713" sldId="2147482486"/>
    </pc:sldMkLst>
    <p188:txBody>
      <a:bodyPr/>
      <a:lstStyle/>
      <a:p>
        <a:r>
          <a:rPr lang="en-GB"/>
          <a:t>Can this one also be titled 'Key messages' for consistency or is there a reason it differs?</a:t>
        </a:r>
      </a:p>
    </p188:txBody>
  </p188:cm>
</p188:cmLst>
</file>

<file path=ppt/comments/modernComment_103_3D1268D7.xml><?xml version="1.0" encoding="utf-8"?>
<p188:cmLst xmlns:a="http://schemas.openxmlformats.org/drawingml/2006/main" xmlns:r="http://schemas.openxmlformats.org/officeDocument/2006/relationships" xmlns:p188="http://schemas.microsoft.com/office/powerpoint/2018/8/main">
  <p188:cm id="{0C2A2EA9-5A45-4DFF-AEC1-1D52EAF0069B}" authorId="{C905DCF3-72E4-9897-FA06-2A1C1B6511F9}" status="resolved" created="2026-06-18T12:37:06.781" complete="100000">
    <ac:deMkLst xmlns:ac="http://schemas.microsoft.com/office/drawing/2013/main/command">
      <pc:docMk xmlns:pc="http://schemas.microsoft.com/office/powerpoint/2013/main/command"/>
      <pc:sldMk xmlns:pc="http://schemas.microsoft.com/office/powerpoint/2013/main/command" cId="1024616663" sldId="259"/>
      <ac:spMk id="2" creationId="{B2286158-C964-ADF4-A6FC-8F1A19AF881D}"/>
    </ac:deMkLst>
    <p188:txBody>
      <a:bodyPr/>
      <a:lstStyle/>
      <a:p>
        <a:r>
          <a:rPr lang="en-GB"/>
          <a:t>lower case</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9B29657-014D-3317-3E83-ED6C30B2022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D2954D0C-3B2B-3F35-5457-CF5F87570C8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73D2EE0-F958-465B-9B96-0C07EFAE35A3}" type="datetimeFigureOut">
              <a:rPr lang="en-GB" smtClean="0"/>
              <a:t>14/10/2026</a:t>
            </a:fld>
            <a:endParaRPr lang="en-GB"/>
          </a:p>
        </p:txBody>
      </p:sp>
      <p:sp>
        <p:nvSpPr>
          <p:cNvPr id="4" name="Footer Placeholder 3">
            <a:extLst>
              <a:ext uri="{FF2B5EF4-FFF2-40B4-BE49-F238E27FC236}">
                <a16:creationId xmlns:a16="http://schemas.microsoft.com/office/drawing/2014/main" id="{C610BE09-20FE-19B1-DE6C-8737CBFE44A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1F200E1-C5F9-CBCC-C714-29A02743D55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3B22F2C-890D-45D1-BA5B-8CE9ABBBD045}" type="slidenum">
              <a:rPr lang="en-GB" smtClean="0"/>
              <a:t>‹#›</a:t>
            </a:fld>
            <a:endParaRPr lang="en-GB"/>
          </a:p>
        </p:txBody>
      </p:sp>
    </p:spTree>
    <p:extLst>
      <p:ext uri="{BB962C8B-B14F-4D97-AF65-F5344CB8AC3E}">
        <p14:creationId xmlns:p14="http://schemas.microsoft.com/office/powerpoint/2010/main" val="10488598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FCAB8E-BAD0-48C5-AE6E-35F6CD4E2826}" type="datetimeFigureOut">
              <a:rPr lang="en-GB" smtClean="0"/>
              <a:t>14/10/2026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40DE1A-D26C-4BF3-92F9-DBA57D06CF9D}" type="slidenum">
              <a:rPr lang="en-GB" smtClean="0"/>
              <a:t>‹#›</a:t>
            </a:fld>
            <a:endParaRPr lang="en-GB"/>
          </a:p>
        </p:txBody>
      </p:sp>
    </p:spTree>
    <p:extLst>
      <p:ext uri="{BB962C8B-B14F-4D97-AF65-F5344CB8AC3E}">
        <p14:creationId xmlns:p14="http://schemas.microsoft.com/office/powerpoint/2010/main" val="37093716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CA360-F6DD-CE5A-DFA9-901639B7D3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8F0AD4-5D01-6614-CE63-8BF4B00449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2E943A-674B-BC71-C88A-3C64E9A508E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Key message: lots of things happening in this space – might seem quiet, but it’s not. We’re on it</a:t>
            </a:r>
          </a:p>
          <a:p>
            <a:pPr lvl="0"/>
            <a:endParaRPr lang="en-GB" b="0">
              <a:solidFill>
                <a:schemeClr val="tx1"/>
              </a:solidFill>
              <a:ea typeface="Calibri"/>
              <a:cs typeface="Calibri"/>
            </a:endParaRPr>
          </a:p>
          <a:p>
            <a:r>
              <a:rPr lang="en-GB">
                <a:ea typeface="Calibri"/>
                <a:cs typeface="Calibri"/>
              </a:rPr>
              <a:t>PARTICULAR DEVELOPMENTS IN DIG EXAMS AND FINANCIAL EDUCATION FOR PSHE/CITIZENSHIP UNDERWAY – touch on later in </a:t>
            </a:r>
            <a:r>
              <a:rPr lang="en-GB" err="1">
                <a:ea typeface="Calibri"/>
                <a:cs typeface="Calibri"/>
              </a:rPr>
              <a:t>pres</a:t>
            </a:r>
            <a:endParaRPr lang="en-GB">
              <a:ea typeface="Calibri"/>
              <a:cs typeface="Calibri"/>
            </a:endParaRPr>
          </a:p>
          <a:p>
            <a:endParaRPr lang="en-US"/>
          </a:p>
          <a:p>
            <a:pPr lvl="0"/>
            <a:r>
              <a:rPr lang="en-US" b="0">
                <a:solidFill>
                  <a:schemeClr val="tx1"/>
                </a:solidFill>
              </a:rPr>
              <a:t>We are engaging with DfE on these drafts to ensure they support good assessment and good teaching and learning</a:t>
            </a:r>
            <a:endParaRPr lang="en-GB" b="0">
              <a:solidFill>
                <a:schemeClr val="tx1"/>
              </a:solidFill>
            </a:endParaRPr>
          </a:p>
          <a:p>
            <a:pPr lvl="0"/>
            <a:r>
              <a:rPr lang="en-US" b="0">
                <a:solidFill>
                  <a:schemeClr val="tx1"/>
                </a:solidFill>
              </a:rPr>
              <a:t>We have also begun engagement with </a:t>
            </a:r>
            <a:r>
              <a:rPr lang="en-US" b="0" err="1">
                <a:solidFill>
                  <a:schemeClr val="tx1"/>
                </a:solidFill>
              </a:rPr>
              <a:t>Ofqual</a:t>
            </a:r>
            <a:r>
              <a:rPr lang="en-US" b="0">
                <a:solidFill>
                  <a:schemeClr val="tx1"/>
                </a:solidFill>
              </a:rPr>
              <a:t> on assessment arrangements and again are reflecting your feedback about what does and doesn’t work well in current qualifications</a:t>
            </a:r>
          </a:p>
          <a:p>
            <a:pPr lvl="0"/>
            <a:endParaRPr lang="en-GB" b="0">
              <a:solidFill>
                <a:schemeClr val="tx1"/>
              </a:solidFill>
            </a:endParaRPr>
          </a:p>
          <a:p>
            <a:endParaRPr lang="en-GB"/>
          </a:p>
          <a:p>
            <a:endParaRPr lang="en-GB"/>
          </a:p>
        </p:txBody>
      </p:sp>
      <p:sp>
        <p:nvSpPr>
          <p:cNvPr id="4" name="Slide Number Placeholder 3">
            <a:extLst>
              <a:ext uri="{FF2B5EF4-FFF2-40B4-BE49-F238E27FC236}">
                <a16:creationId xmlns:a16="http://schemas.microsoft.com/office/drawing/2014/main" id="{4DD81B43-ED6D-FD95-264C-E3752AAA0444}"/>
              </a:ext>
            </a:extLst>
          </p:cNvPr>
          <p:cNvSpPr>
            <a:spLocks noGrp="1"/>
          </p:cNvSpPr>
          <p:nvPr>
            <p:ph type="sldNum" sz="quarter" idx="5"/>
          </p:nvPr>
        </p:nvSpPr>
        <p:spPr/>
        <p:txBody>
          <a:bodyPr/>
          <a:lstStyle/>
          <a:p>
            <a:fld id="{3C40DE1A-D26C-4BF3-92F9-DBA57D06CF9D}" type="slidenum">
              <a:rPr lang="en-GB" smtClean="0"/>
              <a:t>3</a:t>
            </a:fld>
            <a:endParaRPr lang="en-GB"/>
          </a:p>
        </p:txBody>
      </p:sp>
    </p:spTree>
    <p:extLst>
      <p:ext uri="{BB962C8B-B14F-4D97-AF65-F5344CB8AC3E}">
        <p14:creationId xmlns:p14="http://schemas.microsoft.com/office/powerpoint/2010/main" val="3668745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A7E89-C3A0-92BB-F788-7C3536457D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B846CA-EBAE-6787-F409-8BE901E3C6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4C2FCB-939B-F642-1185-CA22073E620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Key message: lots of things happening in this space – might seem quiet, but it’s not. We’re on it</a:t>
            </a:r>
          </a:p>
          <a:p>
            <a:pPr lvl="0"/>
            <a:endParaRPr lang="en-GB" b="0">
              <a:solidFill>
                <a:schemeClr val="tx1"/>
              </a:solidFill>
              <a:ea typeface="Calibri"/>
              <a:cs typeface="Calibri"/>
            </a:endParaRPr>
          </a:p>
          <a:p>
            <a:r>
              <a:rPr lang="en-GB">
                <a:ea typeface="Calibri"/>
                <a:cs typeface="Calibri"/>
              </a:rPr>
              <a:t>PARTICULAR DEVELOPMENTS IN DIG EXAMS AND FINANCIAL EDUCATION FOR PSHE/CITIZENSHIP UNDERWAY – touch on later in </a:t>
            </a:r>
            <a:r>
              <a:rPr lang="en-GB" err="1">
                <a:ea typeface="Calibri"/>
                <a:cs typeface="Calibri"/>
              </a:rPr>
              <a:t>pres</a:t>
            </a:r>
            <a:endParaRPr lang="en-GB">
              <a:ea typeface="Calibri"/>
              <a:cs typeface="Calibri"/>
            </a:endParaRPr>
          </a:p>
          <a:p>
            <a:endParaRPr lang="en-US"/>
          </a:p>
          <a:p>
            <a:pPr lvl="0"/>
            <a:r>
              <a:rPr lang="en-US" b="0">
                <a:solidFill>
                  <a:schemeClr val="tx1"/>
                </a:solidFill>
              </a:rPr>
              <a:t>We are engaging with DfE on these drafts to ensure they support good assessment and good teaching and learning</a:t>
            </a:r>
            <a:endParaRPr lang="en-GB" b="0">
              <a:solidFill>
                <a:schemeClr val="tx1"/>
              </a:solidFill>
            </a:endParaRPr>
          </a:p>
          <a:p>
            <a:pPr lvl="0"/>
            <a:r>
              <a:rPr lang="en-US" b="0">
                <a:solidFill>
                  <a:schemeClr val="tx1"/>
                </a:solidFill>
              </a:rPr>
              <a:t>We have also begun engagement with </a:t>
            </a:r>
            <a:r>
              <a:rPr lang="en-US" b="0" err="1">
                <a:solidFill>
                  <a:schemeClr val="tx1"/>
                </a:solidFill>
              </a:rPr>
              <a:t>Ofqual</a:t>
            </a:r>
            <a:r>
              <a:rPr lang="en-US" b="0">
                <a:solidFill>
                  <a:schemeClr val="tx1"/>
                </a:solidFill>
              </a:rPr>
              <a:t> on assessment arrangements and again are reflecting your feedback about what does and doesn’t work well in current qualifications</a:t>
            </a:r>
          </a:p>
          <a:p>
            <a:pPr lvl="0"/>
            <a:endParaRPr lang="en-GB" b="0">
              <a:solidFill>
                <a:schemeClr val="tx1"/>
              </a:solidFill>
            </a:endParaRPr>
          </a:p>
          <a:p>
            <a:endParaRPr lang="en-GB"/>
          </a:p>
          <a:p>
            <a:endParaRPr lang="en-GB"/>
          </a:p>
        </p:txBody>
      </p:sp>
      <p:sp>
        <p:nvSpPr>
          <p:cNvPr id="4" name="Slide Number Placeholder 3">
            <a:extLst>
              <a:ext uri="{FF2B5EF4-FFF2-40B4-BE49-F238E27FC236}">
                <a16:creationId xmlns:a16="http://schemas.microsoft.com/office/drawing/2014/main" id="{14379A85-DFF6-AA9C-D339-124968EA82E5}"/>
              </a:ext>
            </a:extLst>
          </p:cNvPr>
          <p:cNvSpPr>
            <a:spLocks noGrp="1"/>
          </p:cNvSpPr>
          <p:nvPr>
            <p:ph type="sldNum" sz="quarter" idx="5"/>
          </p:nvPr>
        </p:nvSpPr>
        <p:spPr/>
        <p:txBody>
          <a:bodyPr/>
          <a:lstStyle/>
          <a:p>
            <a:fld id="{3C40DE1A-D26C-4BF3-92F9-DBA57D06CF9D}" type="slidenum">
              <a:rPr lang="en-GB" smtClean="0"/>
              <a:t>4</a:t>
            </a:fld>
            <a:endParaRPr lang="en-GB"/>
          </a:p>
        </p:txBody>
      </p:sp>
    </p:spTree>
    <p:extLst>
      <p:ext uri="{BB962C8B-B14F-4D97-AF65-F5344CB8AC3E}">
        <p14:creationId xmlns:p14="http://schemas.microsoft.com/office/powerpoint/2010/main" val="7554219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DE1A-D26C-4BF3-92F9-DBA57D06CF9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30714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C64DBD-7F3D-6E73-43CC-C8B9A06F75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D4B113-DD44-7310-F286-60FE5291C0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9581E1-8414-4D22-B969-D816B07A9DB9}"/>
              </a:ext>
            </a:extLst>
          </p:cNvPr>
          <p:cNvSpPr>
            <a:spLocks noGrp="1"/>
          </p:cNvSpPr>
          <p:nvPr>
            <p:ph type="body" idx="1"/>
          </p:nvPr>
        </p:nvSpPr>
        <p:spPr/>
        <p:txBody>
          <a:bodyPr/>
          <a:lstStyle/>
          <a:p>
            <a:r>
              <a:rPr lang="en-US" b="1">
                <a:solidFill>
                  <a:srgbClr val="371376"/>
                </a:solidFill>
                <a:highlight>
                  <a:srgbClr val="F4F4F4"/>
                </a:highlight>
              </a:rPr>
              <a:t>Drama</a:t>
            </a:r>
            <a:endParaRPr lang="en-US">
              <a:solidFill>
                <a:srgbClr val="000000"/>
              </a:solidFill>
              <a:ea typeface="Calibri" panose="020F0502020204030204"/>
              <a:cs typeface="Calibri" panose="020F0502020204030204"/>
            </a:endParaRPr>
          </a:p>
          <a:p>
            <a:pPr>
              <a:buFont typeface="Arial"/>
              <a:buChar char="•"/>
            </a:pPr>
            <a:r>
              <a:rPr lang="en-US">
                <a:solidFill>
                  <a:srgbClr val="2B2438"/>
                </a:solidFill>
                <a:highlight>
                  <a:srgbClr val="F4F4F4"/>
                </a:highlight>
              </a:rPr>
              <a:t>Standalone qualification: GCSE Drama will continue as a standalone subject, with updates to ensure it is relevant, inclusive, and aligned with the creative and reflective nature of the discipline.</a:t>
            </a:r>
            <a:endParaRPr lang="en-US"/>
          </a:p>
          <a:p>
            <a:pPr>
              <a:buFont typeface="Arial"/>
              <a:buChar char="•"/>
            </a:pPr>
            <a:r>
              <a:rPr lang="en-US">
                <a:solidFill>
                  <a:srgbClr val="2B2438"/>
                </a:solidFill>
                <a:highlight>
                  <a:srgbClr val="F4F4F4"/>
                </a:highlight>
              </a:rPr>
              <a:t>Managing assessment workload: The Review highlights the high volume of assessment across KS4, which impacts creative subjects by reducing time for exploration and rehearsal.</a:t>
            </a:r>
            <a:endParaRPr lang="en-US"/>
          </a:p>
          <a:p>
            <a:pPr>
              <a:buFont typeface="Arial"/>
              <a:buChar char="•"/>
            </a:pPr>
            <a:r>
              <a:rPr lang="en-US">
                <a:solidFill>
                  <a:srgbClr val="2B2438"/>
                </a:solidFill>
                <a:highlight>
                  <a:srgbClr val="F4F4F4"/>
                </a:highlight>
              </a:rPr>
              <a:t>Fostering skills development: The qualification should encourage creative and critical engagement, ensuring students can develop performance, devising, and reflective skills rather than focusing narrowly on final examinations.</a:t>
            </a:r>
            <a:endParaRPr lang="en-US"/>
          </a:p>
          <a:p>
            <a:pPr>
              <a:buFont typeface="Arial"/>
              <a:buChar char="•"/>
            </a:pPr>
            <a:r>
              <a:rPr lang="en-US">
                <a:solidFill>
                  <a:srgbClr val="2B2438"/>
                </a:solidFill>
                <a:highlight>
                  <a:srgbClr val="F4F4F4"/>
                </a:highlight>
              </a:rPr>
              <a:t>Supporting progression: Changes to subject content and assessment balance will help prepare students for further study and careers in drama and theatre.</a:t>
            </a:r>
            <a:endParaRPr lang="en-US"/>
          </a:p>
          <a:p>
            <a:pPr>
              <a:buFont typeface="Arial"/>
              <a:buChar char="•"/>
            </a:pPr>
            <a:r>
              <a:rPr lang="en-US">
                <a:solidFill>
                  <a:srgbClr val="2B2438"/>
                </a:solidFill>
                <a:highlight>
                  <a:srgbClr val="F4F4F4"/>
                </a:highlight>
              </a:rPr>
              <a:t>Earlier curriculum clarity and progression: The Review recommends adding more specific Drama content in KS3 (and potentially earlier key stages) within the English </a:t>
            </a:r>
            <a:r>
              <a:rPr lang="en-US" err="1">
                <a:solidFill>
                  <a:srgbClr val="2B2438"/>
                </a:solidFill>
                <a:highlight>
                  <a:srgbClr val="F4F4F4"/>
                </a:highlight>
              </a:rPr>
              <a:t>programme</a:t>
            </a:r>
            <a:r>
              <a:rPr lang="en-US">
                <a:solidFill>
                  <a:srgbClr val="2B2438"/>
                </a:solidFill>
                <a:highlight>
                  <a:srgbClr val="F4F4F4"/>
                </a:highlight>
              </a:rPr>
              <a:t> of study, so that students build clearer skills and knowledge foundations before reaching GCSE.</a:t>
            </a:r>
            <a:endParaRPr lang="en-US"/>
          </a:p>
          <a:p>
            <a:pPr>
              <a:buFont typeface="Arial"/>
              <a:buChar char="•"/>
            </a:pPr>
            <a:r>
              <a:rPr lang="en-US">
                <a:solidFill>
                  <a:srgbClr val="2B2438"/>
                </a:solidFill>
                <a:highlight>
                  <a:srgbClr val="F4F4F4"/>
                </a:highlight>
              </a:rPr>
              <a:t>Clarity on essential knowledge and skills: The final report notes that current national curriculum requirements have lacked clarity and specificity about Drama as a discipline, affecting teaching and learning. We’re advocating for strengthened clarity about what essential knowledge and skills pupils should acquire so we can reflect this in our qualifications.</a:t>
            </a:r>
            <a:endParaRPr lang="en-US"/>
          </a:p>
          <a:p>
            <a:pPr>
              <a:buFont typeface="Arial"/>
              <a:buChar char="•"/>
            </a:pPr>
            <a:endParaRPr lang="en-US">
              <a:solidFill>
                <a:srgbClr val="2B2438"/>
              </a:solidFill>
              <a:highlight>
                <a:srgbClr val="F4F4F4"/>
              </a:highlight>
              <a:ea typeface="Calibri"/>
              <a:cs typeface="Calibri"/>
            </a:endParaRPr>
          </a:p>
        </p:txBody>
      </p:sp>
      <p:sp>
        <p:nvSpPr>
          <p:cNvPr id="4" name="Slide Number Placeholder 3">
            <a:extLst>
              <a:ext uri="{FF2B5EF4-FFF2-40B4-BE49-F238E27FC236}">
                <a16:creationId xmlns:a16="http://schemas.microsoft.com/office/drawing/2014/main" id="{4BD4FA7C-7A06-2559-1970-A3D327B48AA6}"/>
              </a:ext>
            </a:extLst>
          </p:cNvPr>
          <p:cNvSpPr>
            <a:spLocks noGrp="1"/>
          </p:cNvSpPr>
          <p:nvPr>
            <p:ph type="sldNum" sz="quarter" idx="5"/>
          </p:nvPr>
        </p:nvSpPr>
        <p:spPr/>
        <p:txBody>
          <a:bodyPr/>
          <a:lstStyle/>
          <a:p>
            <a:fld id="{3C40DE1A-D26C-4BF3-92F9-DBA57D06CF9D}" type="slidenum">
              <a:rPr lang="en-GB" smtClean="0"/>
              <a:t>9</a:t>
            </a:fld>
            <a:endParaRPr lang="en-GB"/>
          </a:p>
        </p:txBody>
      </p:sp>
    </p:spTree>
    <p:extLst>
      <p:ext uri="{BB962C8B-B14F-4D97-AF65-F5344CB8AC3E}">
        <p14:creationId xmlns:p14="http://schemas.microsoft.com/office/powerpoint/2010/main" val="37526152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mentioned at the start of the week, we’re keen to hear your views so we can ensure they are reflected in our conversations with the DfE and </a:t>
            </a:r>
            <a:r>
              <a:rPr lang="en-US" dirty="0" err="1"/>
              <a:t>Ofqual</a:t>
            </a:r>
            <a:r>
              <a:rPr lang="en-US" dirty="0"/>
              <a:t>. Through our discussions with you and insights from our Teacher Panels, we know there are several key topics highlighted in the CAR and the government response that matter most to you - and today is an opportunity for you to share your perspectives.</a:t>
            </a:r>
          </a:p>
        </p:txBody>
      </p:sp>
      <p:sp>
        <p:nvSpPr>
          <p:cNvPr id="4" name="Slide Number Placeholder 3"/>
          <p:cNvSpPr>
            <a:spLocks noGrp="1"/>
          </p:cNvSpPr>
          <p:nvPr>
            <p:ph type="sldNum" sz="quarter" idx="5"/>
          </p:nvPr>
        </p:nvSpPr>
        <p:spPr/>
        <p:txBody>
          <a:bodyPr/>
          <a:lstStyle/>
          <a:p>
            <a:fld id="{3C40DE1A-D26C-4BF3-92F9-DBA57D06CF9D}" type="slidenum">
              <a:rPr lang="en-GB" smtClean="0"/>
              <a:t>10</a:t>
            </a:fld>
            <a:endParaRPr lang="en-GB"/>
          </a:p>
        </p:txBody>
      </p:sp>
    </p:spTree>
    <p:extLst>
      <p:ext uri="{BB962C8B-B14F-4D97-AF65-F5344CB8AC3E}">
        <p14:creationId xmlns:p14="http://schemas.microsoft.com/office/powerpoint/2010/main" val="6355880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ED473F-C344-F52F-13FB-BFB969B827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655A3B-BE8E-4828-24A9-1C65D3CAA3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68CCA3-1E5F-C6AD-0E30-B36952F13C5A}"/>
              </a:ext>
            </a:extLst>
          </p:cNvPr>
          <p:cNvSpPr>
            <a:spLocks noGrp="1"/>
          </p:cNvSpPr>
          <p:nvPr>
            <p:ph type="body" idx="1"/>
          </p:nvPr>
        </p:nvSpPr>
        <p:spPr/>
        <p:txBody>
          <a:bodyPr/>
          <a:lstStyle/>
          <a:p>
            <a:endParaRPr lang="en-US" i="1">
              <a:solidFill>
                <a:srgbClr val="212937"/>
              </a:solidFill>
              <a:ea typeface="Calibri"/>
              <a:cs typeface="Calibri"/>
            </a:endParaRPr>
          </a:p>
        </p:txBody>
      </p:sp>
      <p:sp>
        <p:nvSpPr>
          <p:cNvPr id="4" name="Slide Number Placeholder 3">
            <a:extLst>
              <a:ext uri="{FF2B5EF4-FFF2-40B4-BE49-F238E27FC236}">
                <a16:creationId xmlns:a16="http://schemas.microsoft.com/office/drawing/2014/main" id="{D2C87EF5-3A2B-A835-3B46-2448BEB867C1}"/>
              </a:ext>
            </a:extLst>
          </p:cNvPr>
          <p:cNvSpPr>
            <a:spLocks noGrp="1"/>
          </p:cNvSpPr>
          <p:nvPr>
            <p:ph type="sldNum" sz="quarter" idx="5"/>
          </p:nvPr>
        </p:nvSpPr>
        <p:spPr/>
        <p:txBody>
          <a:bodyPr/>
          <a:lstStyle/>
          <a:p>
            <a:fld id="{3C40DE1A-D26C-4BF3-92F9-DBA57D06CF9D}" type="slidenum">
              <a:rPr lang="en-GB" smtClean="0"/>
              <a:t>11</a:t>
            </a:fld>
            <a:endParaRPr lang="en-GB"/>
          </a:p>
        </p:txBody>
      </p:sp>
    </p:spTree>
    <p:extLst>
      <p:ext uri="{BB962C8B-B14F-4D97-AF65-F5344CB8AC3E}">
        <p14:creationId xmlns:p14="http://schemas.microsoft.com/office/powerpoint/2010/main" val="5988817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86C87-0480-8ED4-D7E5-F888FE20CF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727BF7-4446-8B9F-E40F-D0271DA721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B325DC-83D2-B299-138B-0371E5A44771}"/>
              </a:ext>
            </a:extLst>
          </p:cNvPr>
          <p:cNvSpPr>
            <a:spLocks noGrp="1"/>
          </p:cNvSpPr>
          <p:nvPr>
            <p:ph type="body" idx="1"/>
          </p:nvPr>
        </p:nvSpPr>
        <p:spPr/>
        <p:txBody>
          <a:bodyPr/>
          <a:lstStyle/>
          <a:p>
            <a:endParaRPr lang="en-US" i="1">
              <a:solidFill>
                <a:srgbClr val="212937"/>
              </a:solidFill>
              <a:ea typeface="Calibri"/>
              <a:cs typeface="Calibri"/>
            </a:endParaRPr>
          </a:p>
        </p:txBody>
      </p:sp>
      <p:sp>
        <p:nvSpPr>
          <p:cNvPr id="4" name="Slide Number Placeholder 3">
            <a:extLst>
              <a:ext uri="{FF2B5EF4-FFF2-40B4-BE49-F238E27FC236}">
                <a16:creationId xmlns:a16="http://schemas.microsoft.com/office/drawing/2014/main" id="{D627CA69-8BCB-C4CD-FB77-99BF09B6C23D}"/>
              </a:ext>
            </a:extLst>
          </p:cNvPr>
          <p:cNvSpPr>
            <a:spLocks noGrp="1"/>
          </p:cNvSpPr>
          <p:nvPr>
            <p:ph type="sldNum" sz="quarter" idx="5"/>
          </p:nvPr>
        </p:nvSpPr>
        <p:spPr/>
        <p:txBody>
          <a:bodyPr/>
          <a:lstStyle/>
          <a:p>
            <a:fld id="{3C40DE1A-D26C-4BF3-92F9-DBA57D06CF9D}" type="slidenum">
              <a:rPr lang="en-GB" smtClean="0"/>
              <a:t>12</a:t>
            </a:fld>
            <a:endParaRPr lang="en-GB"/>
          </a:p>
        </p:txBody>
      </p:sp>
    </p:spTree>
    <p:extLst>
      <p:ext uri="{BB962C8B-B14F-4D97-AF65-F5344CB8AC3E}">
        <p14:creationId xmlns:p14="http://schemas.microsoft.com/office/powerpoint/2010/main" val="11868341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C99F3-BBA9-3454-F281-5B13C37A75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8CD738-6E8F-D01D-BB87-AF5244F750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A35D4D-0208-3DD5-19FC-59D3F061F671}"/>
              </a:ext>
            </a:extLst>
          </p:cNvPr>
          <p:cNvSpPr>
            <a:spLocks noGrp="1"/>
          </p:cNvSpPr>
          <p:nvPr>
            <p:ph type="body" idx="1"/>
          </p:nvPr>
        </p:nvSpPr>
        <p:spPr/>
        <p:txBody>
          <a:bodyPr/>
          <a:lstStyle/>
          <a:p>
            <a:endParaRPr lang="en-US" i="1">
              <a:solidFill>
                <a:srgbClr val="212937"/>
              </a:solidFill>
              <a:ea typeface="Calibri"/>
              <a:cs typeface="Calibri"/>
            </a:endParaRPr>
          </a:p>
        </p:txBody>
      </p:sp>
      <p:sp>
        <p:nvSpPr>
          <p:cNvPr id="4" name="Slide Number Placeholder 3">
            <a:extLst>
              <a:ext uri="{FF2B5EF4-FFF2-40B4-BE49-F238E27FC236}">
                <a16:creationId xmlns:a16="http://schemas.microsoft.com/office/drawing/2014/main" id="{34E9EBA4-7027-4A78-C24C-93457A13FFBA}"/>
              </a:ext>
            </a:extLst>
          </p:cNvPr>
          <p:cNvSpPr>
            <a:spLocks noGrp="1"/>
          </p:cNvSpPr>
          <p:nvPr>
            <p:ph type="sldNum" sz="quarter" idx="5"/>
          </p:nvPr>
        </p:nvSpPr>
        <p:spPr/>
        <p:txBody>
          <a:bodyPr/>
          <a:lstStyle/>
          <a:p>
            <a:fld id="{3C40DE1A-D26C-4BF3-92F9-DBA57D06CF9D}" type="slidenum">
              <a:rPr lang="en-GB" smtClean="0"/>
              <a:t>13</a:t>
            </a:fld>
            <a:endParaRPr lang="en-GB"/>
          </a:p>
        </p:txBody>
      </p:sp>
    </p:spTree>
    <p:extLst>
      <p:ext uri="{BB962C8B-B14F-4D97-AF65-F5344CB8AC3E}">
        <p14:creationId xmlns:p14="http://schemas.microsoft.com/office/powerpoint/2010/main" val="20281291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0C39E-FF52-F3E1-21DE-E8F973AC02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33FB25-88A6-955D-7029-74F15B7F94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0A81B9-0B0A-1FD5-9780-2F854CED0F55}"/>
              </a:ext>
            </a:extLst>
          </p:cNvPr>
          <p:cNvSpPr>
            <a:spLocks noGrp="1"/>
          </p:cNvSpPr>
          <p:nvPr>
            <p:ph type="body" idx="1"/>
          </p:nvPr>
        </p:nvSpPr>
        <p:spPr/>
        <p:txBody>
          <a:bodyPr/>
          <a:lstStyle/>
          <a:p>
            <a:endParaRPr lang="en-US" i="1">
              <a:solidFill>
                <a:srgbClr val="212937"/>
              </a:solidFill>
              <a:ea typeface="Calibri"/>
              <a:cs typeface="Calibri"/>
            </a:endParaRPr>
          </a:p>
        </p:txBody>
      </p:sp>
      <p:sp>
        <p:nvSpPr>
          <p:cNvPr id="4" name="Slide Number Placeholder 3">
            <a:extLst>
              <a:ext uri="{FF2B5EF4-FFF2-40B4-BE49-F238E27FC236}">
                <a16:creationId xmlns:a16="http://schemas.microsoft.com/office/drawing/2014/main" id="{69DE8594-6F1A-DC05-6142-254824A2264E}"/>
              </a:ext>
            </a:extLst>
          </p:cNvPr>
          <p:cNvSpPr>
            <a:spLocks noGrp="1"/>
          </p:cNvSpPr>
          <p:nvPr>
            <p:ph type="sldNum" sz="quarter" idx="5"/>
          </p:nvPr>
        </p:nvSpPr>
        <p:spPr/>
        <p:txBody>
          <a:bodyPr/>
          <a:lstStyle/>
          <a:p>
            <a:fld id="{3C40DE1A-D26C-4BF3-92F9-DBA57D06CF9D}" type="slidenum">
              <a:rPr lang="en-GB" smtClean="0"/>
              <a:t>14</a:t>
            </a:fld>
            <a:endParaRPr lang="en-GB"/>
          </a:p>
        </p:txBody>
      </p:sp>
    </p:spTree>
    <p:extLst>
      <p:ext uri="{BB962C8B-B14F-4D97-AF65-F5344CB8AC3E}">
        <p14:creationId xmlns:p14="http://schemas.microsoft.com/office/powerpoint/2010/main" val="2299821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243F1-07B0-1819-E24C-D4B8A1FBB7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7B09F1-6E28-2A32-D832-81E56F8B28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D7D5AA-ECB9-AF6A-1CAF-CD78530BDA9A}"/>
              </a:ext>
            </a:extLst>
          </p:cNvPr>
          <p:cNvSpPr>
            <a:spLocks noGrp="1"/>
          </p:cNvSpPr>
          <p:nvPr>
            <p:ph type="body" idx="1"/>
          </p:nvPr>
        </p:nvSpPr>
        <p:spPr/>
        <p:txBody>
          <a:bodyPr/>
          <a:lstStyle/>
          <a:p>
            <a:endParaRPr lang="en-US" i="1">
              <a:solidFill>
                <a:srgbClr val="212937"/>
              </a:solidFill>
              <a:ea typeface="Calibri"/>
              <a:cs typeface="Calibri"/>
            </a:endParaRPr>
          </a:p>
        </p:txBody>
      </p:sp>
      <p:sp>
        <p:nvSpPr>
          <p:cNvPr id="4" name="Slide Number Placeholder 3">
            <a:extLst>
              <a:ext uri="{FF2B5EF4-FFF2-40B4-BE49-F238E27FC236}">
                <a16:creationId xmlns:a16="http://schemas.microsoft.com/office/drawing/2014/main" id="{B814DF23-6FD7-5AEC-FFFC-67687EFC37C7}"/>
              </a:ext>
            </a:extLst>
          </p:cNvPr>
          <p:cNvSpPr>
            <a:spLocks noGrp="1"/>
          </p:cNvSpPr>
          <p:nvPr>
            <p:ph type="sldNum" sz="quarter" idx="5"/>
          </p:nvPr>
        </p:nvSpPr>
        <p:spPr/>
        <p:txBody>
          <a:bodyPr/>
          <a:lstStyle/>
          <a:p>
            <a:fld id="{3C40DE1A-D26C-4BF3-92F9-DBA57D06CF9D}" type="slidenum">
              <a:rPr lang="en-GB" smtClean="0"/>
              <a:t>15</a:t>
            </a:fld>
            <a:endParaRPr lang="en-GB"/>
          </a:p>
        </p:txBody>
      </p:sp>
    </p:spTree>
    <p:extLst>
      <p:ext uri="{BB962C8B-B14F-4D97-AF65-F5344CB8AC3E}">
        <p14:creationId xmlns:p14="http://schemas.microsoft.com/office/powerpoint/2010/main" val="13623982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ea typeface="Calibri"/>
              <a:cs typeface="Calibri"/>
            </a:endParaRPr>
          </a:p>
        </p:txBody>
      </p:sp>
      <p:sp>
        <p:nvSpPr>
          <p:cNvPr id="4" name="Slide Number Placeholder 3"/>
          <p:cNvSpPr>
            <a:spLocks noGrp="1"/>
          </p:cNvSpPr>
          <p:nvPr>
            <p:ph type="sldNum" sz="quarter" idx="5"/>
          </p:nvPr>
        </p:nvSpPr>
        <p:spPr/>
        <p:txBody>
          <a:bodyPr/>
          <a:lstStyle/>
          <a:p>
            <a:fld id="{3C40DE1A-D26C-4BF3-92F9-DBA57D06CF9D}" type="slidenum">
              <a:rPr lang="en-GB" smtClean="0"/>
              <a:t>16</a:t>
            </a:fld>
            <a:endParaRPr lang="en-GB"/>
          </a:p>
        </p:txBody>
      </p:sp>
    </p:spTree>
    <p:extLst>
      <p:ext uri="{BB962C8B-B14F-4D97-AF65-F5344CB8AC3E}">
        <p14:creationId xmlns:p14="http://schemas.microsoft.com/office/powerpoint/2010/main" val="33292262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7C37B-BD43-D17F-EAC3-64AE2F5F52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224EC5-9F9A-1430-C28D-A76A4E7212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084520-D493-7831-9918-5B1852496164}"/>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D8229F06-B3AA-EBA3-9C0D-C6163B66FF72}"/>
              </a:ext>
            </a:extLst>
          </p:cNvPr>
          <p:cNvSpPr>
            <a:spLocks noGrp="1"/>
          </p:cNvSpPr>
          <p:nvPr>
            <p:ph type="sldNum" sz="quarter" idx="5"/>
          </p:nvPr>
        </p:nvSpPr>
        <p:spPr/>
        <p:txBody>
          <a:bodyPr/>
          <a:lstStyle/>
          <a:p>
            <a:fld id="{3C40DE1A-D26C-4BF3-92F9-DBA57D06CF9D}" type="slidenum">
              <a:rPr lang="en-GB" smtClean="0"/>
              <a:t>17</a:t>
            </a:fld>
            <a:endParaRPr lang="en-GB"/>
          </a:p>
        </p:txBody>
      </p:sp>
    </p:spTree>
    <p:extLst>
      <p:ext uri="{BB962C8B-B14F-4D97-AF65-F5344CB8AC3E}">
        <p14:creationId xmlns:p14="http://schemas.microsoft.com/office/powerpoint/2010/main" val="36970632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We work with teachers to create every single one of our products. We’re already working with many of you on the new qualifications. We’ll make it easy for you to contribute to all the updated qualifications and share your thoughts with us. We’ll be running a series of </a:t>
            </a:r>
            <a:r>
              <a:rPr lang="en-GB" b="1"/>
              <a:t>Teacher Panels </a:t>
            </a:r>
            <a:r>
              <a:rPr lang="en-GB"/>
              <a:t>where you’ll be part of a trusted group that informs and guides the development of our qualifications. You’ll share your expertise, answer subject-specific questions and contribute to the insights that shape our long-term direction.</a:t>
            </a:r>
            <a:endParaRPr lang="en-US">
              <a:ea typeface="Calibri"/>
              <a:cs typeface="Calibri"/>
            </a:endParaRPr>
          </a:p>
          <a:p>
            <a:endParaRPr lang="en-GB">
              <a:ea typeface="Calibri"/>
              <a:cs typeface="Calibri"/>
            </a:endParaRPr>
          </a:p>
          <a:p>
            <a:r>
              <a:rPr lang="en-GB"/>
              <a:t>We’ll also provide you with everything you need to make these changes a success for you, your school and most importantly, your students. </a:t>
            </a:r>
            <a:endParaRPr lang="en-GB">
              <a:ea typeface="Calibri"/>
              <a:cs typeface="Calibri"/>
            </a:endParaRPr>
          </a:p>
          <a:p>
            <a:endParaRPr lang="en-GB">
              <a:ea typeface="Calibri"/>
              <a:cs typeface="Calibri"/>
            </a:endParaRPr>
          </a:p>
        </p:txBody>
      </p:sp>
      <p:sp>
        <p:nvSpPr>
          <p:cNvPr id="4" name="Slide Number Placeholder 3"/>
          <p:cNvSpPr>
            <a:spLocks noGrp="1"/>
          </p:cNvSpPr>
          <p:nvPr>
            <p:ph type="sldNum" sz="quarter" idx="5"/>
          </p:nvPr>
        </p:nvSpPr>
        <p:spPr/>
        <p:txBody>
          <a:bodyPr/>
          <a:lstStyle/>
          <a:p>
            <a:fld id="{3C40DE1A-D26C-4BF3-92F9-DBA57D06CF9D}" type="slidenum">
              <a:rPr lang="en-GB" smtClean="0"/>
              <a:t>18</a:t>
            </a:fld>
            <a:endParaRPr lang="en-GB"/>
          </a:p>
        </p:txBody>
      </p:sp>
    </p:spTree>
    <p:extLst>
      <p:ext uri="{BB962C8B-B14F-4D97-AF65-F5344CB8AC3E}">
        <p14:creationId xmlns:p14="http://schemas.microsoft.com/office/powerpoint/2010/main" val="3540251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Image">
    <p:bg>
      <p:bgPr>
        <a:solidFill>
          <a:schemeClr val="tx2"/>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FE1D8D85-2C0E-7B25-D553-D841B3A80E3D}"/>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4" name="Picture 33" descr="Two people sitting at a table&#10;&#10;Description automatically generated with low confidence">
            <a:extLst>
              <a:ext uri="{FF2B5EF4-FFF2-40B4-BE49-F238E27FC236}">
                <a16:creationId xmlns:a16="http://schemas.microsoft.com/office/drawing/2014/main" id="{F91314FE-BF5C-7B01-744A-61AF7206A2BD}"/>
              </a:ext>
            </a:extLst>
          </p:cNvPr>
          <p:cNvPicPr>
            <a:picLocks noChangeAspect="1"/>
          </p:cNvPicPr>
          <p:nvPr userDrawn="1"/>
        </p:nvPicPr>
        <p:blipFill rotWithShape="1">
          <a:blip r:embed="rId2"/>
          <a:srcRect l="15761" t="2174" r="8464"/>
          <a:stretch/>
        </p:blipFill>
        <p:spPr>
          <a:xfrm>
            <a:off x="4542584" y="0"/>
            <a:ext cx="7649415" cy="6858000"/>
          </a:xfrm>
          <a:prstGeom prst="rect">
            <a:avLst/>
          </a:prstGeom>
        </p:spPr>
      </p:pic>
      <p:grpSp>
        <p:nvGrpSpPr>
          <p:cNvPr id="33" name="Group 32">
            <a:extLst>
              <a:ext uri="{FF2B5EF4-FFF2-40B4-BE49-F238E27FC236}">
                <a16:creationId xmlns:a16="http://schemas.microsoft.com/office/drawing/2014/main" id="{2A1A7C3E-9C7E-7051-7801-B6C3D1F7A4B8}"/>
              </a:ext>
            </a:extLst>
          </p:cNvPr>
          <p:cNvGrpSpPr/>
          <p:nvPr userDrawn="1"/>
        </p:nvGrpSpPr>
        <p:grpSpPr>
          <a:xfrm>
            <a:off x="0" y="0"/>
            <a:ext cx="11643492" cy="6861917"/>
            <a:chOff x="0" y="0"/>
            <a:chExt cx="11643492" cy="6861917"/>
          </a:xfrm>
        </p:grpSpPr>
        <p:sp>
          <p:nvSpPr>
            <p:cNvPr id="35" name="Freeform: Shape 34">
              <a:extLst>
                <a:ext uri="{FF2B5EF4-FFF2-40B4-BE49-F238E27FC236}">
                  <a16:creationId xmlns:a16="http://schemas.microsoft.com/office/drawing/2014/main" id="{EF6BDDFC-7488-4893-3612-E451A6C8DA51}"/>
                </a:ext>
              </a:extLst>
            </p:cNvPr>
            <p:cNvSpPr/>
            <p:nvPr userDrawn="1"/>
          </p:nvSpPr>
          <p:spPr>
            <a:xfrm>
              <a:off x="1282895" y="4059479"/>
              <a:ext cx="10360597" cy="2802438"/>
            </a:xfrm>
            <a:custGeom>
              <a:avLst/>
              <a:gdLst>
                <a:gd name="connsiteX0" fmla="*/ 3148994 w 10360597"/>
                <a:gd name="connsiteY0" fmla="*/ 0 h 2802438"/>
                <a:gd name="connsiteX1" fmla="*/ 10360597 w 10360597"/>
                <a:gd name="connsiteY1" fmla="*/ 2798521 h 2802438"/>
                <a:gd name="connsiteX2" fmla="*/ 7160792 w 10360597"/>
                <a:gd name="connsiteY2" fmla="*/ 2802438 h 2802438"/>
                <a:gd name="connsiteX3" fmla="*/ 7160792 w 10360597"/>
                <a:gd name="connsiteY3" fmla="*/ 2798521 h 2802438"/>
                <a:gd name="connsiteX4" fmla="*/ 0 w 10360597"/>
                <a:gd name="connsiteY4" fmla="*/ 2798521 h 2802438"/>
                <a:gd name="connsiteX5" fmla="*/ 379807 w 10360597"/>
                <a:gd name="connsiteY5" fmla="*/ 2468153 h 2802438"/>
                <a:gd name="connsiteX6" fmla="*/ 3148994 w 10360597"/>
                <a:gd name="connsiteY6" fmla="*/ 0 h 280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60597" h="2802438">
                  <a:moveTo>
                    <a:pt x="3148994" y="0"/>
                  </a:moveTo>
                  <a:lnTo>
                    <a:pt x="10360597" y="2798521"/>
                  </a:lnTo>
                  <a:lnTo>
                    <a:pt x="7160792" y="2802438"/>
                  </a:lnTo>
                  <a:lnTo>
                    <a:pt x="7160792" y="2798521"/>
                  </a:lnTo>
                  <a:lnTo>
                    <a:pt x="0" y="2798521"/>
                  </a:lnTo>
                  <a:lnTo>
                    <a:pt x="379807" y="2468153"/>
                  </a:lnTo>
                  <a:cubicBezTo>
                    <a:pt x="1301249" y="1658400"/>
                    <a:pt x="2229983" y="790306"/>
                    <a:pt x="3148994" y="0"/>
                  </a:cubicBezTo>
                  <a:close/>
                </a:path>
              </a:pathLst>
            </a:custGeom>
            <a:solidFill>
              <a:srgbClr val="9C182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6" name="Freeform: Shape 35">
              <a:extLst>
                <a:ext uri="{FF2B5EF4-FFF2-40B4-BE49-F238E27FC236}">
                  <a16:creationId xmlns:a16="http://schemas.microsoft.com/office/drawing/2014/main" id="{609BD5BA-4A55-62C8-F7E4-4129FA556299}"/>
                </a:ext>
              </a:extLst>
            </p:cNvPr>
            <p:cNvSpPr/>
            <p:nvPr userDrawn="1"/>
          </p:nvSpPr>
          <p:spPr>
            <a:xfrm>
              <a:off x="0" y="0"/>
              <a:ext cx="9514247" cy="6858001"/>
            </a:xfrm>
            <a:custGeom>
              <a:avLst/>
              <a:gdLst>
                <a:gd name="connsiteX0" fmla="*/ 4388438 w 9514247"/>
                <a:gd name="connsiteY0" fmla="*/ 0 h 6858001"/>
                <a:gd name="connsiteX1" fmla="*/ 9514247 w 9514247"/>
                <a:gd name="connsiteY1" fmla="*/ 0 h 6858001"/>
                <a:gd name="connsiteX2" fmla="*/ 1524000 w 9514247"/>
                <a:gd name="connsiteY2" fmla="*/ 6850744 h 6858001"/>
                <a:gd name="connsiteX3" fmla="*/ 1523147 w 9514247"/>
                <a:gd name="connsiteY3" fmla="*/ 6858000 h 6858001"/>
                <a:gd name="connsiteX4" fmla="*/ 1523132 w 9514247"/>
                <a:gd name="connsiteY4" fmla="*/ 6858001 h 6858001"/>
                <a:gd name="connsiteX5" fmla="*/ 0 w 9514247"/>
                <a:gd name="connsiteY5" fmla="*/ 6858001 h 6858001"/>
                <a:gd name="connsiteX6" fmla="*/ 0 w 9514247"/>
                <a:gd name="connsiteY6" fmla="*/ 3822664 h 6858001"/>
                <a:gd name="connsiteX7" fmla="*/ 4383315 w 9514247"/>
                <a:gd name="connsiteY7" fmla="*/ 14515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14247" h="6858001">
                  <a:moveTo>
                    <a:pt x="4388438" y="0"/>
                  </a:moveTo>
                  <a:lnTo>
                    <a:pt x="9514247" y="0"/>
                  </a:lnTo>
                  <a:lnTo>
                    <a:pt x="1524000" y="6850744"/>
                  </a:lnTo>
                  <a:cubicBezTo>
                    <a:pt x="1523716" y="6853163"/>
                    <a:pt x="1523431" y="6855581"/>
                    <a:pt x="1523147" y="6858000"/>
                  </a:cubicBezTo>
                  <a:lnTo>
                    <a:pt x="1523132" y="6858001"/>
                  </a:lnTo>
                  <a:lnTo>
                    <a:pt x="0" y="6858001"/>
                  </a:lnTo>
                  <a:lnTo>
                    <a:pt x="0" y="3822664"/>
                  </a:lnTo>
                  <a:lnTo>
                    <a:pt x="4383315" y="1451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2" name="Title 1">
            <a:extLst>
              <a:ext uri="{FF2B5EF4-FFF2-40B4-BE49-F238E27FC236}">
                <a16:creationId xmlns:a16="http://schemas.microsoft.com/office/drawing/2014/main" id="{DAFC1FBC-3274-8C2F-5E18-1976B02361C1}"/>
              </a:ext>
            </a:extLst>
          </p:cNvPr>
          <p:cNvSpPr>
            <a:spLocks noGrp="1"/>
          </p:cNvSpPr>
          <p:nvPr userDrawn="1">
            <p:ph type="ctrTitle" hasCustomPrompt="1"/>
          </p:nvPr>
        </p:nvSpPr>
        <p:spPr>
          <a:xfrm>
            <a:off x="550863" y="2026763"/>
            <a:ext cx="8021245" cy="2554662"/>
          </a:xfrm>
        </p:spPr>
        <p:txBody>
          <a:bodyPr anchor="ctr">
            <a:normAutofit/>
          </a:bodyPr>
          <a:lstStyle>
            <a:lvl1pPr algn="l">
              <a:defRPr sz="7000">
                <a:solidFill>
                  <a:schemeClr val="bg1"/>
                </a:solidFill>
              </a:defRPr>
            </a:lvl1pPr>
          </a:lstStyle>
          <a:p>
            <a:r>
              <a:rPr lang="en-US"/>
              <a:t>Title</a:t>
            </a:r>
            <a:endParaRPr lang="en-GB"/>
          </a:p>
        </p:txBody>
      </p:sp>
      <p:sp>
        <p:nvSpPr>
          <p:cNvPr id="11" name="Text Placeholder 2">
            <a:extLst>
              <a:ext uri="{FF2B5EF4-FFF2-40B4-BE49-F238E27FC236}">
                <a16:creationId xmlns:a16="http://schemas.microsoft.com/office/drawing/2014/main" id="{DDC6F0EC-7F4B-5029-5C19-86E564126A16}"/>
              </a:ext>
            </a:extLst>
          </p:cNvPr>
          <p:cNvSpPr>
            <a:spLocks noGrp="1"/>
          </p:cNvSpPr>
          <p:nvPr userDrawn="1">
            <p:ph type="body" idx="1" hasCustomPrompt="1"/>
          </p:nvPr>
        </p:nvSpPr>
        <p:spPr>
          <a:xfrm>
            <a:off x="550863" y="4608318"/>
            <a:ext cx="8021246" cy="538718"/>
          </a:xfrm>
        </p:spPr>
        <p:txBody>
          <a:bodyPr/>
          <a:lstStyle>
            <a:lvl1pPr marL="0" indent="0">
              <a:spcBef>
                <a:spcPts val="0"/>
              </a:spcBef>
              <a:spcAft>
                <a:spcPts val="0"/>
              </a:spcAft>
              <a:buNone/>
              <a:defRPr sz="2400" b="0">
                <a:solidFill>
                  <a:schemeClr val="bg1"/>
                </a:solidFill>
                <a:latin typeface="Source Sans Pro Semibold" panose="020B0603030403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Speaker name</a:t>
            </a:r>
          </a:p>
        </p:txBody>
      </p:sp>
      <p:grpSp>
        <p:nvGrpSpPr>
          <p:cNvPr id="3" name="Group 2">
            <a:extLst>
              <a:ext uri="{FF2B5EF4-FFF2-40B4-BE49-F238E27FC236}">
                <a16:creationId xmlns:a16="http://schemas.microsoft.com/office/drawing/2014/main" id="{2557DE40-F639-B8F2-4FAD-1BD73B7A5BC4}"/>
              </a:ext>
            </a:extLst>
          </p:cNvPr>
          <p:cNvGrpSpPr/>
          <p:nvPr userDrawn="1"/>
        </p:nvGrpSpPr>
        <p:grpSpPr>
          <a:xfrm>
            <a:off x="470661" y="492919"/>
            <a:ext cx="1210409" cy="695096"/>
            <a:chOff x="470661" y="492919"/>
            <a:chExt cx="1210409" cy="695096"/>
          </a:xfrm>
        </p:grpSpPr>
        <p:grpSp>
          <p:nvGrpSpPr>
            <p:cNvPr id="9" name="Graphic 6">
              <a:extLst>
                <a:ext uri="{FF2B5EF4-FFF2-40B4-BE49-F238E27FC236}">
                  <a16:creationId xmlns:a16="http://schemas.microsoft.com/office/drawing/2014/main" id="{FFEAD91A-E0B5-8325-DF7E-C8464E2DC770}"/>
                </a:ext>
              </a:extLst>
            </p:cNvPr>
            <p:cNvGrpSpPr/>
            <p:nvPr userDrawn="1"/>
          </p:nvGrpSpPr>
          <p:grpSpPr>
            <a:xfrm>
              <a:off x="470661" y="492919"/>
              <a:ext cx="1210409" cy="490907"/>
              <a:chOff x="470661" y="492919"/>
              <a:chExt cx="1210409" cy="490907"/>
            </a:xfrm>
            <a:solidFill>
              <a:schemeClr val="bg1"/>
            </a:solidFill>
          </p:grpSpPr>
          <p:sp>
            <p:nvSpPr>
              <p:cNvPr id="10" name="Freeform: Shape 9">
                <a:extLst>
                  <a:ext uri="{FF2B5EF4-FFF2-40B4-BE49-F238E27FC236}">
                    <a16:creationId xmlns:a16="http://schemas.microsoft.com/office/drawing/2014/main" id="{80868EA5-34CB-FB75-DC57-6568425D4B56}"/>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7FBF8CC2-8C84-1ED9-A3AD-B30D3F6655EB}"/>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E4F36250-0727-7B09-35A5-271F81B886EA}"/>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A6B9A5B2-F34C-22B0-EEF2-393910736B4B}"/>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grpSp>
          <p:nvGrpSpPr>
            <p:cNvPr id="15" name="Graphic 6">
              <a:extLst>
                <a:ext uri="{FF2B5EF4-FFF2-40B4-BE49-F238E27FC236}">
                  <a16:creationId xmlns:a16="http://schemas.microsoft.com/office/drawing/2014/main" id="{24EF4876-DC32-963F-E93C-F9832F1BA35A}"/>
                </a:ext>
              </a:extLst>
            </p:cNvPr>
            <p:cNvGrpSpPr/>
            <p:nvPr userDrawn="1"/>
          </p:nvGrpSpPr>
          <p:grpSpPr>
            <a:xfrm>
              <a:off x="470661" y="1056026"/>
              <a:ext cx="1209209" cy="131989"/>
              <a:chOff x="470661" y="1056026"/>
              <a:chExt cx="1209209" cy="131989"/>
            </a:xfrm>
            <a:solidFill>
              <a:schemeClr val="bg1"/>
            </a:solidFill>
          </p:grpSpPr>
          <p:sp>
            <p:nvSpPr>
              <p:cNvPr id="16" name="Freeform: Shape 15">
                <a:extLst>
                  <a:ext uri="{FF2B5EF4-FFF2-40B4-BE49-F238E27FC236}">
                    <a16:creationId xmlns:a16="http://schemas.microsoft.com/office/drawing/2014/main" id="{ED418BFF-FD47-926D-79ED-DE0437BCEF13}"/>
                  </a:ext>
                </a:extLst>
              </p:cNvPr>
              <p:cNvSpPr/>
              <p:nvPr/>
            </p:nvSpPr>
            <p:spPr>
              <a:xfrm>
                <a:off x="470661" y="1059213"/>
                <a:ext cx="96301" cy="128801"/>
              </a:xfrm>
              <a:custGeom>
                <a:avLst/>
                <a:gdLst>
                  <a:gd name="connsiteX0" fmla="*/ 96283 w 96301"/>
                  <a:gd name="connsiteY0" fmla="*/ 52824 h 128801"/>
                  <a:gd name="connsiteX1" fmla="*/ 89157 w 96301"/>
                  <a:gd name="connsiteY1" fmla="*/ 84304 h 128801"/>
                  <a:gd name="connsiteX2" fmla="*/ 68385 w 96301"/>
                  <a:gd name="connsiteY2" fmla="*/ 102300 h 128801"/>
                  <a:gd name="connsiteX3" fmla="*/ 92989 w 96301"/>
                  <a:gd name="connsiteY3" fmla="*/ 128802 h 128801"/>
                  <a:gd name="connsiteX4" fmla="*/ 70355 w 96301"/>
                  <a:gd name="connsiteY4" fmla="*/ 128802 h 128801"/>
                  <a:gd name="connsiteX5" fmla="*/ 50962 w 96301"/>
                  <a:gd name="connsiteY5" fmla="*/ 105756 h 128801"/>
                  <a:gd name="connsiteX6" fmla="*/ 48222 w 96301"/>
                  <a:gd name="connsiteY6" fmla="*/ 105756 h 128801"/>
                  <a:gd name="connsiteX7" fmla="*/ 12481 w 96301"/>
                  <a:gd name="connsiteY7" fmla="*/ 91950 h 128801"/>
                  <a:gd name="connsiteX8" fmla="*/ 0 w 96301"/>
                  <a:gd name="connsiteY8" fmla="*/ 52699 h 128801"/>
                  <a:gd name="connsiteX9" fmla="*/ 12552 w 96301"/>
                  <a:gd name="connsiteY9" fmla="*/ 13627 h 128801"/>
                  <a:gd name="connsiteX10" fmla="*/ 48366 w 96301"/>
                  <a:gd name="connsiteY10" fmla="*/ 0 h 128801"/>
                  <a:gd name="connsiteX11" fmla="*/ 83785 w 96301"/>
                  <a:gd name="connsiteY11" fmla="*/ 13842 h 128801"/>
                  <a:gd name="connsiteX12" fmla="*/ 96301 w 96301"/>
                  <a:gd name="connsiteY12" fmla="*/ 52842 h 128801"/>
                  <a:gd name="connsiteX13" fmla="*/ 17853 w 96301"/>
                  <a:gd name="connsiteY13" fmla="*/ 52824 h 128801"/>
                  <a:gd name="connsiteX14" fmla="*/ 25517 w 96301"/>
                  <a:gd name="connsiteY14" fmla="*/ 81600 h 128801"/>
                  <a:gd name="connsiteX15" fmla="*/ 48222 w 96301"/>
                  <a:gd name="connsiteY15" fmla="*/ 91395 h 128801"/>
                  <a:gd name="connsiteX16" fmla="*/ 70820 w 96301"/>
                  <a:gd name="connsiteY16" fmla="*/ 81690 h 128801"/>
                  <a:gd name="connsiteX17" fmla="*/ 78448 w 96301"/>
                  <a:gd name="connsiteY17" fmla="*/ 52806 h 128801"/>
                  <a:gd name="connsiteX18" fmla="*/ 70892 w 96301"/>
                  <a:gd name="connsiteY18" fmla="*/ 24138 h 128801"/>
                  <a:gd name="connsiteX19" fmla="*/ 48366 w 96301"/>
                  <a:gd name="connsiteY19" fmla="*/ 14361 h 128801"/>
                  <a:gd name="connsiteX20" fmla="*/ 25553 w 96301"/>
                  <a:gd name="connsiteY20" fmla="*/ 24138 h 128801"/>
                  <a:gd name="connsiteX21" fmla="*/ 17853 w 96301"/>
                  <a:gd name="connsiteY21" fmla="*/ 52806 h 128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6301" h="128801">
                    <a:moveTo>
                      <a:pt x="96283" y="52824"/>
                    </a:moveTo>
                    <a:cubicBezTo>
                      <a:pt x="96283" y="65287"/>
                      <a:pt x="93902" y="75781"/>
                      <a:pt x="89157" y="84304"/>
                    </a:cubicBezTo>
                    <a:cubicBezTo>
                      <a:pt x="84393" y="92828"/>
                      <a:pt x="77482" y="98826"/>
                      <a:pt x="68385" y="102300"/>
                    </a:cubicBezTo>
                    <a:lnTo>
                      <a:pt x="92989" y="128802"/>
                    </a:lnTo>
                    <a:lnTo>
                      <a:pt x="70355" y="128802"/>
                    </a:lnTo>
                    <a:lnTo>
                      <a:pt x="50962" y="105756"/>
                    </a:lnTo>
                    <a:lnTo>
                      <a:pt x="48222" y="105756"/>
                    </a:lnTo>
                    <a:cubicBezTo>
                      <a:pt x="32715" y="105756"/>
                      <a:pt x="20807" y="101154"/>
                      <a:pt x="12481" y="91950"/>
                    </a:cubicBezTo>
                    <a:cubicBezTo>
                      <a:pt x="4172" y="82746"/>
                      <a:pt x="0" y="69656"/>
                      <a:pt x="0" y="52699"/>
                    </a:cubicBezTo>
                    <a:cubicBezTo>
                      <a:pt x="0" y="35741"/>
                      <a:pt x="4190" y="22705"/>
                      <a:pt x="12552" y="13627"/>
                    </a:cubicBezTo>
                    <a:cubicBezTo>
                      <a:pt x="20915" y="4530"/>
                      <a:pt x="32858" y="0"/>
                      <a:pt x="48366" y="0"/>
                    </a:cubicBezTo>
                    <a:cubicBezTo>
                      <a:pt x="63873" y="0"/>
                      <a:pt x="75440" y="4620"/>
                      <a:pt x="83785" y="13842"/>
                    </a:cubicBezTo>
                    <a:cubicBezTo>
                      <a:pt x="92129" y="23082"/>
                      <a:pt x="96301" y="36082"/>
                      <a:pt x="96301" y="52842"/>
                    </a:cubicBezTo>
                    <a:close/>
                    <a:moveTo>
                      <a:pt x="17853" y="52824"/>
                    </a:moveTo>
                    <a:cubicBezTo>
                      <a:pt x="17853" y="65466"/>
                      <a:pt x="20413" y="75064"/>
                      <a:pt x="25517" y="81600"/>
                    </a:cubicBezTo>
                    <a:cubicBezTo>
                      <a:pt x="30620" y="88136"/>
                      <a:pt x="38195" y="91395"/>
                      <a:pt x="48222" y="91395"/>
                    </a:cubicBezTo>
                    <a:cubicBezTo>
                      <a:pt x="58250" y="91395"/>
                      <a:pt x="65735" y="88172"/>
                      <a:pt x="70820" y="81690"/>
                    </a:cubicBezTo>
                    <a:cubicBezTo>
                      <a:pt x="75906" y="75225"/>
                      <a:pt x="78448" y="65592"/>
                      <a:pt x="78448" y="52806"/>
                    </a:cubicBezTo>
                    <a:cubicBezTo>
                      <a:pt x="78448" y="40021"/>
                      <a:pt x="75924" y="30638"/>
                      <a:pt x="70892" y="24138"/>
                    </a:cubicBezTo>
                    <a:cubicBezTo>
                      <a:pt x="65860" y="17620"/>
                      <a:pt x="58339" y="14361"/>
                      <a:pt x="48366" y="14361"/>
                    </a:cubicBezTo>
                    <a:cubicBezTo>
                      <a:pt x="38392" y="14361"/>
                      <a:pt x="30692" y="17620"/>
                      <a:pt x="25553" y="24138"/>
                    </a:cubicBezTo>
                    <a:cubicBezTo>
                      <a:pt x="20413" y="30656"/>
                      <a:pt x="17853" y="40218"/>
                      <a:pt x="17853" y="52806"/>
                    </a:cubicBezTo>
                    <a:close/>
                  </a:path>
                </a:pathLst>
              </a:custGeom>
              <a:grpFill/>
              <a:ln w="1789"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B0FF9EE6-FB71-1F61-128C-4DDD299E6396}"/>
                  </a:ext>
                </a:extLst>
              </p:cNvPr>
              <p:cNvSpPr/>
              <p:nvPr/>
            </p:nvSpPr>
            <p:spPr>
              <a:xfrm>
                <a:off x="586569" y="1085840"/>
                <a:ext cx="68528" cy="79129"/>
              </a:xfrm>
              <a:custGeom>
                <a:avLst/>
                <a:gdLst>
                  <a:gd name="connsiteX0" fmla="*/ 55510 w 68528"/>
                  <a:gd name="connsiteY0" fmla="*/ 77714 h 79129"/>
                  <a:gd name="connsiteX1" fmla="*/ 53200 w 68528"/>
                  <a:gd name="connsiteY1" fmla="*/ 67526 h 79129"/>
                  <a:gd name="connsiteX2" fmla="*/ 52359 w 68528"/>
                  <a:gd name="connsiteY2" fmla="*/ 67526 h 79129"/>
                  <a:gd name="connsiteX3" fmla="*/ 42546 w 68528"/>
                  <a:gd name="connsiteY3" fmla="*/ 76031 h 79129"/>
                  <a:gd name="connsiteX4" fmla="*/ 28042 w 68528"/>
                  <a:gd name="connsiteY4" fmla="*/ 79129 h 79129"/>
                  <a:gd name="connsiteX5" fmla="*/ 6966 w 68528"/>
                  <a:gd name="connsiteY5" fmla="*/ 72110 h 79129"/>
                  <a:gd name="connsiteX6" fmla="*/ 0 w 68528"/>
                  <a:gd name="connsiteY6" fmla="*/ 50819 h 79129"/>
                  <a:gd name="connsiteX7" fmla="*/ 0 w 68528"/>
                  <a:gd name="connsiteY7" fmla="*/ 0 h 79129"/>
                  <a:gd name="connsiteX8" fmla="*/ 16653 w 68528"/>
                  <a:gd name="connsiteY8" fmla="*/ 0 h 79129"/>
                  <a:gd name="connsiteX9" fmla="*/ 16653 w 68528"/>
                  <a:gd name="connsiteY9" fmla="*/ 47936 h 79129"/>
                  <a:gd name="connsiteX10" fmla="*/ 20306 w 68528"/>
                  <a:gd name="connsiteY10" fmla="*/ 61330 h 79129"/>
                  <a:gd name="connsiteX11" fmla="*/ 31766 w 68528"/>
                  <a:gd name="connsiteY11" fmla="*/ 65789 h 79129"/>
                  <a:gd name="connsiteX12" fmla="*/ 47058 w 68528"/>
                  <a:gd name="connsiteY12" fmla="*/ 59575 h 79129"/>
                  <a:gd name="connsiteX13" fmla="*/ 51947 w 68528"/>
                  <a:gd name="connsiteY13" fmla="*/ 38732 h 79129"/>
                  <a:gd name="connsiteX14" fmla="*/ 51947 w 68528"/>
                  <a:gd name="connsiteY14" fmla="*/ 0 h 79129"/>
                  <a:gd name="connsiteX15" fmla="*/ 68528 w 68528"/>
                  <a:gd name="connsiteY15" fmla="*/ 0 h 79129"/>
                  <a:gd name="connsiteX16" fmla="*/ 68528 w 68528"/>
                  <a:gd name="connsiteY16" fmla="*/ 77732 h 79129"/>
                  <a:gd name="connsiteX17" fmla="*/ 55528 w 68528"/>
                  <a:gd name="connsiteY17" fmla="*/ 77732 h 7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8528" h="79129">
                    <a:moveTo>
                      <a:pt x="55510" y="77714"/>
                    </a:moveTo>
                    <a:lnTo>
                      <a:pt x="53200" y="67526"/>
                    </a:lnTo>
                    <a:lnTo>
                      <a:pt x="52359" y="67526"/>
                    </a:lnTo>
                    <a:cubicBezTo>
                      <a:pt x="50067" y="71125"/>
                      <a:pt x="46790" y="73972"/>
                      <a:pt x="42546" y="76031"/>
                    </a:cubicBezTo>
                    <a:cubicBezTo>
                      <a:pt x="38302" y="78090"/>
                      <a:pt x="33467" y="79129"/>
                      <a:pt x="28042" y="79129"/>
                    </a:cubicBezTo>
                    <a:cubicBezTo>
                      <a:pt x="18623" y="79129"/>
                      <a:pt x="11603" y="76783"/>
                      <a:pt x="6966" y="72110"/>
                    </a:cubicBezTo>
                    <a:cubicBezTo>
                      <a:pt x="2328" y="67436"/>
                      <a:pt x="0" y="60327"/>
                      <a:pt x="0" y="50819"/>
                    </a:cubicBezTo>
                    <a:lnTo>
                      <a:pt x="0" y="0"/>
                    </a:lnTo>
                    <a:lnTo>
                      <a:pt x="16653" y="0"/>
                    </a:lnTo>
                    <a:lnTo>
                      <a:pt x="16653" y="47936"/>
                    </a:lnTo>
                    <a:cubicBezTo>
                      <a:pt x="16653" y="53881"/>
                      <a:pt x="17871" y="58357"/>
                      <a:pt x="20306" y="61330"/>
                    </a:cubicBezTo>
                    <a:cubicBezTo>
                      <a:pt x="22741" y="64302"/>
                      <a:pt x="26555" y="65789"/>
                      <a:pt x="31766" y="65789"/>
                    </a:cubicBezTo>
                    <a:cubicBezTo>
                      <a:pt x="38696" y="65789"/>
                      <a:pt x="43799" y="63712"/>
                      <a:pt x="47058" y="59575"/>
                    </a:cubicBezTo>
                    <a:cubicBezTo>
                      <a:pt x="50317" y="55421"/>
                      <a:pt x="51947" y="48491"/>
                      <a:pt x="51947" y="38732"/>
                    </a:cubicBezTo>
                    <a:lnTo>
                      <a:pt x="51947" y="0"/>
                    </a:lnTo>
                    <a:lnTo>
                      <a:pt x="68528" y="0"/>
                    </a:lnTo>
                    <a:lnTo>
                      <a:pt x="68528" y="77732"/>
                    </a:lnTo>
                    <a:lnTo>
                      <a:pt x="55528" y="77732"/>
                    </a:lnTo>
                    <a:close/>
                  </a:path>
                </a:pathLst>
              </a:custGeom>
              <a:grpFill/>
              <a:ln w="1789"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C67C98B5-C92F-68C9-6ACF-CACF324C873E}"/>
                  </a:ext>
                </a:extLst>
              </p:cNvPr>
              <p:cNvSpPr/>
              <p:nvPr/>
            </p:nvSpPr>
            <p:spPr>
              <a:xfrm>
                <a:off x="673971" y="1084408"/>
                <a:ext cx="68796" cy="80543"/>
              </a:xfrm>
              <a:custGeom>
                <a:avLst/>
                <a:gdLst>
                  <a:gd name="connsiteX0" fmla="*/ 38589 w 68796"/>
                  <a:gd name="connsiteY0" fmla="*/ 80544 h 80543"/>
                  <a:gd name="connsiteX1" fmla="*/ 10225 w 68796"/>
                  <a:gd name="connsiteY1" fmla="*/ 69961 h 80543"/>
                  <a:gd name="connsiteX2" fmla="*/ 0 w 68796"/>
                  <a:gd name="connsiteY2" fmla="*/ 40827 h 80543"/>
                  <a:gd name="connsiteX3" fmla="*/ 9490 w 68796"/>
                  <a:gd name="connsiteY3" fmla="*/ 10887 h 80543"/>
                  <a:gd name="connsiteX4" fmla="*/ 35562 w 68796"/>
                  <a:gd name="connsiteY4" fmla="*/ 0 h 80543"/>
                  <a:gd name="connsiteX5" fmla="*/ 59879 w 68796"/>
                  <a:gd name="connsiteY5" fmla="*/ 9347 h 80543"/>
                  <a:gd name="connsiteX6" fmla="*/ 68797 w 68796"/>
                  <a:gd name="connsiteY6" fmla="*/ 35061 h 80543"/>
                  <a:gd name="connsiteX7" fmla="*/ 68797 w 68796"/>
                  <a:gd name="connsiteY7" fmla="*/ 43978 h 80543"/>
                  <a:gd name="connsiteX8" fmla="*/ 16993 w 68796"/>
                  <a:gd name="connsiteY8" fmla="*/ 43978 h 80543"/>
                  <a:gd name="connsiteX9" fmla="*/ 23099 w 68796"/>
                  <a:gd name="connsiteY9" fmla="*/ 61366 h 80543"/>
                  <a:gd name="connsiteX10" fmla="*/ 39341 w 68796"/>
                  <a:gd name="connsiteY10" fmla="*/ 67454 h 80543"/>
                  <a:gd name="connsiteX11" fmla="*/ 52162 w 68796"/>
                  <a:gd name="connsiteY11" fmla="*/ 66147 h 80543"/>
                  <a:gd name="connsiteX12" fmla="*/ 64911 w 68796"/>
                  <a:gd name="connsiteY12" fmla="*/ 61831 h 80543"/>
                  <a:gd name="connsiteX13" fmla="*/ 64911 w 68796"/>
                  <a:gd name="connsiteY13" fmla="*/ 75261 h 80543"/>
                  <a:gd name="connsiteX14" fmla="*/ 52681 w 68796"/>
                  <a:gd name="connsiteY14" fmla="*/ 79344 h 80543"/>
                  <a:gd name="connsiteX15" fmla="*/ 38553 w 68796"/>
                  <a:gd name="connsiteY15" fmla="*/ 80544 h 80543"/>
                  <a:gd name="connsiteX16" fmla="*/ 35562 w 68796"/>
                  <a:gd name="connsiteY16" fmla="*/ 12517 h 80543"/>
                  <a:gd name="connsiteX17" fmla="*/ 22956 w 68796"/>
                  <a:gd name="connsiteY17" fmla="*/ 17513 h 80543"/>
                  <a:gd name="connsiteX18" fmla="*/ 17298 w 68796"/>
                  <a:gd name="connsiteY18" fmla="*/ 32053 h 80543"/>
                  <a:gd name="connsiteX19" fmla="*/ 52574 w 68796"/>
                  <a:gd name="connsiteY19" fmla="*/ 32053 h 80543"/>
                  <a:gd name="connsiteX20" fmla="*/ 47936 w 68796"/>
                  <a:gd name="connsiteY20" fmla="*/ 17477 h 80543"/>
                  <a:gd name="connsiteX21" fmla="*/ 35562 w 68796"/>
                  <a:gd name="connsiteY21" fmla="*/ 12517 h 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8796" h="80543">
                    <a:moveTo>
                      <a:pt x="38589" y="80544"/>
                    </a:moveTo>
                    <a:cubicBezTo>
                      <a:pt x="26502" y="80544"/>
                      <a:pt x="17047" y="77016"/>
                      <a:pt x="10225" y="69961"/>
                    </a:cubicBezTo>
                    <a:cubicBezTo>
                      <a:pt x="3402" y="62906"/>
                      <a:pt x="0" y="53200"/>
                      <a:pt x="0" y="40827"/>
                    </a:cubicBezTo>
                    <a:cubicBezTo>
                      <a:pt x="0" y="28453"/>
                      <a:pt x="3169" y="18157"/>
                      <a:pt x="9490" y="10887"/>
                    </a:cubicBezTo>
                    <a:cubicBezTo>
                      <a:pt x="15811" y="3617"/>
                      <a:pt x="24514" y="0"/>
                      <a:pt x="35562" y="0"/>
                    </a:cubicBezTo>
                    <a:cubicBezTo>
                      <a:pt x="45823" y="0"/>
                      <a:pt x="53934" y="3116"/>
                      <a:pt x="59879" y="9347"/>
                    </a:cubicBezTo>
                    <a:cubicBezTo>
                      <a:pt x="65824" y="15579"/>
                      <a:pt x="68797" y="24156"/>
                      <a:pt x="68797" y="35061"/>
                    </a:cubicBezTo>
                    <a:lnTo>
                      <a:pt x="68797" y="43978"/>
                    </a:lnTo>
                    <a:lnTo>
                      <a:pt x="16993" y="43978"/>
                    </a:lnTo>
                    <a:cubicBezTo>
                      <a:pt x="17226" y="51517"/>
                      <a:pt x="19267" y="57319"/>
                      <a:pt x="23099" y="61366"/>
                    </a:cubicBezTo>
                    <a:cubicBezTo>
                      <a:pt x="26949" y="65413"/>
                      <a:pt x="32357" y="67454"/>
                      <a:pt x="39341" y="67454"/>
                    </a:cubicBezTo>
                    <a:cubicBezTo>
                      <a:pt x="43925" y="67454"/>
                      <a:pt x="48204" y="67024"/>
                      <a:pt x="52162" y="66147"/>
                    </a:cubicBezTo>
                    <a:cubicBezTo>
                      <a:pt x="56119" y="65287"/>
                      <a:pt x="60363" y="63837"/>
                      <a:pt x="64911" y="61831"/>
                    </a:cubicBezTo>
                    <a:lnTo>
                      <a:pt x="64911" y="75261"/>
                    </a:lnTo>
                    <a:cubicBezTo>
                      <a:pt x="60882" y="77177"/>
                      <a:pt x="56799" y="78538"/>
                      <a:pt x="52681" y="79344"/>
                    </a:cubicBezTo>
                    <a:cubicBezTo>
                      <a:pt x="48562" y="80132"/>
                      <a:pt x="43853" y="80544"/>
                      <a:pt x="38553" y="80544"/>
                    </a:cubicBezTo>
                    <a:close/>
                    <a:moveTo>
                      <a:pt x="35562" y="12517"/>
                    </a:moveTo>
                    <a:cubicBezTo>
                      <a:pt x="30316" y="12517"/>
                      <a:pt x="26108" y="14182"/>
                      <a:pt x="22956" y="17513"/>
                    </a:cubicBezTo>
                    <a:cubicBezTo>
                      <a:pt x="19805" y="20843"/>
                      <a:pt x="17907" y="25696"/>
                      <a:pt x="17298" y="32053"/>
                    </a:cubicBezTo>
                    <a:lnTo>
                      <a:pt x="52574" y="32053"/>
                    </a:lnTo>
                    <a:cubicBezTo>
                      <a:pt x="52484" y="25642"/>
                      <a:pt x="50926" y="20772"/>
                      <a:pt x="47936" y="17477"/>
                    </a:cubicBezTo>
                    <a:cubicBezTo>
                      <a:pt x="44945" y="14182"/>
                      <a:pt x="40809" y="12517"/>
                      <a:pt x="35562" y="12517"/>
                    </a:cubicBezTo>
                    <a:close/>
                  </a:path>
                </a:pathLst>
              </a:custGeom>
              <a:grpFill/>
              <a:ln w="1789"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98E1E8D5-0F9A-10BA-C041-CCC2EEC8D7D9}"/>
                  </a:ext>
                </a:extLst>
              </p:cNvPr>
              <p:cNvSpPr/>
              <p:nvPr/>
            </p:nvSpPr>
            <p:spPr>
              <a:xfrm>
                <a:off x="756646" y="1084408"/>
                <a:ext cx="57139" cy="80561"/>
              </a:xfrm>
              <a:custGeom>
                <a:avLst/>
                <a:gdLst>
                  <a:gd name="connsiteX0" fmla="*/ 57122 w 57139"/>
                  <a:gd name="connsiteY0" fmla="*/ 57014 h 80561"/>
                  <a:gd name="connsiteX1" fmla="*/ 48831 w 57139"/>
                  <a:gd name="connsiteY1" fmla="*/ 74473 h 80561"/>
                  <a:gd name="connsiteX2" fmla="*/ 25069 w 57139"/>
                  <a:gd name="connsiteY2" fmla="*/ 80562 h 80561"/>
                  <a:gd name="connsiteX3" fmla="*/ 125 w 57139"/>
                  <a:gd name="connsiteY3" fmla="*/ 75852 h 80561"/>
                  <a:gd name="connsiteX4" fmla="*/ 125 w 57139"/>
                  <a:gd name="connsiteY4" fmla="*/ 61581 h 80561"/>
                  <a:gd name="connsiteX5" fmla="*/ 25642 w 57139"/>
                  <a:gd name="connsiteY5" fmla="*/ 67902 h 80561"/>
                  <a:gd name="connsiteX6" fmla="*/ 40898 w 57139"/>
                  <a:gd name="connsiteY6" fmla="*/ 58698 h 80561"/>
                  <a:gd name="connsiteX7" fmla="*/ 39215 w 57139"/>
                  <a:gd name="connsiteY7" fmla="*/ 53773 h 80561"/>
                  <a:gd name="connsiteX8" fmla="*/ 33664 w 57139"/>
                  <a:gd name="connsiteY8" fmla="*/ 49691 h 80561"/>
                  <a:gd name="connsiteX9" fmla="*/ 22920 w 57139"/>
                  <a:gd name="connsiteY9" fmla="*/ 44910 h 80561"/>
                  <a:gd name="connsiteX10" fmla="*/ 4745 w 57139"/>
                  <a:gd name="connsiteY10" fmla="*/ 34506 h 80561"/>
                  <a:gd name="connsiteX11" fmla="*/ 0 w 57139"/>
                  <a:gd name="connsiteY11" fmla="*/ 21004 h 80561"/>
                  <a:gd name="connsiteX12" fmla="*/ 8040 w 57139"/>
                  <a:gd name="connsiteY12" fmla="*/ 5515 h 80561"/>
                  <a:gd name="connsiteX13" fmla="*/ 29940 w 57139"/>
                  <a:gd name="connsiteY13" fmla="*/ 0 h 80561"/>
                  <a:gd name="connsiteX14" fmla="*/ 55868 w 57139"/>
                  <a:gd name="connsiteY14" fmla="*/ 5551 h 80561"/>
                  <a:gd name="connsiteX15" fmla="*/ 50532 w 57139"/>
                  <a:gd name="connsiteY15" fmla="*/ 17996 h 80561"/>
                  <a:gd name="connsiteX16" fmla="*/ 29385 w 57139"/>
                  <a:gd name="connsiteY16" fmla="*/ 12803 h 80561"/>
                  <a:gd name="connsiteX17" fmla="*/ 16313 w 57139"/>
                  <a:gd name="connsiteY17" fmla="*/ 20252 h 80561"/>
                  <a:gd name="connsiteX18" fmla="*/ 19715 w 57139"/>
                  <a:gd name="connsiteY18" fmla="*/ 26430 h 80561"/>
                  <a:gd name="connsiteX19" fmla="*/ 34577 w 57139"/>
                  <a:gd name="connsiteY19" fmla="*/ 33396 h 80561"/>
                  <a:gd name="connsiteX20" fmla="*/ 48562 w 57139"/>
                  <a:gd name="connsiteY20" fmla="*/ 40218 h 80561"/>
                  <a:gd name="connsiteX21" fmla="*/ 55027 w 57139"/>
                  <a:gd name="connsiteY21" fmla="*/ 47345 h 80561"/>
                  <a:gd name="connsiteX22" fmla="*/ 57140 w 57139"/>
                  <a:gd name="connsiteY22" fmla="*/ 57014 h 8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7139" h="80561">
                    <a:moveTo>
                      <a:pt x="57122" y="57014"/>
                    </a:moveTo>
                    <a:cubicBezTo>
                      <a:pt x="57122" y="64607"/>
                      <a:pt x="54364" y="70426"/>
                      <a:pt x="48831" y="74473"/>
                    </a:cubicBezTo>
                    <a:cubicBezTo>
                      <a:pt x="43298" y="78520"/>
                      <a:pt x="35383" y="80562"/>
                      <a:pt x="25069" y="80562"/>
                    </a:cubicBezTo>
                    <a:cubicBezTo>
                      <a:pt x="14755" y="80562"/>
                      <a:pt x="6393" y="78986"/>
                      <a:pt x="125" y="75852"/>
                    </a:cubicBezTo>
                    <a:lnTo>
                      <a:pt x="125" y="61581"/>
                    </a:lnTo>
                    <a:cubicBezTo>
                      <a:pt x="9258" y="65789"/>
                      <a:pt x="17763" y="67902"/>
                      <a:pt x="25642" y="67902"/>
                    </a:cubicBezTo>
                    <a:cubicBezTo>
                      <a:pt x="35813" y="67902"/>
                      <a:pt x="40898" y="64840"/>
                      <a:pt x="40898" y="58698"/>
                    </a:cubicBezTo>
                    <a:cubicBezTo>
                      <a:pt x="40898" y="56728"/>
                      <a:pt x="40343" y="55098"/>
                      <a:pt x="39215" y="53773"/>
                    </a:cubicBezTo>
                    <a:cubicBezTo>
                      <a:pt x="38087" y="52466"/>
                      <a:pt x="36243" y="51105"/>
                      <a:pt x="33664" y="49691"/>
                    </a:cubicBezTo>
                    <a:cubicBezTo>
                      <a:pt x="31086" y="48276"/>
                      <a:pt x="27504" y="46700"/>
                      <a:pt x="22920" y="44910"/>
                    </a:cubicBezTo>
                    <a:cubicBezTo>
                      <a:pt x="13967" y="41436"/>
                      <a:pt x="7915" y="37980"/>
                      <a:pt x="4745" y="34506"/>
                    </a:cubicBezTo>
                    <a:cubicBezTo>
                      <a:pt x="1576" y="31032"/>
                      <a:pt x="0" y="26538"/>
                      <a:pt x="0" y="21004"/>
                    </a:cubicBezTo>
                    <a:cubicBezTo>
                      <a:pt x="0" y="14361"/>
                      <a:pt x="2686" y="9186"/>
                      <a:pt x="8040" y="5515"/>
                    </a:cubicBezTo>
                    <a:cubicBezTo>
                      <a:pt x="13412" y="1844"/>
                      <a:pt x="20700" y="0"/>
                      <a:pt x="29940" y="0"/>
                    </a:cubicBezTo>
                    <a:cubicBezTo>
                      <a:pt x="39179" y="0"/>
                      <a:pt x="47721" y="1844"/>
                      <a:pt x="55868" y="5551"/>
                    </a:cubicBezTo>
                    <a:lnTo>
                      <a:pt x="50532" y="17996"/>
                    </a:lnTo>
                    <a:cubicBezTo>
                      <a:pt x="42152" y="14522"/>
                      <a:pt x="35097" y="12803"/>
                      <a:pt x="29385" y="12803"/>
                    </a:cubicBezTo>
                    <a:cubicBezTo>
                      <a:pt x="20664" y="12803"/>
                      <a:pt x="16313" y="15292"/>
                      <a:pt x="16313" y="20252"/>
                    </a:cubicBezTo>
                    <a:cubicBezTo>
                      <a:pt x="16313" y="22688"/>
                      <a:pt x="17441" y="24747"/>
                      <a:pt x="19715" y="26430"/>
                    </a:cubicBezTo>
                    <a:cubicBezTo>
                      <a:pt x="21989" y="28113"/>
                      <a:pt x="26949" y="30441"/>
                      <a:pt x="34577" y="33396"/>
                    </a:cubicBezTo>
                    <a:cubicBezTo>
                      <a:pt x="40988" y="35885"/>
                      <a:pt x="45662" y="38159"/>
                      <a:pt x="48562" y="40218"/>
                    </a:cubicBezTo>
                    <a:cubicBezTo>
                      <a:pt x="51463" y="42277"/>
                      <a:pt x="53630" y="44659"/>
                      <a:pt x="55027" y="47345"/>
                    </a:cubicBezTo>
                    <a:cubicBezTo>
                      <a:pt x="56441" y="50031"/>
                      <a:pt x="57140" y="53254"/>
                      <a:pt x="57140" y="57014"/>
                    </a:cubicBezTo>
                    <a:close/>
                  </a:path>
                </a:pathLst>
              </a:custGeom>
              <a:grpFill/>
              <a:ln w="1789"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A968FE93-0E97-F37E-F9D5-D1C4FD57BD92}"/>
                  </a:ext>
                </a:extLst>
              </p:cNvPr>
              <p:cNvSpPr/>
              <p:nvPr/>
            </p:nvSpPr>
            <p:spPr>
              <a:xfrm>
                <a:off x="822560" y="1068542"/>
                <a:ext cx="50102" cy="96426"/>
              </a:xfrm>
              <a:custGeom>
                <a:avLst/>
                <a:gdLst>
                  <a:gd name="connsiteX0" fmla="*/ 38016 w 50102"/>
                  <a:gd name="connsiteY0" fmla="*/ 83068 h 96426"/>
                  <a:gd name="connsiteX1" fmla="*/ 50102 w 50102"/>
                  <a:gd name="connsiteY1" fmla="*/ 81170 h 96426"/>
                  <a:gd name="connsiteX2" fmla="*/ 50102 w 50102"/>
                  <a:gd name="connsiteY2" fmla="*/ 93615 h 96426"/>
                  <a:gd name="connsiteX3" fmla="*/ 43047 w 50102"/>
                  <a:gd name="connsiteY3" fmla="*/ 95621 h 96426"/>
                  <a:gd name="connsiteX4" fmla="*/ 34094 w 50102"/>
                  <a:gd name="connsiteY4" fmla="*/ 96427 h 96426"/>
                  <a:gd name="connsiteX5" fmla="*/ 10619 w 50102"/>
                  <a:gd name="connsiteY5" fmla="*/ 71680 h 96426"/>
                  <a:gd name="connsiteX6" fmla="*/ 10619 w 50102"/>
                  <a:gd name="connsiteY6" fmla="*/ 29797 h 96426"/>
                  <a:gd name="connsiteX7" fmla="*/ 0 w 50102"/>
                  <a:gd name="connsiteY7" fmla="*/ 29797 h 96426"/>
                  <a:gd name="connsiteX8" fmla="*/ 0 w 50102"/>
                  <a:gd name="connsiteY8" fmla="*/ 22491 h 96426"/>
                  <a:gd name="connsiteX9" fmla="*/ 11389 w 50102"/>
                  <a:gd name="connsiteY9" fmla="*/ 16438 h 96426"/>
                  <a:gd name="connsiteX10" fmla="*/ 17011 w 50102"/>
                  <a:gd name="connsiteY10" fmla="*/ 0 h 96426"/>
                  <a:gd name="connsiteX11" fmla="*/ 27200 w 50102"/>
                  <a:gd name="connsiteY11" fmla="*/ 0 h 96426"/>
                  <a:gd name="connsiteX12" fmla="*/ 27200 w 50102"/>
                  <a:gd name="connsiteY12" fmla="*/ 17298 h 96426"/>
                  <a:gd name="connsiteX13" fmla="*/ 49332 w 50102"/>
                  <a:gd name="connsiteY13" fmla="*/ 17298 h 96426"/>
                  <a:gd name="connsiteX14" fmla="*/ 49332 w 50102"/>
                  <a:gd name="connsiteY14" fmla="*/ 29814 h 96426"/>
                  <a:gd name="connsiteX15" fmla="*/ 27200 w 50102"/>
                  <a:gd name="connsiteY15" fmla="*/ 29814 h 96426"/>
                  <a:gd name="connsiteX16" fmla="*/ 27200 w 50102"/>
                  <a:gd name="connsiteY16" fmla="*/ 71411 h 96426"/>
                  <a:gd name="connsiteX17" fmla="*/ 30190 w 50102"/>
                  <a:gd name="connsiteY17" fmla="*/ 80239 h 96426"/>
                  <a:gd name="connsiteX18" fmla="*/ 38033 w 50102"/>
                  <a:gd name="connsiteY18" fmla="*/ 83086 h 96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102" h="96426">
                    <a:moveTo>
                      <a:pt x="38016" y="83068"/>
                    </a:moveTo>
                    <a:cubicBezTo>
                      <a:pt x="42045" y="83068"/>
                      <a:pt x="46073" y="82442"/>
                      <a:pt x="50102" y="81170"/>
                    </a:cubicBezTo>
                    <a:lnTo>
                      <a:pt x="50102" y="93615"/>
                    </a:lnTo>
                    <a:cubicBezTo>
                      <a:pt x="48276" y="94421"/>
                      <a:pt x="45930" y="95084"/>
                      <a:pt x="43047" y="95621"/>
                    </a:cubicBezTo>
                    <a:cubicBezTo>
                      <a:pt x="40164" y="96158"/>
                      <a:pt x="37174" y="96427"/>
                      <a:pt x="34094" y="96427"/>
                    </a:cubicBezTo>
                    <a:cubicBezTo>
                      <a:pt x="18444" y="96427"/>
                      <a:pt x="10619" y="88190"/>
                      <a:pt x="10619" y="71680"/>
                    </a:cubicBezTo>
                    <a:lnTo>
                      <a:pt x="10619" y="29797"/>
                    </a:lnTo>
                    <a:lnTo>
                      <a:pt x="0" y="29797"/>
                    </a:lnTo>
                    <a:lnTo>
                      <a:pt x="0" y="22491"/>
                    </a:lnTo>
                    <a:lnTo>
                      <a:pt x="11389" y="16438"/>
                    </a:lnTo>
                    <a:lnTo>
                      <a:pt x="17011" y="0"/>
                    </a:lnTo>
                    <a:lnTo>
                      <a:pt x="27200" y="0"/>
                    </a:lnTo>
                    <a:lnTo>
                      <a:pt x="27200" y="17298"/>
                    </a:lnTo>
                    <a:lnTo>
                      <a:pt x="49332" y="17298"/>
                    </a:lnTo>
                    <a:lnTo>
                      <a:pt x="49332" y="29814"/>
                    </a:lnTo>
                    <a:lnTo>
                      <a:pt x="27200" y="29814"/>
                    </a:lnTo>
                    <a:lnTo>
                      <a:pt x="27200" y="71411"/>
                    </a:lnTo>
                    <a:cubicBezTo>
                      <a:pt x="27200" y="75387"/>
                      <a:pt x="28203" y="78341"/>
                      <a:pt x="30190" y="80239"/>
                    </a:cubicBezTo>
                    <a:cubicBezTo>
                      <a:pt x="32178" y="82137"/>
                      <a:pt x="34792" y="83086"/>
                      <a:pt x="38033" y="83086"/>
                    </a:cubicBezTo>
                    <a:close/>
                  </a:path>
                </a:pathLst>
              </a:custGeom>
              <a:grpFill/>
              <a:ln w="1789"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0C028DE2-56C6-FD06-352A-C424EC5870D2}"/>
                  </a:ext>
                </a:extLst>
              </p:cNvPr>
              <p:cNvSpPr/>
              <p:nvPr/>
            </p:nvSpPr>
            <p:spPr>
              <a:xfrm>
                <a:off x="887202" y="1056026"/>
                <a:ext cx="18551" cy="107528"/>
              </a:xfrm>
              <a:custGeom>
                <a:avLst/>
                <a:gdLst>
                  <a:gd name="connsiteX0" fmla="*/ 0 w 18551"/>
                  <a:gd name="connsiteY0" fmla="*/ 9204 h 107528"/>
                  <a:gd name="connsiteX1" fmla="*/ 2417 w 18551"/>
                  <a:gd name="connsiteY1" fmla="*/ 2382 h 107528"/>
                  <a:gd name="connsiteX2" fmla="*/ 9347 w 18551"/>
                  <a:gd name="connsiteY2" fmla="*/ 0 h 107528"/>
                  <a:gd name="connsiteX3" fmla="*/ 16134 w 18551"/>
                  <a:gd name="connsiteY3" fmla="*/ 2382 h 107528"/>
                  <a:gd name="connsiteX4" fmla="*/ 18551 w 18551"/>
                  <a:gd name="connsiteY4" fmla="*/ 9204 h 107528"/>
                  <a:gd name="connsiteX5" fmla="*/ 16134 w 18551"/>
                  <a:gd name="connsiteY5" fmla="*/ 15847 h 107528"/>
                  <a:gd name="connsiteX6" fmla="*/ 9347 w 18551"/>
                  <a:gd name="connsiteY6" fmla="*/ 18265 h 107528"/>
                  <a:gd name="connsiteX7" fmla="*/ 2417 w 18551"/>
                  <a:gd name="connsiteY7" fmla="*/ 15847 h 107528"/>
                  <a:gd name="connsiteX8" fmla="*/ 0 w 18551"/>
                  <a:gd name="connsiteY8" fmla="*/ 9204 h 107528"/>
                  <a:gd name="connsiteX9" fmla="*/ 17495 w 18551"/>
                  <a:gd name="connsiteY9" fmla="*/ 107529 h 107528"/>
                  <a:gd name="connsiteX10" fmla="*/ 985 w 18551"/>
                  <a:gd name="connsiteY10" fmla="*/ 107529 h 107528"/>
                  <a:gd name="connsiteX11" fmla="*/ 985 w 18551"/>
                  <a:gd name="connsiteY11" fmla="*/ 29796 h 107528"/>
                  <a:gd name="connsiteX12" fmla="*/ 17495 w 18551"/>
                  <a:gd name="connsiteY12" fmla="*/ 29796 h 107528"/>
                  <a:gd name="connsiteX13" fmla="*/ 17495 w 18551"/>
                  <a:gd name="connsiteY13" fmla="*/ 107529 h 107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551" h="107528">
                    <a:moveTo>
                      <a:pt x="0" y="9204"/>
                    </a:moveTo>
                    <a:cubicBezTo>
                      <a:pt x="0" y="6249"/>
                      <a:pt x="806" y="3975"/>
                      <a:pt x="2417" y="2382"/>
                    </a:cubicBezTo>
                    <a:cubicBezTo>
                      <a:pt x="4029" y="788"/>
                      <a:pt x="6339" y="0"/>
                      <a:pt x="9347" y="0"/>
                    </a:cubicBezTo>
                    <a:cubicBezTo>
                      <a:pt x="12356" y="0"/>
                      <a:pt x="14504" y="806"/>
                      <a:pt x="16134" y="2382"/>
                    </a:cubicBezTo>
                    <a:cubicBezTo>
                      <a:pt x="17745" y="3975"/>
                      <a:pt x="18551" y="6249"/>
                      <a:pt x="18551" y="9204"/>
                    </a:cubicBezTo>
                    <a:cubicBezTo>
                      <a:pt x="18551" y="12159"/>
                      <a:pt x="17745" y="14236"/>
                      <a:pt x="16134" y="15847"/>
                    </a:cubicBezTo>
                    <a:cubicBezTo>
                      <a:pt x="14522" y="17459"/>
                      <a:pt x="12248" y="18265"/>
                      <a:pt x="9347" y="18265"/>
                    </a:cubicBezTo>
                    <a:cubicBezTo>
                      <a:pt x="6446" y="18265"/>
                      <a:pt x="4047" y="17459"/>
                      <a:pt x="2417" y="15847"/>
                    </a:cubicBezTo>
                    <a:cubicBezTo>
                      <a:pt x="806" y="14236"/>
                      <a:pt x="0" y="12015"/>
                      <a:pt x="0" y="9204"/>
                    </a:cubicBezTo>
                    <a:close/>
                    <a:moveTo>
                      <a:pt x="17495" y="107529"/>
                    </a:moveTo>
                    <a:lnTo>
                      <a:pt x="985" y="107529"/>
                    </a:lnTo>
                    <a:lnTo>
                      <a:pt x="985" y="29796"/>
                    </a:lnTo>
                    <a:lnTo>
                      <a:pt x="17495" y="29796"/>
                    </a:lnTo>
                    <a:lnTo>
                      <a:pt x="17495" y="107529"/>
                    </a:lnTo>
                    <a:close/>
                  </a:path>
                </a:pathLst>
              </a:custGeom>
              <a:grpFill/>
              <a:ln w="1789"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7C5F0D3C-5755-3086-08D0-69A198ED9CF8}"/>
                  </a:ext>
                </a:extLst>
              </p:cNvPr>
              <p:cNvSpPr/>
              <p:nvPr/>
            </p:nvSpPr>
            <p:spPr>
              <a:xfrm>
                <a:off x="923678" y="1084425"/>
                <a:ext cx="73577" cy="80543"/>
              </a:xfrm>
              <a:custGeom>
                <a:avLst/>
                <a:gdLst>
                  <a:gd name="connsiteX0" fmla="*/ 73578 w 73577"/>
                  <a:gd name="connsiteY0" fmla="*/ 40129 h 80543"/>
                  <a:gd name="connsiteX1" fmla="*/ 63801 w 73577"/>
                  <a:gd name="connsiteY1" fmla="*/ 69853 h 80543"/>
                  <a:gd name="connsiteX2" fmla="*/ 36601 w 73577"/>
                  <a:gd name="connsiteY2" fmla="*/ 80544 h 80543"/>
                  <a:gd name="connsiteX3" fmla="*/ 17351 w 73577"/>
                  <a:gd name="connsiteY3" fmla="*/ 75619 h 80543"/>
                  <a:gd name="connsiteX4" fmla="*/ 4495 w 73577"/>
                  <a:gd name="connsiteY4" fmla="*/ 61491 h 80543"/>
                  <a:gd name="connsiteX5" fmla="*/ 0 w 73577"/>
                  <a:gd name="connsiteY5" fmla="*/ 40129 h 80543"/>
                  <a:gd name="connsiteX6" fmla="*/ 9705 w 73577"/>
                  <a:gd name="connsiteY6" fmla="*/ 10619 h 80543"/>
                  <a:gd name="connsiteX7" fmla="*/ 37049 w 73577"/>
                  <a:gd name="connsiteY7" fmla="*/ 0 h 80543"/>
                  <a:gd name="connsiteX8" fmla="*/ 63747 w 73577"/>
                  <a:gd name="connsiteY8" fmla="*/ 10851 h 80543"/>
                  <a:gd name="connsiteX9" fmla="*/ 73578 w 73577"/>
                  <a:gd name="connsiteY9" fmla="*/ 40129 h 80543"/>
                  <a:gd name="connsiteX10" fmla="*/ 17011 w 73577"/>
                  <a:gd name="connsiteY10" fmla="*/ 40129 h 80543"/>
                  <a:gd name="connsiteX11" fmla="*/ 36905 w 73577"/>
                  <a:gd name="connsiteY11" fmla="*/ 67042 h 80543"/>
                  <a:gd name="connsiteX12" fmla="*/ 56585 w 73577"/>
                  <a:gd name="connsiteY12" fmla="*/ 40129 h 80543"/>
                  <a:gd name="connsiteX13" fmla="*/ 36762 w 73577"/>
                  <a:gd name="connsiteY13" fmla="*/ 13484 h 80543"/>
                  <a:gd name="connsiteX14" fmla="*/ 21685 w 73577"/>
                  <a:gd name="connsiteY14" fmla="*/ 20378 h 80543"/>
                  <a:gd name="connsiteX15" fmla="*/ 17011 w 73577"/>
                  <a:gd name="connsiteY15" fmla="*/ 40129 h 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577" h="80543">
                    <a:moveTo>
                      <a:pt x="73578" y="40129"/>
                    </a:moveTo>
                    <a:cubicBezTo>
                      <a:pt x="73578" y="52824"/>
                      <a:pt x="70319" y="62727"/>
                      <a:pt x="63801" y="69853"/>
                    </a:cubicBezTo>
                    <a:cubicBezTo>
                      <a:pt x="57283" y="76980"/>
                      <a:pt x="48222" y="80544"/>
                      <a:pt x="36601" y="80544"/>
                    </a:cubicBezTo>
                    <a:cubicBezTo>
                      <a:pt x="29331" y="80544"/>
                      <a:pt x="22920" y="78896"/>
                      <a:pt x="17351" y="75619"/>
                    </a:cubicBezTo>
                    <a:cubicBezTo>
                      <a:pt x="11782" y="72342"/>
                      <a:pt x="7485" y="67633"/>
                      <a:pt x="4495" y="61491"/>
                    </a:cubicBezTo>
                    <a:cubicBezTo>
                      <a:pt x="1504" y="55349"/>
                      <a:pt x="0" y="48222"/>
                      <a:pt x="0" y="40129"/>
                    </a:cubicBezTo>
                    <a:cubicBezTo>
                      <a:pt x="0" y="27522"/>
                      <a:pt x="3241" y="17692"/>
                      <a:pt x="9705" y="10619"/>
                    </a:cubicBezTo>
                    <a:cubicBezTo>
                      <a:pt x="16170" y="3546"/>
                      <a:pt x="25284" y="0"/>
                      <a:pt x="37049" y="0"/>
                    </a:cubicBezTo>
                    <a:cubicBezTo>
                      <a:pt x="48813" y="0"/>
                      <a:pt x="57193" y="3617"/>
                      <a:pt x="63747" y="10851"/>
                    </a:cubicBezTo>
                    <a:cubicBezTo>
                      <a:pt x="70301" y="18086"/>
                      <a:pt x="73578" y="27845"/>
                      <a:pt x="73578" y="40129"/>
                    </a:cubicBezTo>
                    <a:close/>
                    <a:moveTo>
                      <a:pt x="17011" y="40129"/>
                    </a:moveTo>
                    <a:cubicBezTo>
                      <a:pt x="17011" y="58071"/>
                      <a:pt x="23637" y="67042"/>
                      <a:pt x="36905" y="67042"/>
                    </a:cubicBezTo>
                    <a:cubicBezTo>
                      <a:pt x="50174" y="67042"/>
                      <a:pt x="56585" y="58071"/>
                      <a:pt x="56585" y="40129"/>
                    </a:cubicBezTo>
                    <a:cubicBezTo>
                      <a:pt x="56585" y="22186"/>
                      <a:pt x="49977" y="13484"/>
                      <a:pt x="36762" y="13484"/>
                    </a:cubicBezTo>
                    <a:cubicBezTo>
                      <a:pt x="29832" y="13484"/>
                      <a:pt x="24801" y="15776"/>
                      <a:pt x="21685" y="20378"/>
                    </a:cubicBezTo>
                    <a:cubicBezTo>
                      <a:pt x="18569" y="24962"/>
                      <a:pt x="17011" y="31551"/>
                      <a:pt x="17011" y="40129"/>
                    </a:cubicBezTo>
                    <a:close/>
                  </a:path>
                </a:pathLst>
              </a:custGeom>
              <a:grpFill/>
              <a:ln w="1789"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9ABDC662-555C-B059-62D4-C40AAA817C4D}"/>
                  </a:ext>
                </a:extLst>
              </p:cNvPr>
              <p:cNvSpPr/>
              <p:nvPr/>
            </p:nvSpPr>
            <p:spPr>
              <a:xfrm>
                <a:off x="1016236" y="1084408"/>
                <a:ext cx="68385" cy="79146"/>
              </a:xfrm>
              <a:custGeom>
                <a:avLst/>
                <a:gdLst>
                  <a:gd name="connsiteX0" fmla="*/ 68385 w 68385"/>
                  <a:gd name="connsiteY0" fmla="*/ 79147 h 79146"/>
                  <a:gd name="connsiteX1" fmla="*/ 51804 w 68385"/>
                  <a:gd name="connsiteY1" fmla="*/ 79147 h 79146"/>
                  <a:gd name="connsiteX2" fmla="*/ 51804 w 68385"/>
                  <a:gd name="connsiteY2" fmla="*/ 31354 h 79146"/>
                  <a:gd name="connsiteX3" fmla="*/ 48186 w 68385"/>
                  <a:gd name="connsiteY3" fmla="*/ 17924 h 79146"/>
                  <a:gd name="connsiteX4" fmla="*/ 36691 w 68385"/>
                  <a:gd name="connsiteY4" fmla="*/ 13501 h 79146"/>
                  <a:gd name="connsiteX5" fmla="*/ 21362 w 68385"/>
                  <a:gd name="connsiteY5" fmla="*/ 19679 h 79146"/>
                  <a:gd name="connsiteX6" fmla="*/ 16510 w 68385"/>
                  <a:gd name="connsiteY6" fmla="*/ 40415 h 79146"/>
                  <a:gd name="connsiteX7" fmla="*/ 16510 w 68385"/>
                  <a:gd name="connsiteY7" fmla="*/ 79147 h 79146"/>
                  <a:gd name="connsiteX8" fmla="*/ 0 w 68385"/>
                  <a:gd name="connsiteY8" fmla="*/ 79147 h 79146"/>
                  <a:gd name="connsiteX9" fmla="*/ 0 w 68385"/>
                  <a:gd name="connsiteY9" fmla="*/ 1415 h 79146"/>
                  <a:gd name="connsiteX10" fmla="*/ 12929 w 68385"/>
                  <a:gd name="connsiteY10" fmla="*/ 1415 h 79146"/>
                  <a:gd name="connsiteX11" fmla="*/ 15256 w 68385"/>
                  <a:gd name="connsiteY11" fmla="*/ 11603 h 79146"/>
                  <a:gd name="connsiteX12" fmla="*/ 16098 w 68385"/>
                  <a:gd name="connsiteY12" fmla="*/ 11603 h 79146"/>
                  <a:gd name="connsiteX13" fmla="*/ 26072 w 68385"/>
                  <a:gd name="connsiteY13" fmla="*/ 3026 h 79146"/>
                  <a:gd name="connsiteX14" fmla="*/ 40415 w 68385"/>
                  <a:gd name="connsiteY14" fmla="*/ 0 h 79146"/>
                  <a:gd name="connsiteX15" fmla="*/ 68385 w 68385"/>
                  <a:gd name="connsiteY15" fmla="*/ 28453 h 79146"/>
                  <a:gd name="connsiteX16" fmla="*/ 68385 w 68385"/>
                  <a:gd name="connsiteY16" fmla="*/ 79129 h 79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385" h="79146">
                    <a:moveTo>
                      <a:pt x="68385" y="79147"/>
                    </a:moveTo>
                    <a:lnTo>
                      <a:pt x="51804" y="79147"/>
                    </a:lnTo>
                    <a:lnTo>
                      <a:pt x="51804" y="31354"/>
                    </a:lnTo>
                    <a:cubicBezTo>
                      <a:pt x="51804" y="25356"/>
                      <a:pt x="50604" y="20879"/>
                      <a:pt x="48186" y="17924"/>
                    </a:cubicBezTo>
                    <a:cubicBezTo>
                      <a:pt x="45769" y="14970"/>
                      <a:pt x="41937" y="13501"/>
                      <a:pt x="36691" y="13501"/>
                    </a:cubicBezTo>
                    <a:cubicBezTo>
                      <a:pt x="29707" y="13501"/>
                      <a:pt x="24604" y="15561"/>
                      <a:pt x="21362" y="19679"/>
                    </a:cubicBezTo>
                    <a:cubicBezTo>
                      <a:pt x="18121" y="23798"/>
                      <a:pt x="16510" y="30710"/>
                      <a:pt x="16510" y="40415"/>
                    </a:cubicBezTo>
                    <a:lnTo>
                      <a:pt x="16510" y="79147"/>
                    </a:lnTo>
                    <a:lnTo>
                      <a:pt x="0" y="79147"/>
                    </a:lnTo>
                    <a:lnTo>
                      <a:pt x="0" y="1415"/>
                    </a:lnTo>
                    <a:lnTo>
                      <a:pt x="12929" y="1415"/>
                    </a:lnTo>
                    <a:lnTo>
                      <a:pt x="15256" y="11603"/>
                    </a:lnTo>
                    <a:lnTo>
                      <a:pt x="16098" y="11603"/>
                    </a:lnTo>
                    <a:cubicBezTo>
                      <a:pt x="18444" y="7897"/>
                      <a:pt x="21774" y="5050"/>
                      <a:pt x="26072" y="3026"/>
                    </a:cubicBezTo>
                    <a:cubicBezTo>
                      <a:pt x="30387" y="1021"/>
                      <a:pt x="35168" y="0"/>
                      <a:pt x="40415" y="0"/>
                    </a:cubicBezTo>
                    <a:cubicBezTo>
                      <a:pt x="59056" y="0"/>
                      <a:pt x="68385" y="9490"/>
                      <a:pt x="68385" y="28453"/>
                    </a:cubicBezTo>
                    <a:lnTo>
                      <a:pt x="68385" y="79129"/>
                    </a:lnTo>
                    <a:close/>
                  </a:path>
                </a:pathLst>
              </a:custGeom>
              <a:grpFill/>
              <a:ln w="1789"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7C72B203-6750-8D0D-EA69-520F38DC207C}"/>
                  </a:ext>
                </a:extLst>
              </p:cNvPr>
              <p:cNvSpPr/>
              <p:nvPr/>
            </p:nvSpPr>
            <p:spPr>
              <a:xfrm>
                <a:off x="1102671" y="1084408"/>
                <a:ext cx="57139" cy="80561"/>
              </a:xfrm>
              <a:custGeom>
                <a:avLst/>
                <a:gdLst>
                  <a:gd name="connsiteX0" fmla="*/ 57140 w 57139"/>
                  <a:gd name="connsiteY0" fmla="*/ 57014 h 80561"/>
                  <a:gd name="connsiteX1" fmla="*/ 48849 w 57139"/>
                  <a:gd name="connsiteY1" fmla="*/ 74473 h 80561"/>
                  <a:gd name="connsiteX2" fmla="*/ 25087 w 57139"/>
                  <a:gd name="connsiteY2" fmla="*/ 80562 h 80561"/>
                  <a:gd name="connsiteX3" fmla="*/ 143 w 57139"/>
                  <a:gd name="connsiteY3" fmla="*/ 75852 h 80561"/>
                  <a:gd name="connsiteX4" fmla="*/ 143 w 57139"/>
                  <a:gd name="connsiteY4" fmla="*/ 61581 h 80561"/>
                  <a:gd name="connsiteX5" fmla="*/ 25660 w 57139"/>
                  <a:gd name="connsiteY5" fmla="*/ 67902 h 80561"/>
                  <a:gd name="connsiteX6" fmla="*/ 40916 w 57139"/>
                  <a:gd name="connsiteY6" fmla="*/ 58698 h 80561"/>
                  <a:gd name="connsiteX7" fmla="*/ 39233 w 57139"/>
                  <a:gd name="connsiteY7" fmla="*/ 53773 h 80561"/>
                  <a:gd name="connsiteX8" fmla="*/ 33682 w 57139"/>
                  <a:gd name="connsiteY8" fmla="*/ 49691 h 80561"/>
                  <a:gd name="connsiteX9" fmla="*/ 22920 w 57139"/>
                  <a:gd name="connsiteY9" fmla="*/ 44910 h 80561"/>
                  <a:gd name="connsiteX10" fmla="*/ 4745 w 57139"/>
                  <a:gd name="connsiteY10" fmla="*/ 34506 h 80561"/>
                  <a:gd name="connsiteX11" fmla="*/ 0 w 57139"/>
                  <a:gd name="connsiteY11" fmla="*/ 21004 h 80561"/>
                  <a:gd name="connsiteX12" fmla="*/ 8040 w 57139"/>
                  <a:gd name="connsiteY12" fmla="*/ 5515 h 80561"/>
                  <a:gd name="connsiteX13" fmla="*/ 29940 w 57139"/>
                  <a:gd name="connsiteY13" fmla="*/ 0 h 80561"/>
                  <a:gd name="connsiteX14" fmla="*/ 55868 w 57139"/>
                  <a:gd name="connsiteY14" fmla="*/ 5551 h 80561"/>
                  <a:gd name="connsiteX15" fmla="*/ 50532 w 57139"/>
                  <a:gd name="connsiteY15" fmla="*/ 17996 h 80561"/>
                  <a:gd name="connsiteX16" fmla="*/ 29385 w 57139"/>
                  <a:gd name="connsiteY16" fmla="*/ 12803 h 80561"/>
                  <a:gd name="connsiteX17" fmla="*/ 16313 w 57139"/>
                  <a:gd name="connsiteY17" fmla="*/ 20252 h 80561"/>
                  <a:gd name="connsiteX18" fmla="*/ 19715 w 57139"/>
                  <a:gd name="connsiteY18" fmla="*/ 26430 h 80561"/>
                  <a:gd name="connsiteX19" fmla="*/ 34577 w 57139"/>
                  <a:gd name="connsiteY19" fmla="*/ 33396 h 80561"/>
                  <a:gd name="connsiteX20" fmla="*/ 48562 w 57139"/>
                  <a:gd name="connsiteY20" fmla="*/ 40218 h 80561"/>
                  <a:gd name="connsiteX21" fmla="*/ 55027 w 57139"/>
                  <a:gd name="connsiteY21" fmla="*/ 47345 h 80561"/>
                  <a:gd name="connsiteX22" fmla="*/ 57140 w 57139"/>
                  <a:gd name="connsiteY22" fmla="*/ 57014 h 8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7139" h="80561">
                    <a:moveTo>
                      <a:pt x="57140" y="57014"/>
                    </a:moveTo>
                    <a:cubicBezTo>
                      <a:pt x="57140" y="64607"/>
                      <a:pt x="54382" y="70426"/>
                      <a:pt x="48849" y="74473"/>
                    </a:cubicBezTo>
                    <a:cubicBezTo>
                      <a:pt x="43316" y="78520"/>
                      <a:pt x="35401" y="80562"/>
                      <a:pt x="25087" y="80562"/>
                    </a:cubicBezTo>
                    <a:cubicBezTo>
                      <a:pt x="14773" y="80562"/>
                      <a:pt x="6411" y="78986"/>
                      <a:pt x="143" y="75852"/>
                    </a:cubicBezTo>
                    <a:lnTo>
                      <a:pt x="143" y="61581"/>
                    </a:lnTo>
                    <a:cubicBezTo>
                      <a:pt x="9276" y="65789"/>
                      <a:pt x="17781" y="67902"/>
                      <a:pt x="25660" y="67902"/>
                    </a:cubicBezTo>
                    <a:cubicBezTo>
                      <a:pt x="35831" y="67902"/>
                      <a:pt x="40916" y="64840"/>
                      <a:pt x="40916" y="58698"/>
                    </a:cubicBezTo>
                    <a:cubicBezTo>
                      <a:pt x="40916" y="56728"/>
                      <a:pt x="40361" y="55098"/>
                      <a:pt x="39233" y="53773"/>
                    </a:cubicBezTo>
                    <a:cubicBezTo>
                      <a:pt x="38105" y="52466"/>
                      <a:pt x="36261" y="51105"/>
                      <a:pt x="33682" y="49691"/>
                    </a:cubicBezTo>
                    <a:cubicBezTo>
                      <a:pt x="31104" y="48276"/>
                      <a:pt x="27522" y="46700"/>
                      <a:pt x="22920" y="44910"/>
                    </a:cubicBezTo>
                    <a:cubicBezTo>
                      <a:pt x="13967" y="41436"/>
                      <a:pt x="7915" y="37980"/>
                      <a:pt x="4745" y="34506"/>
                    </a:cubicBezTo>
                    <a:cubicBezTo>
                      <a:pt x="1576" y="31032"/>
                      <a:pt x="0" y="26538"/>
                      <a:pt x="0" y="21004"/>
                    </a:cubicBezTo>
                    <a:cubicBezTo>
                      <a:pt x="0" y="14361"/>
                      <a:pt x="2686" y="9186"/>
                      <a:pt x="8040" y="5515"/>
                    </a:cubicBezTo>
                    <a:cubicBezTo>
                      <a:pt x="13412" y="1844"/>
                      <a:pt x="20700" y="0"/>
                      <a:pt x="29940" y="0"/>
                    </a:cubicBezTo>
                    <a:cubicBezTo>
                      <a:pt x="39179" y="0"/>
                      <a:pt x="47721" y="1844"/>
                      <a:pt x="55868" y="5551"/>
                    </a:cubicBezTo>
                    <a:lnTo>
                      <a:pt x="50532" y="17996"/>
                    </a:lnTo>
                    <a:cubicBezTo>
                      <a:pt x="42152" y="14522"/>
                      <a:pt x="35097" y="12803"/>
                      <a:pt x="29385" y="12803"/>
                    </a:cubicBezTo>
                    <a:cubicBezTo>
                      <a:pt x="20664" y="12803"/>
                      <a:pt x="16313" y="15292"/>
                      <a:pt x="16313" y="20252"/>
                    </a:cubicBezTo>
                    <a:cubicBezTo>
                      <a:pt x="16313" y="22688"/>
                      <a:pt x="17441" y="24747"/>
                      <a:pt x="19715" y="26430"/>
                    </a:cubicBezTo>
                    <a:cubicBezTo>
                      <a:pt x="21989" y="28113"/>
                      <a:pt x="26949" y="30441"/>
                      <a:pt x="34577" y="33396"/>
                    </a:cubicBezTo>
                    <a:cubicBezTo>
                      <a:pt x="40988" y="35885"/>
                      <a:pt x="45662" y="38159"/>
                      <a:pt x="48562" y="40218"/>
                    </a:cubicBezTo>
                    <a:cubicBezTo>
                      <a:pt x="51463" y="42277"/>
                      <a:pt x="53630" y="44659"/>
                      <a:pt x="55027" y="47345"/>
                    </a:cubicBezTo>
                    <a:cubicBezTo>
                      <a:pt x="56441" y="50031"/>
                      <a:pt x="57140" y="53254"/>
                      <a:pt x="57140" y="57014"/>
                    </a:cubicBezTo>
                    <a:close/>
                  </a:path>
                </a:pathLst>
              </a:custGeom>
              <a:grpFill/>
              <a:ln w="1789"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FCA81F57-C59C-CF45-976E-BC3A62C34193}"/>
                  </a:ext>
                </a:extLst>
              </p:cNvPr>
              <p:cNvSpPr/>
              <p:nvPr/>
            </p:nvSpPr>
            <p:spPr>
              <a:xfrm>
                <a:off x="1215071" y="1084408"/>
                <a:ext cx="114548" cy="79146"/>
              </a:xfrm>
              <a:custGeom>
                <a:avLst/>
                <a:gdLst>
                  <a:gd name="connsiteX0" fmla="*/ 65484 w 114548"/>
                  <a:gd name="connsiteY0" fmla="*/ 79147 h 79146"/>
                  <a:gd name="connsiteX1" fmla="*/ 48903 w 114548"/>
                  <a:gd name="connsiteY1" fmla="*/ 79147 h 79146"/>
                  <a:gd name="connsiteX2" fmla="*/ 48903 w 114548"/>
                  <a:gd name="connsiteY2" fmla="*/ 31211 h 79146"/>
                  <a:gd name="connsiteX3" fmla="*/ 45536 w 114548"/>
                  <a:gd name="connsiteY3" fmla="*/ 17889 h 79146"/>
                  <a:gd name="connsiteX4" fmla="*/ 34989 w 114548"/>
                  <a:gd name="connsiteY4" fmla="*/ 13501 h 79146"/>
                  <a:gd name="connsiteX5" fmla="*/ 20969 w 114548"/>
                  <a:gd name="connsiteY5" fmla="*/ 19715 h 79146"/>
                  <a:gd name="connsiteX6" fmla="*/ 16510 w 114548"/>
                  <a:gd name="connsiteY6" fmla="*/ 40415 h 79146"/>
                  <a:gd name="connsiteX7" fmla="*/ 16510 w 114548"/>
                  <a:gd name="connsiteY7" fmla="*/ 79147 h 79146"/>
                  <a:gd name="connsiteX8" fmla="*/ 0 w 114548"/>
                  <a:gd name="connsiteY8" fmla="*/ 79147 h 79146"/>
                  <a:gd name="connsiteX9" fmla="*/ 0 w 114548"/>
                  <a:gd name="connsiteY9" fmla="*/ 1415 h 79146"/>
                  <a:gd name="connsiteX10" fmla="*/ 12929 w 114548"/>
                  <a:gd name="connsiteY10" fmla="*/ 1415 h 79146"/>
                  <a:gd name="connsiteX11" fmla="*/ 15238 w 114548"/>
                  <a:gd name="connsiteY11" fmla="*/ 11603 h 79146"/>
                  <a:gd name="connsiteX12" fmla="*/ 16080 w 114548"/>
                  <a:gd name="connsiteY12" fmla="*/ 11603 h 79146"/>
                  <a:gd name="connsiteX13" fmla="*/ 25463 w 114548"/>
                  <a:gd name="connsiteY13" fmla="*/ 3026 h 79146"/>
                  <a:gd name="connsiteX14" fmla="*/ 38982 w 114548"/>
                  <a:gd name="connsiteY14" fmla="*/ 0 h 79146"/>
                  <a:gd name="connsiteX15" fmla="*/ 62744 w 114548"/>
                  <a:gd name="connsiteY15" fmla="*/ 12230 h 79146"/>
                  <a:gd name="connsiteX16" fmla="*/ 63873 w 114548"/>
                  <a:gd name="connsiteY16" fmla="*/ 12230 h 79146"/>
                  <a:gd name="connsiteX17" fmla="*/ 73578 w 114548"/>
                  <a:gd name="connsiteY17" fmla="*/ 3241 h 79146"/>
                  <a:gd name="connsiteX18" fmla="*/ 87921 w 114548"/>
                  <a:gd name="connsiteY18" fmla="*/ 18 h 79146"/>
                  <a:gd name="connsiteX19" fmla="*/ 108191 w 114548"/>
                  <a:gd name="connsiteY19" fmla="*/ 7037 h 79146"/>
                  <a:gd name="connsiteX20" fmla="*/ 114548 w 114548"/>
                  <a:gd name="connsiteY20" fmla="*/ 28471 h 79146"/>
                  <a:gd name="connsiteX21" fmla="*/ 114548 w 114548"/>
                  <a:gd name="connsiteY21" fmla="*/ 79147 h 79146"/>
                  <a:gd name="connsiteX22" fmla="*/ 98038 w 114548"/>
                  <a:gd name="connsiteY22" fmla="*/ 79147 h 79146"/>
                  <a:gd name="connsiteX23" fmla="*/ 98038 w 114548"/>
                  <a:gd name="connsiteY23" fmla="*/ 31211 h 79146"/>
                  <a:gd name="connsiteX24" fmla="*/ 94636 w 114548"/>
                  <a:gd name="connsiteY24" fmla="*/ 17889 h 79146"/>
                  <a:gd name="connsiteX25" fmla="*/ 84053 w 114548"/>
                  <a:gd name="connsiteY25" fmla="*/ 13501 h 79146"/>
                  <a:gd name="connsiteX26" fmla="*/ 69961 w 114548"/>
                  <a:gd name="connsiteY26" fmla="*/ 19518 h 79146"/>
                  <a:gd name="connsiteX27" fmla="*/ 65502 w 114548"/>
                  <a:gd name="connsiteY27" fmla="*/ 37962 h 79146"/>
                  <a:gd name="connsiteX28" fmla="*/ 65502 w 114548"/>
                  <a:gd name="connsiteY28" fmla="*/ 79147 h 79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4548" h="79146">
                    <a:moveTo>
                      <a:pt x="65484" y="79147"/>
                    </a:moveTo>
                    <a:lnTo>
                      <a:pt x="48903" y="79147"/>
                    </a:lnTo>
                    <a:lnTo>
                      <a:pt x="48903" y="31211"/>
                    </a:lnTo>
                    <a:cubicBezTo>
                      <a:pt x="48903" y="25266"/>
                      <a:pt x="47775" y="20825"/>
                      <a:pt x="45536" y="17889"/>
                    </a:cubicBezTo>
                    <a:cubicBezTo>
                      <a:pt x="43298" y="14952"/>
                      <a:pt x="39770" y="13501"/>
                      <a:pt x="34989" y="13501"/>
                    </a:cubicBezTo>
                    <a:cubicBezTo>
                      <a:pt x="28615" y="13501"/>
                      <a:pt x="23941" y="15579"/>
                      <a:pt x="20969" y="19715"/>
                    </a:cubicBezTo>
                    <a:cubicBezTo>
                      <a:pt x="17996" y="23869"/>
                      <a:pt x="16510" y="30763"/>
                      <a:pt x="16510" y="40415"/>
                    </a:cubicBezTo>
                    <a:lnTo>
                      <a:pt x="16510" y="79147"/>
                    </a:lnTo>
                    <a:lnTo>
                      <a:pt x="0" y="79147"/>
                    </a:lnTo>
                    <a:lnTo>
                      <a:pt x="0" y="1415"/>
                    </a:lnTo>
                    <a:lnTo>
                      <a:pt x="12929" y="1415"/>
                    </a:lnTo>
                    <a:lnTo>
                      <a:pt x="15238" y="11603"/>
                    </a:lnTo>
                    <a:lnTo>
                      <a:pt x="16080" y="11603"/>
                    </a:lnTo>
                    <a:cubicBezTo>
                      <a:pt x="18229" y="7897"/>
                      <a:pt x="21362" y="5050"/>
                      <a:pt x="25463" y="3026"/>
                    </a:cubicBezTo>
                    <a:cubicBezTo>
                      <a:pt x="29564" y="1021"/>
                      <a:pt x="34076" y="0"/>
                      <a:pt x="38982" y="0"/>
                    </a:cubicBezTo>
                    <a:cubicBezTo>
                      <a:pt x="50926" y="0"/>
                      <a:pt x="58841" y="4083"/>
                      <a:pt x="62744" y="12230"/>
                    </a:cubicBezTo>
                    <a:lnTo>
                      <a:pt x="63873" y="12230"/>
                    </a:lnTo>
                    <a:cubicBezTo>
                      <a:pt x="66165" y="8398"/>
                      <a:pt x="69406" y="5390"/>
                      <a:pt x="73578" y="3241"/>
                    </a:cubicBezTo>
                    <a:cubicBezTo>
                      <a:pt x="77750" y="1092"/>
                      <a:pt x="82531" y="18"/>
                      <a:pt x="87921" y="18"/>
                    </a:cubicBezTo>
                    <a:cubicBezTo>
                      <a:pt x="97197" y="18"/>
                      <a:pt x="103965" y="2364"/>
                      <a:pt x="108191" y="7037"/>
                    </a:cubicBezTo>
                    <a:cubicBezTo>
                      <a:pt x="112435" y="11729"/>
                      <a:pt x="114548" y="18873"/>
                      <a:pt x="114548" y="28471"/>
                    </a:cubicBezTo>
                    <a:lnTo>
                      <a:pt x="114548" y="79147"/>
                    </a:lnTo>
                    <a:lnTo>
                      <a:pt x="98038" y="79147"/>
                    </a:lnTo>
                    <a:lnTo>
                      <a:pt x="98038" y="31211"/>
                    </a:lnTo>
                    <a:cubicBezTo>
                      <a:pt x="98038" y="25266"/>
                      <a:pt x="96910" y="20825"/>
                      <a:pt x="94636" y="17889"/>
                    </a:cubicBezTo>
                    <a:cubicBezTo>
                      <a:pt x="92362" y="14970"/>
                      <a:pt x="88834" y="13501"/>
                      <a:pt x="84053" y="13501"/>
                    </a:cubicBezTo>
                    <a:cubicBezTo>
                      <a:pt x="77643" y="13501"/>
                      <a:pt x="72933" y="15507"/>
                      <a:pt x="69961" y="19518"/>
                    </a:cubicBezTo>
                    <a:cubicBezTo>
                      <a:pt x="66988" y="23529"/>
                      <a:pt x="65502" y="29671"/>
                      <a:pt x="65502" y="37962"/>
                    </a:cubicBezTo>
                    <a:lnTo>
                      <a:pt x="65502" y="79147"/>
                    </a:lnTo>
                    <a:close/>
                  </a:path>
                </a:pathLst>
              </a:custGeom>
              <a:grpFill/>
              <a:ln w="1789"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4F15C462-F368-C9D9-92B8-86F430436B3E}"/>
                  </a:ext>
                </a:extLst>
              </p:cNvPr>
              <p:cNvSpPr/>
              <p:nvPr/>
            </p:nvSpPr>
            <p:spPr>
              <a:xfrm>
                <a:off x="1347203" y="1084425"/>
                <a:ext cx="65931" cy="80543"/>
              </a:xfrm>
              <a:custGeom>
                <a:avLst/>
                <a:gdLst>
                  <a:gd name="connsiteX0" fmla="*/ 54096 w 65931"/>
                  <a:gd name="connsiteY0" fmla="*/ 79129 h 80543"/>
                  <a:gd name="connsiteX1" fmla="*/ 50801 w 65931"/>
                  <a:gd name="connsiteY1" fmla="*/ 68314 h 80543"/>
                  <a:gd name="connsiteX2" fmla="*/ 50246 w 65931"/>
                  <a:gd name="connsiteY2" fmla="*/ 68314 h 80543"/>
                  <a:gd name="connsiteX3" fmla="*/ 38929 w 65931"/>
                  <a:gd name="connsiteY3" fmla="*/ 77983 h 80543"/>
                  <a:gd name="connsiteX4" fmla="*/ 24317 w 65931"/>
                  <a:gd name="connsiteY4" fmla="*/ 80544 h 80543"/>
                  <a:gd name="connsiteX5" fmla="*/ 6428 w 65931"/>
                  <a:gd name="connsiteY5" fmla="*/ 74366 h 80543"/>
                  <a:gd name="connsiteX6" fmla="*/ 0 w 65931"/>
                  <a:gd name="connsiteY6" fmla="*/ 56871 h 80543"/>
                  <a:gd name="connsiteX7" fmla="*/ 8917 w 65931"/>
                  <a:gd name="connsiteY7" fmla="*/ 38732 h 80543"/>
                  <a:gd name="connsiteX8" fmla="*/ 36117 w 65931"/>
                  <a:gd name="connsiteY8" fmla="*/ 32053 h 80543"/>
                  <a:gd name="connsiteX9" fmla="*/ 49547 w 65931"/>
                  <a:gd name="connsiteY9" fmla="*/ 31623 h 80543"/>
                  <a:gd name="connsiteX10" fmla="*/ 49547 w 65931"/>
                  <a:gd name="connsiteY10" fmla="*/ 27469 h 80543"/>
                  <a:gd name="connsiteX11" fmla="*/ 46073 w 65931"/>
                  <a:gd name="connsiteY11" fmla="*/ 16331 h 80543"/>
                  <a:gd name="connsiteX12" fmla="*/ 35294 w 65931"/>
                  <a:gd name="connsiteY12" fmla="*/ 12642 h 80543"/>
                  <a:gd name="connsiteX13" fmla="*/ 23834 w 65931"/>
                  <a:gd name="connsiteY13" fmla="*/ 14397 h 80543"/>
                  <a:gd name="connsiteX14" fmla="*/ 13287 w 65931"/>
                  <a:gd name="connsiteY14" fmla="*/ 18551 h 80543"/>
                  <a:gd name="connsiteX15" fmla="*/ 7951 w 65931"/>
                  <a:gd name="connsiteY15" fmla="*/ 6751 h 80543"/>
                  <a:gd name="connsiteX16" fmla="*/ 21792 w 65931"/>
                  <a:gd name="connsiteY16" fmla="*/ 1719 h 80543"/>
                  <a:gd name="connsiteX17" fmla="*/ 35992 w 65931"/>
                  <a:gd name="connsiteY17" fmla="*/ 0 h 80543"/>
                  <a:gd name="connsiteX18" fmla="*/ 58375 w 65931"/>
                  <a:gd name="connsiteY18" fmla="*/ 6464 h 80543"/>
                  <a:gd name="connsiteX19" fmla="*/ 65932 w 65931"/>
                  <a:gd name="connsiteY19" fmla="*/ 26770 h 80543"/>
                  <a:gd name="connsiteX20" fmla="*/ 65932 w 65931"/>
                  <a:gd name="connsiteY20" fmla="*/ 79129 h 80543"/>
                  <a:gd name="connsiteX21" fmla="*/ 54131 w 65931"/>
                  <a:gd name="connsiteY21" fmla="*/ 79129 h 80543"/>
                  <a:gd name="connsiteX22" fmla="*/ 29492 w 65931"/>
                  <a:gd name="connsiteY22" fmla="*/ 67884 h 80543"/>
                  <a:gd name="connsiteX23" fmla="*/ 43943 w 65931"/>
                  <a:gd name="connsiteY23" fmla="*/ 62852 h 80543"/>
                  <a:gd name="connsiteX24" fmla="*/ 49386 w 65931"/>
                  <a:gd name="connsiteY24" fmla="*/ 48760 h 80543"/>
                  <a:gd name="connsiteX25" fmla="*/ 49386 w 65931"/>
                  <a:gd name="connsiteY25" fmla="*/ 42009 h 80543"/>
                  <a:gd name="connsiteX26" fmla="*/ 39412 w 65931"/>
                  <a:gd name="connsiteY26" fmla="*/ 42439 h 80543"/>
                  <a:gd name="connsiteX27" fmla="*/ 22437 w 65931"/>
                  <a:gd name="connsiteY27" fmla="*/ 46342 h 80543"/>
                  <a:gd name="connsiteX28" fmla="*/ 17137 w 65931"/>
                  <a:gd name="connsiteY28" fmla="*/ 56997 h 80543"/>
                  <a:gd name="connsiteX29" fmla="*/ 20234 w 65931"/>
                  <a:gd name="connsiteY29" fmla="*/ 65037 h 80543"/>
                  <a:gd name="connsiteX30" fmla="*/ 29510 w 65931"/>
                  <a:gd name="connsiteY30" fmla="*/ 67884 h 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5931" h="80543">
                    <a:moveTo>
                      <a:pt x="54096" y="79129"/>
                    </a:moveTo>
                    <a:lnTo>
                      <a:pt x="50801" y="68314"/>
                    </a:lnTo>
                    <a:lnTo>
                      <a:pt x="50246" y="68314"/>
                    </a:lnTo>
                    <a:cubicBezTo>
                      <a:pt x="46503" y="73041"/>
                      <a:pt x="42725" y="76264"/>
                      <a:pt x="38929" y="77983"/>
                    </a:cubicBezTo>
                    <a:cubicBezTo>
                      <a:pt x="35133" y="79702"/>
                      <a:pt x="30262" y="80544"/>
                      <a:pt x="24317" y="80544"/>
                    </a:cubicBezTo>
                    <a:cubicBezTo>
                      <a:pt x="16689" y="80544"/>
                      <a:pt x="10726" y="78484"/>
                      <a:pt x="6428" y="74366"/>
                    </a:cubicBezTo>
                    <a:cubicBezTo>
                      <a:pt x="2149" y="70247"/>
                      <a:pt x="0" y="64410"/>
                      <a:pt x="0" y="56871"/>
                    </a:cubicBezTo>
                    <a:cubicBezTo>
                      <a:pt x="0" y="48867"/>
                      <a:pt x="2972" y="42815"/>
                      <a:pt x="8917" y="38732"/>
                    </a:cubicBezTo>
                    <a:cubicBezTo>
                      <a:pt x="14862" y="34649"/>
                      <a:pt x="23923" y="32429"/>
                      <a:pt x="36117" y="32053"/>
                    </a:cubicBezTo>
                    <a:lnTo>
                      <a:pt x="49547" y="31623"/>
                    </a:lnTo>
                    <a:lnTo>
                      <a:pt x="49547" y="27469"/>
                    </a:lnTo>
                    <a:cubicBezTo>
                      <a:pt x="49547" y="22509"/>
                      <a:pt x="48383" y="18784"/>
                      <a:pt x="46073" y="16331"/>
                    </a:cubicBezTo>
                    <a:cubicBezTo>
                      <a:pt x="43764" y="13878"/>
                      <a:pt x="40164" y="12642"/>
                      <a:pt x="35294" y="12642"/>
                    </a:cubicBezTo>
                    <a:cubicBezTo>
                      <a:pt x="31318" y="12642"/>
                      <a:pt x="27486" y="13233"/>
                      <a:pt x="23834" y="14397"/>
                    </a:cubicBezTo>
                    <a:cubicBezTo>
                      <a:pt x="20181" y="15561"/>
                      <a:pt x="16671" y="16958"/>
                      <a:pt x="13287" y="18551"/>
                    </a:cubicBezTo>
                    <a:lnTo>
                      <a:pt x="7951" y="6751"/>
                    </a:lnTo>
                    <a:cubicBezTo>
                      <a:pt x="12158" y="4548"/>
                      <a:pt x="16778" y="2865"/>
                      <a:pt x="21792" y="1719"/>
                    </a:cubicBezTo>
                    <a:cubicBezTo>
                      <a:pt x="26806" y="573"/>
                      <a:pt x="31533" y="0"/>
                      <a:pt x="35992" y="0"/>
                    </a:cubicBezTo>
                    <a:cubicBezTo>
                      <a:pt x="45877" y="0"/>
                      <a:pt x="53343" y="2149"/>
                      <a:pt x="58375" y="6464"/>
                    </a:cubicBezTo>
                    <a:cubicBezTo>
                      <a:pt x="63407" y="10780"/>
                      <a:pt x="65932" y="17548"/>
                      <a:pt x="65932" y="26770"/>
                    </a:cubicBezTo>
                    <a:lnTo>
                      <a:pt x="65932" y="79129"/>
                    </a:lnTo>
                    <a:lnTo>
                      <a:pt x="54131" y="79129"/>
                    </a:lnTo>
                    <a:close/>
                    <a:moveTo>
                      <a:pt x="29492" y="67884"/>
                    </a:moveTo>
                    <a:cubicBezTo>
                      <a:pt x="35491" y="67884"/>
                      <a:pt x="40308" y="66201"/>
                      <a:pt x="43943" y="62852"/>
                    </a:cubicBezTo>
                    <a:cubicBezTo>
                      <a:pt x="47578" y="59503"/>
                      <a:pt x="49386" y="54812"/>
                      <a:pt x="49386" y="48760"/>
                    </a:cubicBezTo>
                    <a:lnTo>
                      <a:pt x="49386" y="42009"/>
                    </a:lnTo>
                    <a:lnTo>
                      <a:pt x="39412" y="42439"/>
                    </a:lnTo>
                    <a:cubicBezTo>
                      <a:pt x="31641" y="42725"/>
                      <a:pt x="25982" y="44014"/>
                      <a:pt x="22437" y="46342"/>
                    </a:cubicBezTo>
                    <a:cubicBezTo>
                      <a:pt x="18891" y="48670"/>
                      <a:pt x="17137" y="52215"/>
                      <a:pt x="17137" y="56997"/>
                    </a:cubicBezTo>
                    <a:cubicBezTo>
                      <a:pt x="17137" y="60470"/>
                      <a:pt x="18175" y="63139"/>
                      <a:pt x="20234" y="65037"/>
                    </a:cubicBezTo>
                    <a:cubicBezTo>
                      <a:pt x="22294" y="66935"/>
                      <a:pt x="25391" y="67884"/>
                      <a:pt x="29510" y="67884"/>
                    </a:cubicBezTo>
                    <a:close/>
                  </a:path>
                </a:pathLst>
              </a:custGeom>
              <a:grpFill/>
              <a:ln w="1789"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E525529D-927A-0DFC-7849-F30C3668F30D}"/>
                  </a:ext>
                </a:extLst>
              </p:cNvPr>
              <p:cNvSpPr/>
              <p:nvPr/>
            </p:nvSpPr>
            <p:spPr>
              <a:xfrm>
                <a:off x="1427066" y="1068542"/>
                <a:ext cx="50120" cy="96426"/>
              </a:xfrm>
              <a:custGeom>
                <a:avLst/>
                <a:gdLst>
                  <a:gd name="connsiteX0" fmla="*/ 38033 w 50120"/>
                  <a:gd name="connsiteY0" fmla="*/ 83068 h 96426"/>
                  <a:gd name="connsiteX1" fmla="*/ 50120 w 50120"/>
                  <a:gd name="connsiteY1" fmla="*/ 81170 h 96426"/>
                  <a:gd name="connsiteX2" fmla="*/ 50120 w 50120"/>
                  <a:gd name="connsiteY2" fmla="*/ 93615 h 96426"/>
                  <a:gd name="connsiteX3" fmla="*/ 43047 w 50120"/>
                  <a:gd name="connsiteY3" fmla="*/ 95621 h 96426"/>
                  <a:gd name="connsiteX4" fmla="*/ 34094 w 50120"/>
                  <a:gd name="connsiteY4" fmla="*/ 96427 h 96426"/>
                  <a:gd name="connsiteX5" fmla="*/ 10619 w 50120"/>
                  <a:gd name="connsiteY5" fmla="*/ 71680 h 96426"/>
                  <a:gd name="connsiteX6" fmla="*/ 10619 w 50120"/>
                  <a:gd name="connsiteY6" fmla="*/ 29797 h 96426"/>
                  <a:gd name="connsiteX7" fmla="*/ 0 w 50120"/>
                  <a:gd name="connsiteY7" fmla="*/ 29797 h 96426"/>
                  <a:gd name="connsiteX8" fmla="*/ 0 w 50120"/>
                  <a:gd name="connsiteY8" fmla="*/ 22491 h 96426"/>
                  <a:gd name="connsiteX9" fmla="*/ 11389 w 50120"/>
                  <a:gd name="connsiteY9" fmla="*/ 16438 h 96426"/>
                  <a:gd name="connsiteX10" fmla="*/ 17011 w 50120"/>
                  <a:gd name="connsiteY10" fmla="*/ 0 h 96426"/>
                  <a:gd name="connsiteX11" fmla="*/ 27200 w 50120"/>
                  <a:gd name="connsiteY11" fmla="*/ 0 h 96426"/>
                  <a:gd name="connsiteX12" fmla="*/ 27200 w 50120"/>
                  <a:gd name="connsiteY12" fmla="*/ 17298 h 96426"/>
                  <a:gd name="connsiteX13" fmla="*/ 49332 w 50120"/>
                  <a:gd name="connsiteY13" fmla="*/ 17298 h 96426"/>
                  <a:gd name="connsiteX14" fmla="*/ 49332 w 50120"/>
                  <a:gd name="connsiteY14" fmla="*/ 29814 h 96426"/>
                  <a:gd name="connsiteX15" fmla="*/ 27200 w 50120"/>
                  <a:gd name="connsiteY15" fmla="*/ 29814 h 96426"/>
                  <a:gd name="connsiteX16" fmla="*/ 27200 w 50120"/>
                  <a:gd name="connsiteY16" fmla="*/ 71411 h 96426"/>
                  <a:gd name="connsiteX17" fmla="*/ 30190 w 50120"/>
                  <a:gd name="connsiteY17" fmla="*/ 80239 h 96426"/>
                  <a:gd name="connsiteX18" fmla="*/ 38033 w 50120"/>
                  <a:gd name="connsiteY18" fmla="*/ 83086 h 96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120" h="96426">
                    <a:moveTo>
                      <a:pt x="38033" y="83068"/>
                    </a:moveTo>
                    <a:cubicBezTo>
                      <a:pt x="42062" y="83068"/>
                      <a:pt x="46091" y="82442"/>
                      <a:pt x="50120" y="81170"/>
                    </a:cubicBezTo>
                    <a:lnTo>
                      <a:pt x="50120" y="93615"/>
                    </a:lnTo>
                    <a:cubicBezTo>
                      <a:pt x="48294" y="94421"/>
                      <a:pt x="45930" y="95084"/>
                      <a:pt x="43047" y="95621"/>
                    </a:cubicBezTo>
                    <a:cubicBezTo>
                      <a:pt x="40164" y="96158"/>
                      <a:pt x="37174" y="96427"/>
                      <a:pt x="34094" y="96427"/>
                    </a:cubicBezTo>
                    <a:cubicBezTo>
                      <a:pt x="18444" y="96427"/>
                      <a:pt x="10619" y="88190"/>
                      <a:pt x="10619" y="71680"/>
                    </a:cubicBezTo>
                    <a:lnTo>
                      <a:pt x="10619" y="29797"/>
                    </a:lnTo>
                    <a:lnTo>
                      <a:pt x="0" y="29797"/>
                    </a:lnTo>
                    <a:lnTo>
                      <a:pt x="0" y="22491"/>
                    </a:lnTo>
                    <a:lnTo>
                      <a:pt x="11389" y="16438"/>
                    </a:lnTo>
                    <a:lnTo>
                      <a:pt x="17011" y="0"/>
                    </a:lnTo>
                    <a:lnTo>
                      <a:pt x="27200" y="0"/>
                    </a:lnTo>
                    <a:lnTo>
                      <a:pt x="27200" y="17298"/>
                    </a:lnTo>
                    <a:lnTo>
                      <a:pt x="49332" y="17298"/>
                    </a:lnTo>
                    <a:lnTo>
                      <a:pt x="49332" y="29814"/>
                    </a:lnTo>
                    <a:lnTo>
                      <a:pt x="27200" y="29814"/>
                    </a:lnTo>
                    <a:lnTo>
                      <a:pt x="27200" y="71411"/>
                    </a:lnTo>
                    <a:cubicBezTo>
                      <a:pt x="27200" y="75387"/>
                      <a:pt x="28203" y="78341"/>
                      <a:pt x="30190" y="80239"/>
                    </a:cubicBezTo>
                    <a:cubicBezTo>
                      <a:pt x="32178" y="82137"/>
                      <a:pt x="34792" y="83086"/>
                      <a:pt x="38033" y="83086"/>
                    </a:cubicBezTo>
                    <a:close/>
                  </a:path>
                </a:pathLst>
              </a:custGeom>
              <a:grpFill/>
              <a:ln w="1789"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B8FC052E-94A7-D138-3632-8A6C77568756}"/>
                  </a:ext>
                </a:extLst>
              </p:cNvPr>
              <p:cNvSpPr/>
              <p:nvPr/>
            </p:nvSpPr>
            <p:spPr>
              <a:xfrm>
                <a:off x="1483668" y="1068542"/>
                <a:ext cx="50102" cy="96426"/>
              </a:xfrm>
              <a:custGeom>
                <a:avLst/>
                <a:gdLst>
                  <a:gd name="connsiteX0" fmla="*/ 38016 w 50102"/>
                  <a:gd name="connsiteY0" fmla="*/ 83068 h 96426"/>
                  <a:gd name="connsiteX1" fmla="*/ 50103 w 50102"/>
                  <a:gd name="connsiteY1" fmla="*/ 81170 h 96426"/>
                  <a:gd name="connsiteX2" fmla="*/ 50103 w 50102"/>
                  <a:gd name="connsiteY2" fmla="*/ 93615 h 96426"/>
                  <a:gd name="connsiteX3" fmla="*/ 43047 w 50102"/>
                  <a:gd name="connsiteY3" fmla="*/ 95621 h 96426"/>
                  <a:gd name="connsiteX4" fmla="*/ 34094 w 50102"/>
                  <a:gd name="connsiteY4" fmla="*/ 96427 h 96426"/>
                  <a:gd name="connsiteX5" fmla="*/ 10619 w 50102"/>
                  <a:gd name="connsiteY5" fmla="*/ 71680 h 96426"/>
                  <a:gd name="connsiteX6" fmla="*/ 10619 w 50102"/>
                  <a:gd name="connsiteY6" fmla="*/ 29797 h 96426"/>
                  <a:gd name="connsiteX7" fmla="*/ 0 w 50102"/>
                  <a:gd name="connsiteY7" fmla="*/ 29797 h 96426"/>
                  <a:gd name="connsiteX8" fmla="*/ 0 w 50102"/>
                  <a:gd name="connsiteY8" fmla="*/ 22491 h 96426"/>
                  <a:gd name="connsiteX9" fmla="*/ 11389 w 50102"/>
                  <a:gd name="connsiteY9" fmla="*/ 16438 h 96426"/>
                  <a:gd name="connsiteX10" fmla="*/ 17011 w 50102"/>
                  <a:gd name="connsiteY10" fmla="*/ 0 h 96426"/>
                  <a:gd name="connsiteX11" fmla="*/ 27200 w 50102"/>
                  <a:gd name="connsiteY11" fmla="*/ 0 h 96426"/>
                  <a:gd name="connsiteX12" fmla="*/ 27200 w 50102"/>
                  <a:gd name="connsiteY12" fmla="*/ 17298 h 96426"/>
                  <a:gd name="connsiteX13" fmla="*/ 49333 w 50102"/>
                  <a:gd name="connsiteY13" fmla="*/ 17298 h 96426"/>
                  <a:gd name="connsiteX14" fmla="*/ 49333 w 50102"/>
                  <a:gd name="connsiteY14" fmla="*/ 29814 h 96426"/>
                  <a:gd name="connsiteX15" fmla="*/ 27200 w 50102"/>
                  <a:gd name="connsiteY15" fmla="*/ 29814 h 96426"/>
                  <a:gd name="connsiteX16" fmla="*/ 27200 w 50102"/>
                  <a:gd name="connsiteY16" fmla="*/ 71411 h 96426"/>
                  <a:gd name="connsiteX17" fmla="*/ 30190 w 50102"/>
                  <a:gd name="connsiteY17" fmla="*/ 80239 h 96426"/>
                  <a:gd name="connsiteX18" fmla="*/ 38034 w 50102"/>
                  <a:gd name="connsiteY18" fmla="*/ 83086 h 96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102" h="96426">
                    <a:moveTo>
                      <a:pt x="38016" y="83068"/>
                    </a:moveTo>
                    <a:cubicBezTo>
                      <a:pt x="42045" y="83068"/>
                      <a:pt x="46074" y="82442"/>
                      <a:pt x="50103" y="81170"/>
                    </a:cubicBezTo>
                    <a:lnTo>
                      <a:pt x="50103" y="93615"/>
                    </a:lnTo>
                    <a:cubicBezTo>
                      <a:pt x="48276" y="94421"/>
                      <a:pt x="45930" y="95084"/>
                      <a:pt x="43047" y="95621"/>
                    </a:cubicBezTo>
                    <a:cubicBezTo>
                      <a:pt x="40164" y="96158"/>
                      <a:pt x="37174" y="96427"/>
                      <a:pt x="34094" y="96427"/>
                    </a:cubicBezTo>
                    <a:cubicBezTo>
                      <a:pt x="18444" y="96427"/>
                      <a:pt x="10619" y="88190"/>
                      <a:pt x="10619" y="71680"/>
                    </a:cubicBezTo>
                    <a:lnTo>
                      <a:pt x="10619" y="29797"/>
                    </a:lnTo>
                    <a:lnTo>
                      <a:pt x="0" y="29797"/>
                    </a:lnTo>
                    <a:lnTo>
                      <a:pt x="0" y="22491"/>
                    </a:lnTo>
                    <a:lnTo>
                      <a:pt x="11389" y="16438"/>
                    </a:lnTo>
                    <a:lnTo>
                      <a:pt x="17011" y="0"/>
                    </a:lnTo>
                    <a:lnTo>
                      <a:pt x="27200" y="0"/>
                    </a:lnTo>
                    <a:lnTo>
                      <a:pt x="27200" y="17298"/>
                    </a:lnTo>
                    <a:lnTo>
                      <a:pt x="49333" y="17298"/>
                    </a:lnTo>
                    <a:lnTo>
                      <a:pt x="49333" y="29814"/>
                    </a:lnTo>
                    <a:lnTo>
                      <a:pt x="27200" y="29814"/>
                    </a:lnTo>
                    <a:lnTo>
                      <a:pt x="27200" y="71411"/>
                    </a:lnTo>
                    <a:cubicBezTo>
                      <a:pt x="27200" y="75387"/>
                      <a:pt x="28203" y="78341"/>
                      <a:pt x="30190" y="80239"/>
                    </a:cubicBezTo>
                    <a:cubicBezTo>
                      <a:pt x="32178" y="82137"/>
                      <a:pt x="34792" y="83086"/>
                      <a:pt x="38034" y="83086"/>
                    </a:cubicBezTo>
                    <a:close/>
                  </a:path>
                </a:pathLst>
              </a:custGeom>
              <a:grpFill/>
              <a:ln w="1789"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BCA7555C-706D-1A01-9CEF-54D985378873}"/>
                  </a:ext>
                </a:extLst>
              </p:cNvPr>
              <p:cNvSpPr/>
              <p:nvPr/>
            </p:nvSpPr>
            <p:spPr>
              <a:xfrm>
                <a:off x="1544658" y="1084408"/>
                <a:ext cx="68796" cy="80543"/>
              </a:xfrm>
              <a:custGeom>
                <a:avLst/>
                <a:gdLst>
                  <a:gd name="connsiteX0" fmla="*/ 38589 w 68796"/>
                  <a:gd name="connsiteY0" fmla="*/ 80544 h 80543"/>
                  <a:gd name="connsiteX1" fmla="*/ 10225 w 68796"/>
                  <a:gd name="connsiteY1" fmla="*/ 69961 h 80543"/>
                  <a:gd name="connsiteX2" fmla="*/ 0 w 68796"/>
                  <a:gd name="connsiteY2" fmla="*/ 40827 h 80543"/>
                  <a:gd name="connsiteX3" fmla="*/ 9490 w 68796"/>
                  <a:gd name="connsiteY3" fmla="*/ 10887 h 80543"/>
                  <a:gd name="connsiteX4" fmla="*/ 35562 w 68796"/>
                  <a:gd name="connsiteY4" fmla="*/ 0 h 80543"/>
                  <a:gd name="connsiteX5" fmla="*/ 59879 w 68796"/>
                  <a:gd name="connsiteY5" fmla="*/ 9347 h 80543"/>
                  <a:gd name="connsiteX6" fmla="*/ 68797 w 68796"/>
                  <a:gd name="connsiteY6" fmla="*/ 35061 h 80543"/>
                  <a:gd name="connsiteX7" fmla="*/ 68797 w 68796"/>
                  <a:gd name="connsiteY7" fmla="*/ 43978 h 80543"/>
                  <a:gd name="connsiteX8" fmla="*/ 16993 w 68796"/>
                  <a:gd name="connsiteY8" fmla="*/ 43978 h 80543"/>
                  <a:gd name="connsiteX9" fmla="*/ 23117 w 68796"/>
                  <a:gd name="connsiteY9" fmla="*/ 61366 h 80543"/>
                  <a:gd name="connsiteX10" fmla="*/ 39359 w 68796"/>
                  <a:gd name="connsiteY10" fmla="*/ 67454 h 80543"/>
                  <a:gd name="connsiteX11" fmla="*/ 52180 w 68796"/>
                  <a:gd name="connsiteY11" fmla="*/ 66147 h 80543"/>
                  <a:gd name="connsiteX12" fmla="*/ 64929 w 68796"/>
                  <a:gd name="connsiteY12" fmla="*/ 61831 h 80543"/>
                  <a:gd name="connsiteX13" fmla="*/ 64929 w 68796"/>
                  <a:gd name="connsiteY13" fmla="*/ 75261 h 80543"/>
                  <a:gd name="connsiteX14" fmla="*/ 52699 w 68796"/>
                  <a:gd name="connsiteY14" fmla="*/ 79344 h 80543"/>
                  <a:gd name="connsiteX15" fmla="*/ 38571 w 68796"/>
                  <a:gd name="connsiteY15" fmla="*/ 80544 h 80543"/>
                  <a:gd name="connsiteX16" fmla="*/ 35562 w 68796"/>
                  <a:gd name="connsiteY16" fmla="*/ 12517 h 80543"/>
                  <a:gd name="connsiteX17" fmla="*/ 22956 w 68796"/>
                  <a:gd name="connsiteY17" fmla="*/ 17513 h 80543"/>
                  <a:gd name="connsiteX18" fmla="*/ 17298 w 68796"/>
                  <a:gd name="connsiteY18" fmla="*/ 32053 h 80543"/>
                  <a:gd name="connsiteX19" fmla="*/ 52574 w 68796"/>
                  <a:gd name="connsiteY19" fmla="*/ 32053 h 80543"/>
                  <a:gd name="connsiteX20" fmla="*/ 47936 w 68796"/>
                  <a:gd name="connsiteY20" fmla="*/ 17477 h 80543"/>
                  <a:gd name="connsiteX21" fmla="*/ 35562 w 68796"/>
                  <a:gd name="connsiteY21" fmla="*/ 12517 h 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8796" h="80543">
                    <a:moveTo>
                      <a:pt x="38589" y="80544"/>
                    </a:moveTo>
                    <a:cubicBezTo>
                      <a:pt x="26502" y="80544"/>
                      <a:pt x="17047" y="77016"/>
                      <a:pt x="10225" y="69961"/>
                    </a:cubicBezTo>
                    <a:cubicBezTo>
                      <a:pt x="3402" y="62906"/>
                      <a:pt x="0" y="53200"/>
                      <a:pt x="0" y="40827"/>
                    </a:cubicBezTo>
                    <a:cubicBezTo>
                      <a:pt x="0" y="28453"/>
                      <a:pt x="3169" y="18157"/>
                      <a:pt x="9490" y="10887"/>
                    </a:cubicBezTo>
                    <a:cubicBezTo>
                      <a:pt x="15811" y="3617"/>
                      <a:pt x="24514" y="0"/>
                      <a:pt x="35562" y="0"/>
                    </a:cubicBezTo>
                    <a:cubicBezTo>
                      <a:pt x="45823" y="0"/>
                      <a:pt x="53934" y="3116"/>
                      <a:pt x="59879" y="9347"/>
                    </a:cubicBezTo>
                    <a:cubicBezTo>
                      <a:pt x="65824" y="15579"/>
                      <a:pt x="68797" y="24156"/>
                      <a:pt x="68797" y="35061"/>
                    </a:cubicBezTo>
                    <a:lnTo>
                      <a:pt x="68797" y="43978"/>
                    </a:lnTo>
                    <a:lnTo>
                      <a:pt x="16993" y="43978"/>
                    </a:lnTo>
                    <a:cubicBezTo>
                      <a:pt x="17226" y="51517"/>
                      <a:pt x="19267" y="57319"/>
                      <a:pt x="23117" y="61366"/>
                    </a:cubicBezTo>
                    <a:cubicBezTo>
                      <a:pt x="26949" y="65413"/>
                      <a:pt x="32375" y="67454"/>
                      <a:pt x="39359" y="67454"/>
                    </a:cubicBezTo>
                    <a:cubicBezTo>
                      <a:pt x="43943" y="67454"/>
                      <a:pt x="48222" y="67024"/>
                      <a:pt x="52180" y="66147"/>
                    </a:cubicBezTo>
                    <a:cubicBezTo>
                      <a:pt x="56137" y="65269"/>
                      <a:pt x="60399" y="63837"/>
                      <a:pt x="64929" y="61831"/>
                    </a:cubicBezTo>
                    <a:lnTo>
                      <a:pt x="64929" y="75261"/>
                    </a:lnTo>
                    <a:cubicBezTo>
                      <a:pt x="60900" y="77177"/>
                      <a:pt x="56817" y="78538"/>
                      <a:pt x="52699" y="79344"/>
                    </a:cubicBezTo>
                    <a:cubicBezTo>
                      <a:pt x="48580" y="80132"/>
                      <a:pt x="43871" y="80544"/>
                      <a:pt x="38571" y="80544"/>
                    </a:cubicBezTo>
                    <a:close/>
                    <a:moveTo>
                      <a:pt x="35562" y="12517"/>
                    </a:moveTo>
                    <a:cubicBezTo>
                      <a:pt x="30316" y="12517"/>
                      <a:pt x="26108" y="14182"/>
                      <a:pt x="22956" y="17513"/>
                    </a:cubicBezTo>
                    <a:cubicBezTo>
                      <a:pt x="19787" y="20843"/>
                      <a:pt x="17907" y="25696"/>
                      <a:pt x="17298" y="32053"/>
                    </a:cubicBezTo>
                    <a:lnTo>
                      <a:pt x="52574" y="32053"/>
                    </a:lnTo>
                    <a:cubicBezTo>
                      <a:pt x="52484" y="25642"/>
                      <a:pt x="50926" y="20772"/>
                      <a:pt x="47936" y="17477"/>
                    </a:cubicBezTo>
                    <a:cubicBezTo>
                      <a:pt x="44945" y="14182"/>
                      <a:pt x="40809" y="12517"/>
                      <a:pt x="35562" y="12517"/>
                    </a:cubicBezTo>
                    <a:close/>
                  </a:path>
                </a:pathLst>
              </a:custGeom>
              <a:grpFill/>
              <a:ln w="1789"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439CC9AB-14A0-B439-BE22-979C564BF50D}"/>
                  </a:ext>
                </a:extLst>
              </p:cNvPr>
              <p:cNvSpPr/>
              <p:nvPr/>
            </p:nvSpPr>
            <p:spPr>
              <a:xfrm>
                <a:off x="1632239" y="1084408"/>
                <a:ext cx="47631" cy="79146"/>
              </a:xfrm>
              <a:custGeom>
                <a:avLst/>
                <a:gdLst>
                  <a:gd name="connsiteX0" fmla="*/ 39412 w 47631"/>
                  <a:gd name="connsiteY0" fmla="*/ 18 h 79146"/>
                  <a:gd name="connsiteX1" fmla="*/ 47631 w 47631"/>
                  <a:gd name="connsiteY1" fmla="*/ 716 h 79146"/>
                  <a:gd name="connsiteX2" fmla="*/ 46020 w 47631"/>
                  <a:gd name="connsiteY2" fmla="*/ 16116 h 79146"/>
                  <a:gd name="connsiteX3" fmla="*/ 38714 w 47631"/>
                  <a:gd name="connsiteY3" fmla="*/ 15274 h 79146"/>
                  <a:gd name="connsiteX4" fmla="*/ 22652 w 47631"/>
                  <a:gd name="connsiteY4" fmla="*/ 21739 h 79146"/>
                  <a:gd name="connsiteX5" fmla="*/ 16510 w 47631"/>
                  <a:gd name="connsiteY5" fmla="*/ 38535 h 79146"/>
                  <a:gd name="connsiteX6" fmla="*/ 16510 w 47631"/>
                  <a:gd name="connsiteY6" fmla="*/ 79147 h 79146"/>
                  <a:gd name="connsiteX7" fmla="*/ 0 w 47631"/>
                  <a:gd name="connsiteY7" fmla="*/ 79147 h 79146"/>
                  <a:gd name="connsiteX8" fmla="*/ 0 w 47631"/>
                  <a:gd name="connsiteY8" fmla="*/ 1415 h 79146"/>
                  <a:gd name="connsiteX9" fmla="*/ 12928 w 47631"/>
                  <a:gd name="connsiteY9" fmla="*/ 1415 h 79146"/>
                  <a:gd name="connsiteX10" fmla="*/ 15113 w 47631"/>
                  <a:gd name="connsiteY10" fmla="*/ 15113 h 79146"/>
                  <a:gd name="connsiteX11" fmla="*/ 15955 w 47631"/>
                  <a:gd name="connsiteY11" fmla="*/ 15113 h 79146"/>
                  <a:gd name="connsiteX12" fmla="*/ 26036 w 47631"/>
                  <a:gd name="connsiteY12" fmla="*/ 4083 h 79146"/>
                  <a:gd name="connsiteX13" fmla="*/ 39430 w 47631"/>
                  <a:gd name="connsiteY13" fmla="*/ 0 h 79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631" h="79146">
                    <a:moveTo>
                      <a:pt x="39412" y="18"/>
                    </a:moveTo>
                    <a:cubicBezTo>
                      <a:pt x="42743" y="18"/>
                      <a:pt x="45483" y="251"/>
                      <a:pt x="47631" y="716"/>
                    </a:cubicBezTo>
                    <a:lnTo>
                      <a:pt x="46020" y="16116"/>
                    </a:lnTo>
                    <a:cubicBezTo>
                      <a:pt x="43674" y="15561"/>
                      <a:pt x="41239" y="15274"/>
                      <a:pt x="38714" y="15274"/>
                    </a:cubicBezTo>
                    <a:cubicBezTo>
                      <a:pt x="32106" y="15274"/>
                      <a:pt x="26752" y="17423"/>
                      <a:pt x="22652" y="21739"/>
                    </a:cubicBezTo>
                    <a:cubicBezTo>
                      <a:pt x="18551" y="26054"/>
                      <a:pt x="16510" y="31641"/>
                      <a:pt x="16510" y="38535"/>
                    </a:cubicBezTo>
                    <a:lnTo>
                      <a:pt x="16510" y="79147"/>
                    </a:lnTo>
                    <a:lnTo>
                      <a:pt x="0" y="79147"/>
                    </a:lnTo>
                    <a:lnTo>
                      <a:pt x="0" y="1415"/>
                    </a:lnTo>
                    <a:lnTo>
                      <a:pt x="12928" y="1415"/>
                    </a:lnTo>
                    <a:lnTo>
                      <a:pt x="15113" y="15113"/>
                    </a:lnTo>
                    <a:lnTo>
                      <a:pt x="15955" y="15113"/>
                    </a:lnTo>
                    <a:cubicBezTo>
                      <a:pt x="18533" y="10475"/>
                      <a:pt x="21900" y="6804"/>
                      <a:pt x="26036" y="4083"/>
                    </a:cubicBezTo>
                    <a:cubicBezTo>
                      <a:pt x="30190" y="1361"/>
                      <a:pt x="34649" y="0"/>
                      <a:pt x="39430" y="0"/>
                    </a:cubicBezTo>
                    <a:close/>
                  </a:path>
                </a:pathLst>
              </a:custGeom>
              <a:grpFill/>
              <a:ln w="1789" cap="flat">
                <a:noFill/>
                <a:prstDash val="solid"/>
                <a:miter/>
              </a:ln>
            </p:spPr>
            <p:txBody>
              <a:bodyPr rtlCol="0" anchor="ctr"/>
              <a:lstStyle/>
              <a:p>
                <a:endParaRPr lang="en-GB"/>
              </a:p>
            </p:txBody>
          </p:sp>
        </p:grpSp>
      </p:grpSp>
      <p:sp>
        <p:nvSpPr>
          <p:cNvPr id="5" name="Footer Placeholder 4">
            <a:extLst>
              <a:ext uri="{FF2B5EF4-FFF2-40B4-BE49-F238E27FC236}">
                <a16:creationId xmlns:a16="http://schemas.microsoft.com/office/drawing/2014/main" id="{D2804BB4-4110-9098-4ACA-B71CFB270E8A}"/>
              </a:ext>
            </a:extLst>
          </p:cNvPr>
          <p:cNvSpPr>
            <a:spLocks noGrp="1"/>
          </p:cNvSpPr>
          <p:nvPr>
            <p:ph type="ftr" sz="quarter" idx="10"/>
          </p:nvPr>
        </p:nvSpPr>
        <p:spPr>
          <a:xfrm>
            <a:off x="550863" y="6170134"/>
            <a:ext cx="7243376" cy="365125"/>
          </a:xfrm>
        </p:spPr>
        <p:txBody>
          <a:bodyPr/>
          <a:lstStyle>
            <a:lvl1pPr>
              <a:defRPr>
                <a:solidFill>
                  <a:schemeClr val="bg1"/>
                </a:solidFill>
              </a:defRPr>
            </a:lvl1pPr>
          </a:lstStyle>
          <a:p>
            <a:r>
              <a:rPr lang="en-GB"/>
              <a:t>Copyright © 2024 AQA and its licensors. All rights reserved. </a:t>
            </a:r>
          </a:p>
        </p:txBody>
      </p:sp>
      <p:sp>
        <p:nvSpPr>
          <p:cNvPr id="6" name="Slide Number Placeholder 5">
            <a:extLst>
              <a:ext uri="{FF2B5EF4-FFF2-40B4-BE49-F238E27FC236}">
                <a16:creationId xmlns:a16="http://schemas.microsoft.com/office/drawing/2014/main" id="{401D5784-CA86-4645-CE76-F0E9DF31F7DB}"/>
              </a:ext>
            </a:extLst>
          </p:cNvPr>
          <p:cNvSpPr>
            <a:spLocks noGrp="1"/>
          </p:cNvSpPr>
          <p:nvPr>
            <p:ph type="sldNum" sz="quarter" idx="11"/>
          </p:nvPr>
        </p:nvSpPr>
        <p:spPr/>
        <p:txBody>
          <a:bodyPr/>
          <a:lstStyle/>
          <a:p>
            <a:fld id="{39C6B835-EB63-4AE7-9628-740A286606E4}" type="slidenum">
              <a:rPr lang="en-GB" smtClean="0"/>
              <a:pPr/>
              <a:t>‹#›</a:t>
            </a:fld>
            <a:endParaRPr lang="en-GB"/>
          </a:p>
        </p:txBody>
      </p:sp>
      <p:sp>
        <p:nvSpPr>
          <p:cNvPr id="8" name="Date Placeholder 3">
            <a:extLst>
              <a:ext uri="{FF2B5EF4-FFF2-40B4-BE49-F238E27FC236}">
                <a16:creationId xmlns:a16="http://schemas.microsoft.com/office/drawing/2014/main" id="{20A5F944-1DE4-316E-E987-7734A7AB5FAD}"/>
              </a:ext>
            </a:extLst>
          </p:cNvPr>
          <p:cNvSpPr>
            <a:spLocks noGrp="1"/>
          </p:cNvSpPr>
          <p:nvPr>
            <p:ph type="dt" sz="half" idx="12"/>
          </p:nvPr>
        </p:nvSpPr>
        <p:spPr>
          <a:xfrm>
            <a:off x="550863" y="5529867"/>
            <a:ext cx="2186053" cy="365125"/>
          </a:xfrm>
          <a:prstGeom prst="rect">
            <a:avLst/>
          </a:prstGeom>
        </p:spPr>
        <p:txBody>
          <a:bodyPr lIns="0" tIns="0" rIns="0" bIns="0" anchor="ctr"/>
          <a:lstStyle>
            <a:lvl1pPr algn="l">
              <a:defRPr sz="2000">
                <a:solidFill>
                  <a:schemeClr val="bg1"/>
                </a:solidFill>
                <a:latin typeface="+mj-lt"/>
              </a:defRPr>
            </a:lvl1pPr>
          </a:lstStyle>
          <a:p>
            <a:endParaRPr lang="en-GB"/>
          </a:p>
        </p:txBody>
      </p:sp>
    </p:spTree>
    <p:extLst>
      <p:ext uri="{BB962C8B-B14F-4D97-AF65-F5344CB8AC3E}">
        <p14:creationId xmlns:p14="http://schemas.microsoft.com/office/powerpoint/2010/main" val="887500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tx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83158A4-9F2E-BA7A-8226-7C17F7386769}"/>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2" name="Group 31">
            <a:extLst>
              <a:ext uri="{FF2B5EF4-FFF2-40B4-BE49-F238E27FC236}">
                <a16:creationId xmlns:a16="http://schemas.microsoft.com/office/drawing/2014/main" id="{4C0A4E46-5844-97F6-DF13-17C738C0FDFE}"/>
              </a:ext>
            </a:extLst>
          </p:cNvPr>
          <p:cNvGrpSpPr/>
          <p:nvPr userDrawn="1"/>
        </p:nvGrpSpPr>
        <p:grpSpPr>
          <a:xfrm>
            <a:off x="0" y="0"/>
            <a:ext cx="11643492" cy="6861917"/>
            <a:chOff x="0" y="0"/>
            <a:chExt cx="11643492" cy="6861917"/>
          </a:xfrm>
        </p:grpSpPr>
        <p:sp>
          <p:nvSpPr>
            <p:cNvPr id="33" name="Freeform: Shape 32">
              <a:extLst>
                <a:ext uri="{FF2B5EF4-FFF2-40B4-BE49-F238E27FC236}">
                  <a16:creationId xmlns:a16="http://schemas.microsoft.com/office/drawing/2014/main" id="{C4EC9335-4D61-4F22-A7FC-8532DF5B568D}"/>
                </a:ext>
              </a:extLst>
            </p:cNvPr>
            <p:cNvSpPr/>
            <p:nvPr userDrawn="1"/>
          </p:nvSpPr>
          <p:spPr>
            <a:xfrm>
              <a:off x="1282895" y="4059479"/>
              <a:ext cx="10360597" cy="2802438"/>
            </a:xfrm>
            <a:custGeom>
              <a:avLst/>
              <a:gdLst>
                <a:gd name="connsiteX0" fmla="*/ 3148994 w 10360597"/>
                <a:gd name="connsiteY0" fmla="*/ 0 h 2802438"/>
                <a:gd name="connsiteX1" fmla="*/ 10360597 w 10360597"/>
                <a:gd name="connsiteY1" fmla="*/ 2798521 h 2802438"/>
                <a:gd name="connsiteX2" fmla="*/ 7160792 w 10360597"/>
                <a:gd name="connsiteY2" fmla="*/ 2802438 h 2802438"/>
                <a:gd name="connsiteX3" fmla="*/ 7160792 w 10360597"/>
                <a:gd name="connsiteY3" fmla="*/ 2798521 h 2802438"/>
                <a:gd name="connsiteX4" fmla="*/ 0 w 10360597"/>
                <a:gd name="connsiteY4" fmla="*/ 2798521 h 2802438"/>
                <a:gd name="connsiteX5" fmla="*/ 379807 w 10360597"/>
                <a:gd name="connsiteY5" fmla="*/ 2468153 h 2802438"/>
                <a:gd name="connsiteX6" fmla="*/ 3148994 w 10360597"/>
                <a:gd name="connsiteY6" fmla="*/ 0 h 280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60597" h="2802438">
                  <a:moveTo>
                    <a:pt x="3148994" y="0"/>
                  </a:moveTo>
                  <a:lnTo>
                    <a:pt x="10360597" y="2798521"/>
                  </a:lnTo>
                  <a:lnTo>
                    <a:pt x="7160792" y="2802438"/>
                  </a:lnTo>
                  <a:lnTo>
                    <a:pt x="7160792" y="2798521"/>
                  </a:lnTo>
                  <a:lnTo>
                    <a:pt x="0" y="2798521"/>
                  </a:lnTo>
                  <a:lnTo>
                    <a:pt x="379807" y="2468153"/>
                  </a:lnTo>
                  <a:cubicBezTo>
                    <a:pt x="1301249" y="1658400"/>
                    <a:pt x="2229983" y="790306"/>
                    <a:pt x="3148994" y="0"/>
                  </a:cubicBezTo>
                  <a:close/>
                </a:path>
              </a:pathLst>
            </a:custGeom>
            <a:solidFill>
              <a:srgbClr val="9C182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4" name="Freeform: Shape 33">
              <a:extLst>
                <a:ext uri="{FF2B5EF4-FFF2-40B4-BE49-F238E27FC236}">
                  <a16:creationId xmlns:a16="http://schemas.microsoft.com/office/drawing/2014/main" id="{226E5058-11BA-8310-E5AF-6A2F44FD7A2C}"/>
                </a:ext>
              </a:extLst>
            </p:cNvPr>
            <p:cNvSpPr/>
            <p:nvPr userDrawn="1"/>
          </p:nvSpPr>
          <p:spPr>
            <a:xfrm>
              <a:off x="0" y="0"/>
              <a:ext cx="9514247" cy="6858001"/>
            </a:xfrm>
            <a:custGeom>
              <a:avLst/>
              <a:gdLst>
                <a:gd name="connsiteX0" fmla="*/ 4388438 w 9514247"/>
                <a:gd name="connsiteY0" fmla="*/ 0 h 6858001"/>
                <a:gd name="connsiteX1" fmla="*/ 9514247 w 9514247"/>
                <a:gd name="connsiteY1" fmla="*/ 0 h 6858001"/>
                <a:gd name="connsiteX2" fmla="*/ 1524000 w 9514247"/>
                <a:gd name="connsiteY2" fmla="*/ 6850744 h 6858001"/>
                <a:gd name="connsiteX3" fmla="*/ 1523147 w 9514247"/>
                <a:gd name="connsiteY3" fmla="*/ 6858000 h 6858001"/>
                <a:gd name="connsiteX4" fmla="*/ 1523132 w 9514247"/>
                <a:gd name="connsiteY4" fmla="*/ 6858001 h 6858001"/>
                <a:gd name="connsiteX5" fmla="*/ 0 w 9514247"/>
                <a:gd name="connsiteY5" fmla="*/ 6858001 h 6858001"/>
                <a:gd name="connsiteX6" fmla="*/ 0 w 9514247"/>
                <a:gd name="connsiteY6" fmla="*/ 3822664 h 6858001"/>
                <a:gd name="connsiteX7" fmla="*/ 4383315 w 9514247"/>
                <a:gd name="connsiteY7" fmla="*/ 14515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14247" h="6858001">
                  <a:moveTo>
                    <a:pt x="4388438" y="0"/>
                  </a:moveTo>
                  <a:lnTo>
                    <a:pt x="9514247" y="0"/>
                  </a:lnTo>
                  <a:lnTo>
                    <a:pt x="1524000" y="6850744"/>
                  </a:lnTo>
                  <a:cubicBezTo>
                    <a:pt x="1523716" y="6853163"/>
                    <a:pt x="1523431" y="6855581"/>
                    <a:pt x="1523147" y="6858000"/>
                  </a:cubicBezTo>
                  <a:lnTo>
                    <a:pt x="1523132" y="6858001"/>
                  </a:lnTo>
                  <a:lnTo>
                    <a:pt x="0" y="6858001"/>
                  </a:lnTo>
                  <a:lnTo>
                    <a:pt x="0" y="3822664"/>
                  </a:lnTo>
                  <a:lnTo>
                    <a:pt x="4383315" y="1451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2" name="Title 1">
            <a:extLst>
              <a:ext uri="{FF2B5EF4-FFF2-40B4-BE49-F238E27FC236}">
                <a16:creationId xmlns:a16="http://schemas.microsoft.com/office/drawing/2014/main" id="{DAFC1FBC-3274-8C2F-5E18-1976B02361C1}"/>
              </a:ext>
            </a:extLst>
          </p:cNvPr>
          <p:cNvSpPr>
            <a:spLocks noGrp="1"/>
          </p:cNvSpPr>
          <p:nvPr userDrawn="1">
            <p:ph type="ctrTitle" hasCustomPrompt="1"/>
          </p:nvPr>
        </p:nvSpPr>
        <p:spPr>
          <a:xfrm>
            <a:off x="550863" y="2026763"/>
            <a:ext cx="8021245" cy="2554662"/>
          </a:xfrm>
        </p:spPr>
        <p:txBody>
          <a:bodyPr anchor="ctr">
            <a:normAutofit/>
          </a:bodyPr>
          <a:lstStyle>
            <a:lvl1pPr algn="l">
              <a:defRPr sz="7000">
                <a:solidFill>
                  <a:schemeClr val="bg1"/>
                </a:solidFill>
              </a:defRPr>
            </a:lvl1pPr>
          </a:lstStyle>
          <a:p>
            <a:r>
              <a:rPr lang="en-US"/>
              <a:t>Title</a:t>
            </a:r>
            <a:endParaRPr lang="en-GB"/>
          </a:p>
        </p:txBody>
      </p:sp>
      <p:sp>
        <p:nvSpPr>
          <p:cNvPr id="11" name="Text Placeholder 2">
            <a:extLst>
              <a:ext uri="{FF2B5EF4-FFF2-40B4-BE49-F238E27FC236}">
                <a16:creationId xmlns:a16="http://schemas.microsoft.com/office/drawing/2014/main" id="{DDC6F0EC-7F4B-5029-5C19-86E564126A16}"/>
              </a:ext>
            </a:extLst>
          </p:cNvPr>
          <p:cNvSpPr>
            <a:spLocks noGrp="1"/>
          </p:cNvSpPr>
          <p:nvPr userDrawn="1">
            <p:ph type="body" idx="1" hasCustomPrompt="1"/>
          </p:nvPr>
        </p:nvSpPr>
        <p:spPr>
          <a:xfrm>
            <a:off x="550863" y="4608318"/>
            <a:ext cx="8021246" cy="538718"/>
          </a:xfrm>
        </p:spPr>
        <p:txBody>
          <a:bodyPr/>
          <a:lstStyle>
            <a:lvl1pPr marL="0" indent="0">
              <a:spcBef>
                <a:spcPts val="0"/>
              </a:spcBef>
              <a:spcAft>
                <a:spcPts val="0"/>
              </a:spcAft>
              <a:buNone/>
              <a:defRPr sz="2400" b="0">
                <a:solidFill>
                  <a:schemeClr val="bg1"/>
                </a:solidFill>
                <a:latin typeface="Source Sans Pro Semibold" panose="020B0603030403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Speaker name</a:t>
            </a:r>
          </a:p>
        </p:txBody>
      </p:sp>
      <p:grpSp>
        <p:nvGrpSpPr>
          <p:cNvPr id="9" name="Graphic 6">
            <a:extLst>
              <a:ext uri="{FF2B5EF4-FFF2-40B4-BE49-F238E27FC236}">
                <a16:creationId xmlns:a16="http://schemas.microsoft.com/office/drawing/2014/main" id="{FFEAD91A-E0B5-8325-DF7E-C8464E2DC770}"/>
              </a:ext>
            </a:extLst>
          </p:cNvPr>
          <p:cNvGrpSpPr/>
          <p:nvPr userDrawn="1"/>
        </p:nvGrpSpPr>
        <p:grpSpPr>
          <a:xfrm>
            <a:off x="470661" y="492919"/>
            <a:ext cx="1210408" cy="490907"/>
            <a:chOff x="470661" y="492919"/>
            <a:chExt cx="1210408" cy="490907"/>
          </a:xfrm>
          <a:solidFill>
            <a:schemeClr val="bg1"/>
          </a:solidFill>
        </p:grpSpPr>
        <p:sp>
          <p:nvSpPr>
            <p:cNvPr id="10" name="Freeform: Shape 9">
              <a:extLst>
                <a:ext uri="{FF2B5EF4-FFF2-40B4-BE49-F238E27FC236}">
                  <a16:creationId xmlns:a16="http://schemas.microsoft.com/office/drawing/2014/main" id="{80868EA5-34CB-FB75-DC57-6568425D4B56}"/>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7FBF8CC2-8C84-1ED9-A3AD-B30D3F6655EB}"/>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E4F36250-0727-7B09-35A5-271F81B886EA}"/>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A6B9A5B2-F34C-22B0-EEF2-393910736B4B}"/>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grpSp>
        <p:nvGrpSpPr>
          <p:cNvPr id="15" name="Graphic 6">
            <a:extLst>
              <a:ext uri="{FF2B5EF4-FFF2-40B4-BE49-F238E27FC236}">
                <a16:creationId xmlns:a16="http://schemas.microsoft.com/office/drawing/2014/main" id="{24EF4876-DC32-963F-E93C-F9832F1BA35A}"/>
              </a:ext>
            </a:extLst>
          </p:cNvPr>
          <p:cNvGrpSpPr/>
          <p:nvPr userDrawn="1"/>
        </p:nvGrpSpPr>
        <p:grpSpPr>
          <a:xfrm>
            <a:off x="470661" y="1056026"/>
            <a:ext cx="1209209" cy="131989"/>
            <a:chOff x="470661" y="1056026"/>
            <a:chExt cx="1209209" cy="131989"/>
          </a:xfrm>
          <a:solidFill>
            <a:schemeClr val="bg1"/>
          </a:solidFill>
        </p:grpSpPr>
        <p:sp>
          <p:nvSpPr>
            <p:cNvPr id="16" name="Freeform: Shape 15">
              <a:extLst>
                <a:ext uri="{FF2B5EF4-FFF2-40B4-BE49-F238E27FC236}">
                  <a16:creationId xmlns:a16="http://schemas.microsoft.com/office/drawing/2014/main" id="{ED418BFF-FD47-926D-79ED-DE0437BCEF13}"/>
                </a:ext>
              </a:extLst>
            </p:cNvPr>
            <p:cNvSpPr/>
            <p:nvPr/>
          </p:nvSpPr>
          <p:spPr>
            <a:xfrm>
              <a:off x="470661" y="1059213"/>
              <a:ext cx="96301" cy="128801"/>
            </a:xfrm>
            <a:custGeom>
              <a:avLst/>
              <a:gdLst>
                <a:gd name="connsiteX0" fmla="*/ 96283 w 96301"/>
                <a:gd name="connsiteY0" fmla="*/ 52824 h 128801"/>
                <a:gd name="connsiteX1" fmla="*/ 89157 w 96301"/>
                <a:gd name="connsiteY1" fmla="*/ 84304 h 128801"/>
                <a:gd name="connsiteX2" fmla="*/ 68385 w 96301"/>
                <a:gd name="connsiteY2" fmla="*/ 102300 h 128801"/>
                <a:gd name="connsiteX3" fmla="*/ 92989 w 96301"/>
                <a:gd name="connsiteY3" fmla="*/ 128802 h 128801"/>
                <a:gd name="connsiteX4" fmla="*/ 70355 w 96301"/>
                <a:gd name="connsiteY4" fmla="*/ 128802 h 128801"/>
                <a:gd name="connsiteX5" fmla="*/ 50962 w 96301"/>
                <a:gd name="connsiteY5" fmla="*/ 105756 h 128801"/>
                <a:gd name="connsiteX6" fmla="*/ 48222 w 96301"/>
                <a:gd name="connsiteY6" fmla="*/ 105756 h 128801"/>
                <a:gd name="connsiteX7" fmla="*/ 12481 w 96301"/>
                <a:gd name="connsiteY7" fmla="*/ 91950 h 128801"/>
                <a:gd name="connsiteX8" fmla="*/ 0 w 96301"/>
                <a:gd name="connsiteY8" fmla="*/ 52699 h 128801"/>
                <a:gd name="connsiteX9" fmla="*/ 12552 w 96301"/>
                <a:gd name="connsiteY9" fmla="*/ 13627 h 128801"/>
                <a:gd name="connsiteX10" fmla="*/ 48366 w 96301"/>
                <a:gd name="connsiteY10" fmla="*/ 0 h 128801"/>
                <a:gd name="connsiteX11" fmla="*/ 83785 w 96301"/>
                <a:gd name="connsiteY11" fmla="*/ 13842 h 128801"/>
                <a:gd name="connsiteX12" fmla="*/ 96301 w 96301"/>
                <a:gd name="connsiteY12" fmla="*/ 52842 h 128801"/>
                <a:gd name="connsiteX13" fmla="*/ 17853 w 96301"/>
                <a:gd name="connsiteY13" fmla="*/ 52824 h 128801"/>
                <a:gd name="connsiteX14" fmla="*/ 25517 w 96301"/>
                <a:gd name="connsiteY14" fmla="*/ 81600 h 128801"/>
                <a:gd name="connsiteX15" fmla="*/ 48222 w 96301"/>
                <a:gd name="connsiteY15" fmla="*/ 91395 h 128801"/>
                <a:gd name="connsiteX16" fmla="*/ 70820 w 96301"/>
                <a:gd name="connsiteY16" fmla="*/ 81690 h 128801"/>
                <a:gd name="connsiteX17" fmla="*/ 78448 w 96301"/>
                <a:gd name="connsiteY17" fmla="*/ 52806 h 128801"/>
                <a:gd name="connsiteX18" fmla="*/ 70892 w 96301"/>
                <a:gd name="connsiteY18" fmla="*/ 24138 h 128801"/>
                <a:gd name="connsiteX19" fmla="*/ 48366 w 96301"/>
                <a:gd name="connsiteY19" fmla="*/ 14361 h 128801"/>
                <a:gd name="connsiteX20" fmla="*/ 25553 w 96301"/>
                <a:gd name="connsiteY20" fmla="*/ 24138 h 128801"/>
                <a:gd name="connsiteX21" fmla="*/ 17853 w 96301"/>
                <a:gd name="connsiteY21" fmla="*/ 52806 h 128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6301" h="128801">
                  <a:moveTo>
                    <a:pt x="96283" y="52824"/>
                  </a:moveTo>
                  <a:cubicBezTo>
                    <a:pt x="96283" y="65287"/>
                    <a:pt x="93902" y="75781"/>
                    <a:pt x="89157" y="84304"/>
                  </a:cubicBezTo>
                  <a:cubicBezTo>
                    <a:pt x="84393" y="92828"/>
                    <a:pt x="77482" y="98826"/>
                    <a:pt x="68385" y="102300"/>
                  </a:cubicBezTo>
                  <a:lnTo>
                    <a:pt x="92989" y="128802"/>
                  </a:lnTo>
                  <a:lnTo>
                    <a:pt x="70355" y="128802"/>
                  </a:lnTo>
                  <a:lnTo>
                    <a:pt x="50962" y="105756"/>
                  </a:lnTo>
                  <a:lnTo>
                    <a:pt x="48222" y="105756"/>
                  </a:lnTo>
                  <a:cubicBezTo>
                    <a:pt x="32715" y="105756"/>
                    <a:pt x="20807" y="101154"/>
                    <a:pt x="12481" y="91950"/>
                  </a:cubicBezTo>
                  <a:cubicBezTo>
                    <a:pt x="4172" y="82746"/>
                    <a:pt x="0" y="69656"/>
                    <a:pt x="0" y="52699"/>
                  </a:cubicBezTo>
                  <a:cubicBezTo>
                    <a:pt x="0" y="35741"/>
                    <a:pt x="4190" y="22705"/>
                    <a:pt x="12552" y="13627"/>
                  </a:cubicBezTo>
                  <a:cubicBezTo>
                    <a:pt x="20915" y="4530"/>
                    <a:pt x="32858" y="0"/>
                    <a:pt x="48366" y="0"/>
                  </a:cubicBezTo>
                  <a:cubicBezTo>
                    <a:pt x="63873" y="0"/>
                    <a:pt x="75440" y="4620"/>
                    <a:pt x="83785" y="13842"/>
                  </a:cubicBezTo>
                  <a:cubicBezTo>
                    <a:pt x="92129" y="23082"/>
                    <a:pt x="96301" y="36082"/>
                    <a:pt x="96301" y="52842"/>
                  </a:cubicBezTo>
                  <a:close/>
                  <a:moveTo>
                    <a:pt x="17853" y="52824"/>
                  </a:moveTo>
                  <a:cubicBezTo>
                    <a:pt x="17853" y="65466"/>
                    <a:pt x="20413" y="75064"/>
                    <a:pt x="25517" y="81600"/>
                  </a:cubicBezTo>
                  <a:cubicBezTo>
                    <a:pt x="30620" y="88136"/>
                    <a:pt x="38195" y="91395"/>
                    <a:pt x="48222" y="91395"/>
                  </a:cubicBezTo>
                  <a:cubicBezTo>
                    <a:pt x="58250" y="91395"/>
                    <a:pt x="65735" y="88172"/>
                    <a:pt x="70820" y="81690"/>
                  </a:cubicBezTo>
                  <a:cubicBezTo>
                    <a:pt x="75906" y="75225"/>
                    <a:pt x="78448" y="65592"/>
                    <a:pt x="78448" y="52806"/>
                  </a:cubicBezTo>
                  <a:cubicBezTo>
                    <a:pt x="78448" y="40021"/>
                    <a:pt x="75924" y="30638"/>
                    <a:pt x="70892" y="24138"/>
                  </a:cubicBezTo>
                  <a:cubicBezTo>
                    <a:pt x="65860" y="17620"/>
                    <a:pt x="58339" y="14361"/>
                    <a:pt x="48366" y="14361"/>
                  </a:cubicBezTo>
                  <a:cubicBezTo>
                    <a:pt x="38392" y="14361"/>
                    <a:pt x="30692" y="17620"/>
                    <a:pt x="25553" y="24138"/>
                  </a:cubicBezTo>
                  <a:cubicBezTo>
                    <a:pt x="20413" y="30656"/>
                    <a:pt x="17853" y="40218"/>
                    <a:pt x="17853" y="52806"/>
                  </a:cubicBezTo>
                  <a:close/>
                </a:path>
              </a:pathLst>
            </a:custGeom>
            <a:grpFill/>
            <a:ln w="1789"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B0FF9EE6-FB71-1F61-128C-4DDD299E6396}"/>
                </a:ext>
              </a:extLst>
            </p:cNvPr>
            <p:cNvSpPr/>
            <p:nvPr/>
          </p:nvSpPr>
          <p:spPr>
            <a:xfrm>
              <a:off x="586569" y="1085840"/>
              <a:ext cx="68528" cy="79129"/>
            </a:xfrm>
            <a:custGeom>
              <a:avLst/>
              <a:gdLst>
                <a:gd name="connsiteX0" fmla="*/ 55510 w 68528"/>
                <a:gd name="connsiteY0" fmla="*/ 77714 h 79129"/>
                <a:gd name="connsiteX1" fmla="*/ 53200 w 68528"/>
                <a:gd name="connsiteY1" fmla="*/ 67526 h 79129"/>
                <a:gd name="connsiteX2" fmla="*/ 52359 w 68528"/>
                <a:gd name="connsiteY2" fmla="*/ 67526 h 79129"/>
                <a:gd name="connsiteX3" fmla="*/ 42546 w 68528"/>
                <a:gd name="connsiteY3" fmla="*/ 76031 h 79129"/>
                <a:gd name="connsiteX4" fmla="*/ 28042 w 68528"/>
                <a:gd name="connsiteY4" fmla="*/ 79129 h 79129"/>
                <a:gd name="connsiteX5" fmla="*/ 6966 w 68528"/>
                <a:gd name="connsiteY5" fmla="*/ 72110 h 79129"/>
                <a:gd name="connsiteX6" fmla="*/ 0 w 68528"/>
                <a:gd name="connsiteY6" fmla="*/ 50819 h 79129"/>
                <a:gd name="connsiteX7" fmla="*/ 0 w 68528"/>
                <a:gd name="connsiteY7" fmla="*/ 0 h 79129"/>
                <a:gd name="connsiteX8" fmla="*/ 16653 w 68528"/>
                <a:gd name="connsiteY8" fmla="*/ 0 h 79129"/>
                <a:gd name="connsiteX9" fmla="*/ 16653 w 68528"/>
                <a:gd name="connsiteY9" fmla="*/ 47936 h 79129"/>
                <a:gd name="connsiteX10" fmla="*/ 20306 w 68528"/>
                <a:gd name="connsiteY10" fmla="*/ 61330 h 79129"/>
                <a:gd name="connsiteX11" fmla="*/ 31766 w 68528"/>
                <a:gd name="connsiteY11" fmla="*/ 65789 h 79129"/>
                <a:gd name="connsiteX12" fmla="*/ 47058 w 68528"/>
                <a:gd name="connsiteY12" fmla="*/ 59575 h 79129"/>
                <a:gd name="connsiteX13" fmla="*/ 51947 w 68528"/>
                <a:gd name="connsiteY13" fmla="*/ 38732 h 79129"/>
                <a:gd name="connsiteX14" fmla="*/ 51947 w 68528"/>
                <a:gd name="connsiteY14" fmla="*/ 0 h 79129"/>
                <a:gd name="connsiteX15" fmla="*/ 68528 w 68528"/>
                <a:gd name="connsiteY15" fmla="*/ 0 h 79129"/>
                <a:gd name="connsiteX16" fmla="*/ 68528 w 68528"/>
                <a:gd name="connsiteY16" fmla="*/ 77732 h 79129"/>
                <a:gd name="connsiteX17" fmla="*/ 55528 w 68528"/>
                <a:gd name="connsiteY17" fmla="*/ 77732 h 7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8528" h="79129">
                  <a:moveTo>
                    <a:pt x="55510" y="77714"/>
                  </a:moveTo>
                  <a:lnTo>
                    <a:pt x="53200" y="67526"/>
                  </a:lnTo>
                  <a:lnTo>
                    <a:pt x="52359" y="67526"/>
                  </a:lnTo>
                  <a:cubicBezTo>
                    <a:pt x="50067" y="71125"/>
                    <a:pt x="46790" y="73972"/>
                    <a:pt x="42546" y="76031"/>
                  </a:cubicBezTo>
                  <a:cubicBezTo>
                    <a:pt x="38302" y="78090"/>
                    <a:pt x="33467" y="79129"/>
                    <a:pt x="28042" y="79129"/>
                  </a:cubicBezTo>
                  <a:cubicBezTo>
                    <a:pt x="18623" y="79129"/>
                    <a:pt x="11603" y="76783"/>
                    <a:pt x="6966" y="72110"/>
                  </a:cubicBezTo>
                  <a:cubicBezTo>
                    <a:pt x="2328" y="67436"/>
                    <a:pt x="0" y="60327"/>
                    <a:pt x="0" y="50819"/>
                  </a:cubicBezTo>
                  <a:lnTo>
                    <a:pt x="0" y="0"/>
                  </a:lnTo>
                  <a:lnTo>
                    <a:pt x="16653" y="0"/>
                  </a:lnTo>
                  <a:lnTo>
                    <a:pt x="16653" y="47936"/>
                  </a:lnTo>
                  <a:cubicBezTo>
                    <a:pt x="16653" y="53881"/>
                    <a:pt x="17871" y="58357"/>
                    <a:pt x="20306" y="61330"/>
                  </a:cubicBezTo>
                  <a:cubicBezTo>
                    <a:pt x="22741" y="64302"/>
                    <a:pt x="26555" y="65789"/>
                    <a:pt x="31766" y="65789"/>
                  </a:cubicBezTo>
                  <a:cubicBezTo>
                    <a:pt x="38696" y="65789"/>
                    <a:pt x="43799" y="63712"/>
                    <a:pt x="47058" y="59575"/>
                  </a:cubicBezTo>
                  <a:cubicBezTo>
                    <a:pt x="50317" y="55421"/>
                    <a:pt x="51947" y="48491"/>
                    <a:pt x="51947" y="38732"/>
                  </a:cubicBezTo>
                  <a:lnTo>
                    <a:pt x="51947" y="0"/>
                  </a:lnTo>
                  <a:lnTo>
                    <a:pt x="68528" y="0"/>
                  </a:lnTo>
                  <a:lnTo>
                    <a:pt x="68528" y="77732"/>
                  </a:lnTo>
                  <a:lnTo>
                    <a:pt x="55528" y="77732"/>
                  </a:lnTo>
                  <a:close/>
                </a:path>
              </a:pathLst>
            </a:custGeom>
            <a:grpFill/>
            <a:ln w="1789"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C67C98B5-C92F-68C9-6ACF-CACF324C873E}"/>
                </a:ext>
              </a:extLst>
            </p:cNvPr>
            <p:cNvSpPr/>
            <p:nvPr/>
          </p:nvSpPr>
          <p:spPr>
            <a:xfrm>
              <a:off x="673971" y="1084408"/>
              <a:ext cx="68796" cy="80543"/>
            </a:xfrm>
            <a:custGeom>
              <a:avLst/>
              <a:gdLst>
                <a:gd name="connsiteX0" fmla="*/ 38589 w 68796"/>
                <a:gd name="connsiteY0" fmla="*/ 80544 h 80543"/>
                <a:gd name="connsiteX1" fmla="*/ 10225 w 68796"/>
                <a:gd name="connsiteY1" fmla="*/ 69961 h 80543"/>
                <a:gd name="connsiteX2" fmla="*/ 0 w 68796"/>
                <a:gd name="connsiteY2" fmla="*/ 40827 h 80543"/>
                <a:gd name="connsiteX3" fmla="*/ 9490 w 68796"/>
                <a:gd name="connsiteY3" fmla="*/ 10887 h 80543"/>
                <a:gd name="connsiteX4" fmla="*/ 35562 w 68796"/>
                <a:gd name="connsiteY4" fmla="*/ 0 h 80543"/>
                <a:gd name="connsiteX5" fmla="*/ 59879 w 68796"/>
                <a:gd name="connsiteY5" fmla="*/ 9347 h 80543"/>
                <a:gd name="connsiteX6" fmla="*/ 68797 w 68796"/>
                <a:gd name="connsiteY6" fmla="*/ 35061 h 80543"/>
                <a:gd name="connsiteX7" fmla="*/ 68797 w 68796"/>
                <a:gd name="connsiteY7" fmla="*/ 43978 h 80543"/>
                <a:gd name="connsiteX8" fmla="*/ 16993 w 68796"/>
                <a:gd name="connsiteY8" fmla="*/ 43978 h 80543"/>
                <a:gd name="connsiteX9" fmla="*/ 23099 w 68796"/>
                <a:gd name="connsiteY9" fmla="*/ 61366 h 80543"/>
                <a:gd name="connsiteX10" fmla="*/ 39341 w 68796"/>
                <a:gd name="connsiteY10" fmla="*/ 67454 h 80543"/>
                <a:gd name="connsiteX11" fmla="*/ 52162 w 68796"/>
                <a:gd name="connsiteY11" fmla="*/ 66147 h 80543"/>
                <a:gd name="connsiteX12" fmla="*/ 64911 w 68796"/>
                <a:gd name="connsiteY12" fmla="*/ 61831 h 80543"/>
                <a:gd name="connsiteX13" fmla="*/ 64911 w 68796"/>
                <a:gd name="connsiteY13" fmla="*/ 75261 h 80543"/>
                <a:gd name="connsiteX14" fmla="*/ 52681 w 68796"/>
                <a:gd name="connsiteY14" fmla="*/ 79344 h 80543"/>
                <a:gd name="connsiteX15" fmla="*/ 38553 w 68796"/>
                <a:gd name="connsiteY15" fmla="*/ 80544 h 80543"/>
                <a:gd name="connsiteX16" fmla="*/ 35562 w 68796"/>
                <a:gd name="connsiteY16" fmla="*/ 12517 h 80543"/>
                <a:gd name="connsiteX17" fmla="*/ 22956 w 68796"/>
                <a:gd name="connsiteY17" fmla="*/ 17513 h 80543"/>
                <a:gd name="connsiteX18" fmla="*/ 17298 w 68796"/>
                <a:gd name="connsiteY18" fmla="*/ 32053 h 80543"/>
                <a:gd name="connsiteX19" fmla="*/ 52574 w 68796"/>
                <a:gd name="connsiteY19" fmla="*/ 32053 h 80543"/>
                <a:gd name="connsiteX20" fmla="*/ 47936 w 68796"/>
                <a:gd name="connsiteY20" fmla="*/ 17477 h 80543"/>
                <a:gd name="connsiteX21" fmla="*/ 35562 w 68796"/>
                <a:gd name="connsiteY21" fmla="*/ 12517 h 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8796" h="80543">
                  <a:moveTo>
                    <a:pt x="38589" y="80544"/>
                  </a:moveTo>
                  <a:cubicBezTo>
                    <a:pt x="26502" y="80544"/>
                    <a:pt x="17047" y="77016"/>
                    <a:pt x="10225" y="69961"/>
                  </a:cubicBezTo>
                  <a:cubicBezTo>
                    <a:pt x="3402" y="62906"/>
                    <a:pt x="0" y="53200"/>
                    <a:pt x="0" y="40827"/>
                  </a:cubicBezTo>
                  <a:cubicBezTo>
                    <a:pt x="0" y="28453"/>
                    <a:pt x="3169" y="18157"/>
                    <a:pt x="9490" y="10887"/>
                  </a:cubicBezTo>
                  <a:cubicBezTo>
                    <a:pt x="15811" y="3617"/>
                    <a:pt x="24514" y="0"/>
                    <a:pt x="35562" y="0"/>
                  </a:cubicBezTo>
                  <a:cubicBezTo>
                    <a:pt x="45823" y="0"/>
                    <a:pt x="53934" y="3116"/>
                    <a:pt x="59879" y="9347"/>
                  </a:cubicBezTo>
                  <a:cubicBezTo>
                    <a:pt x="65824" y="15579"/>
                    <a:pt x="68797" y="24156"/>
                    <a:pt x="68797" y="35061"/>
                  </a:cubicBezTo>
                  <a:lnTo>
                    <a:pt x="68797" y="43978"/>
                  </a:lnTo>
                  <a:lnTo>
                    <a:pt x="16993" y="43978"/>
                  </a:lnTo>
                  <a:cubicBezTo>
                    <a:pt x="17226" y="51517"/>
                    <a:pt x="19267" y="57319"/>
                    <a:pt x="23099" y="61366"/>
                  </a:cubicBezTo>
                  <a:cubicBezTo>
                    <a:pt x="26949" y="65413"/>
                    <a:pt x="32357" y="67454"/>
                    <a:pt x="39341" y="67454"/>
                  </a:cubicBezTo>
                  <a:cubicBezTo>
                    <a:pt x="43925" y="67454"/>
                    <a:pt x="48204" y="67024"/>
                    <a:pt x="52162" y="66147"/>
                  </a:cubicBezTo>
                  <a:cubicBezTo>
                    <a:pt x="56119" y="65287"/>
                    <a:pt x="60363" y="63837"/>
                    <a:pt x="64911" y="61831"/>
                  </a:cubicBezTo>
                  <a:lnTo>
                    <a:pt x="64911" y="75261"/>
                  </a:lnTo>
                  <a:cubicBezTo>
                    <a:pt x="60882" y="77177"/>
                    <a:pt x="56799" y="78538"/>
                    <a:pt x="52681" y="79344"/>
                  </a:cubicBezTo>
                  <a:cubicBezTo>
                    <a:pt x="48562" y="80132"/>
                    <a:pt x="43853" y="80544"/>
                    <a:pt x="38553" y="80544"/>
                  </a:cubicBezTo>
                  <a:close/>
                  <a:moveTo>
                    <a:pt x="35562" y="12517"/>
                  </a:moveTo>
                  <a:cubicBezTo>
                    <a:pt x="30316" y="12517"/>
                    <a:pt x="26108" y="14182"/>
                    <a:pt x="22956" y="17513"/>
                  </a:cubicBezTo>
                  <a:cubicBezTo>
                    <a:pt x="19805" y="20843"/>
                    <a:pt x="17907" y="25696"/>
                    <a:pt x="17298" y="32053"/>
                  </a:cubicBezTo>
                  <a:lnTo>
                    <a:pt x="52574" y="32053"/>
                  </a:lnTo>
                  <a:cubicBezTo>
                    <a:pt x="52484" y="25642"/>
                    <a:pt x="50926" y="20772"/>
                    <a:pt x="47936" y="17477"/>
                  </a:cubicBezTo>
                  <a:cubicBezTo>
                    <a:pt x="44945" y="14182"/>
                    <a:pt x="40809" y="12517"/>
                    <a:pt x="35562" y="12517"/>
                  </a:cubicBezTo>
                  <a:close/>
                </a:path>
              </a:pathLst>
            </a:custGeom>
            <a:grpFill/>
            <a:ln w="1789"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98E1E8D5-0F9A-10BA-C041-CCC2EEC8D7D9}"/>
                </a:ext>
              </a:extLst>
            </p:cNvPr>
            <p:cNvSpPr/>
            <p:nvPr/>
          </p:nvSpPr>
          <p:spPr>
            <a:xfrm>
              <a:off x="756646" y="1084408"/>
              <a:ext cx="57139" cy="80561"/>
            </a:xfrm>
            <a:custGeom>
              <a:avLst/>
              <a:gdLst>
                <a:gd name="connsiteX0" fmla="*/ 57122 w 57139"/>
                <a:gd name="connsiteY0" fmla="*/ 57014 h 80561"/>
                <a:gd name="connsiteX1" fmla="*/ 48831 w 57139"/>
                <a:gd name="connsiteY1" fmla="*/ 74473 h 80561"/>
                <a:gd name="connsiteX2" fmla="*/ 25069 w 57139"/>
                <a:gd name="connsiteY2" fmla="*/ 80562 h 80561"/>
                <a:gd name="connsiteX3" fmla="*/ 125 w 57139"/>
                <a:gd name="connsiteY3" fmla="*/ 75852 h 80561"/>
                <a:gd name="connsiteX4" fmla="*/ 125 w 57139"/>
                <a:gd name="connsiteY4" fmla="*/ 61581 h 80561"/>
                <a:gd name="connsiteX5" fmla="*/ 25642 w 57139"/>
                <a:gd name="connsiteY5" fmla="*/ 67902 h 80561"/>
                <a:gd name="connsiteX6" fmla="*/ 40898 w 57139"/>
                <a:gd name="connsiteY6" fmla="*/ 58698 h 80561"/>
                <a:gd name="connsiteX7" fmla="*/ 39215 w 57139"/>
                <a:gd name="connsiteY7" fmla="*/ 53773 h 80561"/>
                <a:gd name="connsiteX8" fmla="*/ 33664 w 57139"/>
                <a:gd name="connsiteY8" fmla="*/ 49691 h 80561"/>
                <a:gd name="connsiteX9" fmla="*/ 22920 w 57139"/>
                <a:gd name="connsiteY9" fmla="*/ 44910 h 80561"/>
                <a:gd name="connsiteX10" fmla="*/ 4745 w 57139"/>
                <a:gd name="connsiteY10" fmla="*/ 34506 h 80561"/>
                <a:gd name="connsiteX11" fmla="*/ 0 w 57139"/>
                <a:gd name="connsiteY11" fmla="*/ 21004 h 80561"/>
                <a:gd name="connsiteX12" fmla="*/ 8040 w 57139"/>
                <a:gd name="connsiteY12" fmla="*/ 5515 h 80561"/>
                <a:gd name="connsiteX13" fmla="*/ 29940 w 57139"/>
                <a:gd name="connsiteY13" fmla="*/ 0 h 80561"/>
                <a:gd name="connsiteX14" fmla="*/ 55868 w 57139"/>
                <a:gd name="connsiteY14" fmla="*/ 5551 h 80561"/>
                <a:gd name="connsiteX15" fmla="*/ 50532 w 57139"/>
                <a:gd name="connsiteY15" fmla="*/ 17996 h 80561"/>
                <a:gd name="connsiteX16" fmla="*/ 29385 w 57139"/>
                <a:gd name="connsiteY16" fmla="*/ 12803 h 80561"/>
                <a:gd name="connsiteX17" fmla="*/ 16313 w 57139"/>
                <a:gd name="connsiteY17" fmla="*/ 20252 h 80561"/>
                <a:gd name="connsiteX18" fmla="*/ 19715 w 57139"/>
                <a:gd name="connsiteY18" fmla="*/ 26430 h 80561"/>
                <a:gd name="connsiteX19" fmla="*/ 34577 w 57139"/>
                <a:gd name="connsiteY19" fmla="*/ 33396 h 80561"/>
                <a:gd name="connsiteX20" fmla="*/ 48562 w 57139"/>
                <a:gd name="connsiteY20" fmla="*/ 40218 h 80561"/>
                <a:gd name="connsiteX21" fmla="*/ 55027 w 57139"/>
                <a:gd name="connsiteY21" fmla="*/ 47345 h 80561"/>
                <a:gd name="connsiteX22" fmla="*/ 57140 w 57139"/>
                <a:gd name="connsiteY22" fmla="*/ 57014 h 8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7139" h="80561">
                  <a:moveTo>
                    <a:pt x="57122" y="57014"/>
                  </a:moveTo>
                  <a:cubicBezTo>
                    <a:pt x="57122" y="64607"/>
                    <a:pt x="54364" y="70426"/>
                    <a:pt x="48831" y="74473"/>
                  </a:cubicBezTo>
                  <a:cubicBezTo>
                    <a:pt x="43298" y="78520"/>
                    <a:pt x="35383" y="80562"/>
                    <a:pt x="25069" y="80562"/>
                  </a:cubicBezTo>
                  <a:cubicBezTo>
                    <a:pt x="14755" y="80562"/>
                    <a:pt x="6393" y="78986"/>
                    <a:pt x="125" y="75852"/>
                  </a:cubicBezTo>
                  <a:lnTo>
                    <a:pt x="125" y="61581"/>
                  </a:lnTo>
                  <a:cubicBezTo>
                    <a:pt x="9258" y="65789"/>
                    <a:pt x="17763" y="67902"/>
                    <a:pt x="25642" y="67902"/>
                  </a:cubicBezTo>
                  <a:cubicBezTo>
                    <a:pt x="35813" y="67902"/>
                    <a:pt x="40898" y="64840"/>
                    <a:pt x="40898" y="58698"/>
                  </a:cubicBezTo>
                  <a:cubicBezTo>
                    <a:pt x="40898" y="56728"/>
                    <a:pt x="40343" y="55098"/>
                    <a:pt x="39215" y="53773"/>
                  </a:cubicBezTo>
                  <a:cubicBezTo>
                    <a:pt x="38087" y="52466"/>
                    <a:pt x="36243" y="51105"/>
                    <a:pt x="33664" y="49691"/>
                  </a:cubicBezTo>
                  <a:cubicBezTo>
                    <a:pt x="31086" y="48276"/>
                    <a:pt x="27504" y="46700"/>
                    <a:pt x="22920" y="44910"/>
                  </a:cubicBezTo>
                  <a:cubicBezTo>
                    <a:pt x="13967" y="41436"/>
                    <a:pt x="7915" y="37980"/>
                    <a:pt x="4745" y="34506"/>
                  </a:cubicBezTo>
                  <a:cubicBezTo>
                    <a:pt x="1576" y="31032"/>
                    <a:pt x="0" y="26538"/>
                    <a:pt x="0" y="21004"/>
                  </a:cubicBezTo>
                  <a:cubicBezTo>
                    <a:pt x="0" y="14361"/>
                    <a:pt x="2686" y="9186"/>
                    <a:pt x="8040" y="5515"/>
                  </a:cubicBezTo>
                  <a:cubicBezTo>
                    <a:pt x="13412" y="1844"/>
                    <a:pt x="20700" y="0"/>
                    <a:pt x="29940" y="0"/>
                  </a:cubicBezTo>
                  <a:cubicBezTo>
                    <a:pt x="39179" y="0"/>
                    <a:pt x="47721" y="1844"/>
                    <a:pt x="55868" y="5551"/>
                  </a:cubicBezTo>
                  <a:lnTo>
                    <a:pt x="50532" y="17996"/>
                  </a:lnTo>
                  <a:cubicBezTo>
                    <a:pt x="42152" y="14522"/>
                    <a:pt x="35097" y="12803"/>
                    <a:pt x="29385" y="12803"/>
                  </a:cubicBezTo>
                  <a:cubicBezTo>
                    <a:pt x="20664" y="12803"/>
                    <a:pt x="16313" y="15292"/>
                    <a:pt x="16313" y="20252"/>
                  </a:cubicBezTo>
                  <a:cubicBezTo>
                    <a:pt x="16313" y="22688"/>
                    <a:pt x="17441" y="24747"/>
                    <a:pt x="19715" y="26430"/>
                  </a:cubicBezTo>
                  <a:cubicBezTo>
                    <a:pt x="21989" y="28113"/>
                    <a:pt x="26949" y="30441"/>
                    <a:pt x="34577" y="33396"/>
                  </a:cubicBezTo>
                  <a:cubicBezTo>
                    <a:pt x="40988" y="35885"/>
                    <a:pt x="45662" y="38159"/>
                    <a:pt x="48562" y="40218"/>
                  </a:cubicBezTo>
                  <a:cubicBezTo>
                    <a:pt x="51463" y="42277"/>
                    <a:pt x="53630" y="44659"/>
                    <a:pt x="55027" y="47345"/>
                  </a:cubicBezTo>
                  <a:cubicBezTo>
                    <a:pt x="56441" y="50031"/>
                    <a:pt x="57140" y="53254"/>
                    <a:pt x="57140" y="57014"/>
                  </a:cubicBezTo>
                  <a:close/>
                </a:path>
              </a:pathLst>
            </a:custGeom>
            <a:grpFill/>
            <a:ln w="1789"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A968FE93-0E97-F37E-F9D5-D1C4FD57BD92}"/>
                </a:ext>
              </a:extLst>
            </p:cNvPr>
            <p:cNvSpPr/>
            <p:nvPr/>
          </p:nvSpPr>
          <p:spPr>
            <a:xfrm>
              <a:off x="822560" y="1068542"/>
              <a:ext cx="50102" cy="96426"/>
            </a:xfrm>
            <a:custGeom>
              <a:avLst/>
              <a:gdLst>
                <a:gd name="connsiteX0" fmla="*/ 38016 w 50102"/>
                <a:gd name="connsiteY0" fmla="*/ 83068 h 96426"/>
                <a:gd name="connsiteX1" fmla="*/ 50102 w 50102"/>
                <a:gd name="connsiteY1" fmla="*/ 81170 h 96426"/>
                <a:gd name="connsiteX2" fmla="*/ 50102 w 50102"/>
                <a:gd name="connsiteY2" fmla="*/ 93615 h 96426"/>
                <a:gd name="connsiteX3" fmla="*/ 43047 w 50102"/>
                <a:gd name="connsiteY3" fmla="*/ 95621 h 96426"/>
                <a:gd name="connsiteX4" fmla="*/ 34094 w 50102"/>
                <a:gd name="connsiteY4" fmla="*/ 96427 h 96426"/>
                <a:gd name="connsiteX5" fmla="*/ 10619 w 50102"/>
                <a:gd name="connsiteY5" fmla="*/ 71680 h 96426"/>
                <a:gd name="connsiteX6" fmla="*/ 10619 w 50102"/>
                <a:gd name="connsiteY6" fmla="*/ 29797 h 96426"/>
                <a:gd name="connsiteX7" fmla="*/ 0 w 50102"/>
                <a:gd name="connsiteY7" fmla="*/ 29797 h 96426"/>
                <a:gd name="connsiteX8" fmla="*/ 0 w 50102"/>
                <a:gd name="connsiteY8" fmla="*/ 22491 h 96426"/>
                <a:gd name="connsiteX9" fmla="*/ 11389 w 50102"/>
                <a:gd name="connsiteY9" fmla="*/ 16438 h 96426"/>
                <a:gd name="connsiteX10" fmla="*/ 17011 w 50102"/>
                <a:gd name="connsiteY10" fmla="*/ 0 h 96426"/>
                <a:gd name="connsiteX11" fmla="*/ 27200 w 50102"/>
                <a:gd name="connsiteY11" fmla="*/ 0 h 96426"/>
                <a:gd name="connsiteX12" fmla="*/ 27200 w 50102"/>
                <a:gd name="connsiteY12" fmla="*/ 17298 h 96426"/>
                <a:gd name="connsiteX13" fmla="*/ 49332 w 50102"/>
                <a:gd name="connsiteY13" fmla="*/ 17298 h 96426"/>
                <a:gd name="connsiteX14" fmla="*/ 49332 w 50102"/>
                <a:gd name="connsiteY14" fmla="*/ 29814 h 96426"/>
                <a:gd name="connsiteX15" fmla="*/ 27200 w 50102"/>
                <a:gd name="connsiteY15" fmla="*/ 29814 h 96426"/>
                <a:gd name="connsiteX16" fmla="*/ 27200 w 50102"/>
                <a:gd name="connsiteY16" fmla="*/ 71411 h 96426"/>
                <a:gd name="connsiteX17" fmla="*/ 30190 w 50102"/>
                <a:gd name="connsiteY17" fmla="*/ 80239 h 96426"/>
                <a:gd name="connsiteX18" fmla="*/ 38033 w 50102"/>
                <a:gd name="connsiteY18" fmla="*/ 83086 h 96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102" h="96426">
                  <a:moveTo>
                    <a:pt x="38016" y="83068"/>
                  </a:moveTo>
                  <a:cubicBezTo>
                    <a:pt x="42045" y="83068"/>
                    <a:pt x="46073" y="82442"/>
                    <a:pt x="50102" y="81170"/>
                  </a:cubicBezTo>
                  <a:lnTo>
                    <a:pt x="50102" y="93615"/>
                  </a:lnTo>
                  <a:cubicBezTo>
                    <a:pt x="48276" y="94421"/>
                    <a:pt x="45930" y="95084"/>
                    <a:pt x="43047" y="95621"/>
                  </a:cubicBezTo>
                  <a:cubicBezTo>
                    <a:pt x="40164" y="96158"/>
                    <a:pt x="37174" y="96427"/>
                    <a:pt x="34094" y="96427"/>
                  </a:cubicBezTo>
                  <a:cubicBezTo>
                    <a:pt x="18444" y="96427"/>
                    <a:pt x="10619" y="88190"/>
                    <a:pt x="10619" y="71680"/>
                  </a:cubicBezTo>
                  <a:lnTo>
                    <a:pt x="10619" y="29797"/>
                  </a:lnTo>
                  <a:lnTo>
                    <a:pt x="0" y="29797"/>
                  </a:lnTo>
                  <a:lnTo>
                    <a:pt x="0" y="22491"/>
                  </a:lnTo>
                  <a:lnTo>
                    <a:pt x="11389" y="16438"/>
                  </a:lnTo>
                  <a:lnTo>
                    <a:pt x="17011" y="0"/>
                  </a:lnTo>
                  <a:lnTo>
                    <a:pt x="27200" y="0"/>
                  </a:lnTo>
                  <a:lnTo>
                    <a:pt x="27200" y="17298"/>
                  </a:lnTo>
                  <a:lnTo>
                    <a:pt x="49332" y="17298"/>
                  </a:lnTo>
                  <a:lnTo>
                    <a:pt x="49332" y="29814"/>
                  </a:lnTo>
                  <a:lnTo>
                    <a:pt x="27200" y="29814"/>
                  </a:lnTo>
                  <a:lnTo>
                    <a:pt x="27200" y="71411"/>
                  </a:lnTo>
                  <a:cubicBezTo>
                    <a:pt x="27200" y="75387"/>
                    <a:pt x="28203" y="78341"/>
                    <a:pt x="30190" y="80239"/>
                  </a:cubicBezTo>
                  <a:cubicBezTo>
                    <a:pt x="32178" y="82137"/>
                    <a:pt x="34792" y="83086"/>
                    <a:pt x="38033" y="83086"/>
                  </a:cubicBezTo>
                  <a:close/>
                </a:path>
              </a:pathLst>
            </a:custGeom>
            <a:grpFill/>
            <a:ln w="1789"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0C028DE2-56C6-FD06-352A-C424EC5870D2}"/>
                </a:ext>
              </a:extLst>
            </p:cNvPr>
            <p:cNvSpPr/>
            <p:nvPr/>
          </p:nvSpPr>
          <p:spPr>
            <a:xfrm>
              <a:off x="887202" y="1056026"/>
              <a:ext cx="18551" cy="107528"/>
            </a:xfrm>
            <a:custGeom>
              <a:avLst/>
              <a:gdLst>
                <a:gd name="connsiteX0" fmla="*/ 0 w 18551"/>
                <a:gd name="connsiteY0" fmla="*/ 9204 h 107528"/>
                <a:gd name="connsiteX1" fmla="*/ 2417 w 18551"/>
                <a:gd name="connsiteY1" fmla="*/ 2382 h 107528"/>
                <a:gd name="connsiteX2" fmla="*/ 9347 w 18551"/>
                <a:gd name="connsiteY2" fmla="*/ 0 h 107528"/>
                <a:gd name="connsiteX3" fmla="*/ 16134 w 18551"/>
                <a:gd name="connsiteY3" fmla="*/ 2382 h 107528"/>
                <a:gd name="connsiteX4" fmla="*/ 18551 w 18551"/>
                <a:gd name="connsiteY4" fmla="*/ 9204 h 107528"/>
                <a:gd name="connsiteX5" fmla="*/ 16134 w 18551"/>
                <a:gd name="connsiteY5" fmla="*/ 15847 h 107528"/>
                <a:gd name="connsiteX6" fmla="*/ 9347 w 18551"/>
                <a:gd name="connsiteY6" fmla="*/ 18265 h 107528"/>
                <a:gd name="connsiteX7" fmla="*/ 2417 w 18551"/>
                <a:gd name="connsiteY7" fmla="*/ 15847 h 107528"/>
                <a:gd name="connsiteX8" fmla="*/ 0 w 18551"/>
                <a:gd name="connsiteY8" fmla="*/ 9204 h 107528"/>
                <a:gd name="connsiteX9" fmla="*/ 17495 w 18551"/>
                <a:gd name="connsiteY9" fmla="*/ 107529 h 107528"/>
                <a:gd name="connsiteX10" fmla="*/ 985 w 18551"/>
                <a:gd name="connsiteY10" fmla="*/ 107529 h 107528"/>
                <a:gd name="connsiteX11" fmla="*/ 985 w 18551"/>
                <a:gd name="connsiteY11" fmla="*/ 29796 h 107528"/>
                <a:gd name="connsiteX12" fmla="*/ 17495 w 18551"/>
                <a:gd name="connsiteY12" fmla="*/ 29796 h 107528"/>
                <a:gd name="connsiteX13" fmla="*/ 17495 w 18551"/>
                <a:gd name="connsiteY13" fmla="*/ 107529 h 107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551" h="107528">
                  <a:moveTo>
                    <a:pt x="0" y="9204"/>
                  </a:moveTo>
                  <a:cubicBezTo>
                    <a:pt x="0" y="6249"/>
                    <a:pt x="806" y="3975"/>
                    <a:pt x="2417" y="2382"/>
                  </a:cubicBezTo>
                  <a:cubicBezTo>
                    <a:pt x="4029" y="788"/>
                    <a:pt x="6339" y="0"/>
                    <a:pt x="9347" y="0"/>
                  </a:cubicBezTo>
                  <a:cubicBezTo>
                    <a:pt x="12356" y="0"/>
                    <a:pt x="14504" y="806"/>
                    <a:pt x="16134" y="2382"/>
                  </a:cubicBezTo>
                  <a:cubicBezTo>
                    <a:pt x="17745" y="3975"/>
                    <a:pt x="18551" y="6249"/>
                    <a:pt x="18551" y="9204"/>
                  </a:cubicBezTo>
                  <a:cubicBezTo>
                    <a:pt x="18551" y="12159"/>
                    <a:pt x="17745" y="14236"/>
                    <a:pt x="16134" y="15847"/>
                  </a:cubicBezTo>
                  <a:cubicBezTo>
                    <a:pt x="14522" y="17459"/>
                    <a:pt x="12248" y="18265"/>
                    <a:pt x="9347" y="18265"/>
                  </a:cubicBezTo>
                  <a:cubicBezTo>
                    <a:pt x="6446" y="18265"/>
                    <a:pt x="4047" y="17459"/>
                    <a:pt x="2417" y="15847"/>
                  </a:cubicBezTo>
                  <a:cubicBezTo>
                    <a:pt x="806" y="14236"/>
                    <a:pt x="0" y="12015"/>
                    <a:pt x="0" y="9204"/>
                  </a:cubicBezTo>
                  <a:close/>
                  <a:moveTo>
                    <a:pt x="17495" y="107529"/>
                  </a:moveTo>
                  <a:lnTo>
                    <a:pt x="985" y="107529"/>
                  </a:lnTo>
                  <a:lnTo>
                    <a:pt x="985" y="29796"/>
                  </a:lnTo>
                  <a:lnTo>
                    <a:pt x="17495" y="29796"/>
                  </a:lnTo>
                  <a:lnTo>
                    <a:pt x="17495" y="107529"/>
                  </a:lnTo>
                  <a:close/>
                </a:path>
              </a:pathLst>
            </a:custGeom>
            <a:grpFill/>
            <a:ln w="1789"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7C5F0D3C-5755-3086-08D0-69A198ED9CF8}"/>
                </a:ext>
              </a:extLst>
            </p:cNvPr>
            <p:cNvSpPr/>
            <p:nvPr/>
          </p:nvSpPr>
          <p:spPr>
            <a:xfrm>
              <a:off x="923678" y="1084425"/>
              <a:ext cx="73577" cy="80543"/>
            </a:xfrm>
            <a:custGeom>
              <a:avLst/>
              <a:gdLst>
                <a:gd name="connsiteX0" fmla="*/ 73578 w 73577"/>
                <a:gd name="connsiteY0" fmla="*/ 40129 h 80543"/>
                <a:gd name="connsiteX1" fmla="*/ 63801 w 73577"/>
                <a:gd name="connsiteY1" fmla="*/ 69853 h 80543"/>
                <a:gd name="connsiteX2" fmla="*/ 36601 w 73577"/>
                <a:gd name="connsiteY2" fmla="*/ 80544 h 80543"/>
                <a:gd name="connsiteX3" fmla="*/ 17351 w 73577"/>
                <a:gd name="connsiteY3" fmla="*/ 75619 h 80543"/>
                <a:gd name="connsiteX4" fmla="*/ 4495 w 73577"/>
                <a:gd name="connsiteY4" fmla="*/ 61491 h 80543"/>
                <a:gd name="connsiteX5" fmla="*/ 0 w 73577"/>
                <a:gd name="connsiteY5" fmla="*/ 40129 h 80543"/>
                <a:gd name="connsiteX6" fmla="*/ 9705 w 73577"/>
                <a:gd name="connsiteY6" fmla="*/ 10619 h 80543"/>
                <a:gd name="connsiteX7" fmla="*/ 37049 w 73577"/>
                <a:gd name="connsiteY7" fmla="*/ 0 h 80543"/>
                <a:gd name="connsiteX8" fmla="*/ 63747 w 73577"/>
                <a:gd name="connsiteY8" fmla="*/ 10851 h 80543"/>
                <a:gd name="connsiteX9" fmla="*/ 73578 w 73577"/>
                <a:gd name="connsiteY9" fmla="*/ 40129 h 80543"/>
                <a:gd name="connsiteX10" fmla="*/ 17011 w 73577"/>
                <a:gd name="connsiteY10" fmla="*/ 40129 h 80543"/>
                <a:gd name="connsiteX11" fmla="*/ 36905 w 73577"/>
                <a:gd name="connsiteY11" fmla="*/ 67042 h 80543"/>
                <a:gd name="connsiteX12" fmla="*/ 56585 w 73577"/>
                <a:gd name="connsiteY12" fmla="*/ 40129 h 80543"/>
                <a:gd name="connsiteX13" fmla="*/ 36762 w 73577"/>
                <a:gd name="connsiteY13" fmla="*/ 13484 h 80543"/>
                <a:gd name="connsiteX14" fmla="*/ 21685 w 73577"/>
                <a:gd name="connsiteY14" fmla="*/ 20378 h 80543"/>
                <a:gd name="connsiteX15" fmla="*/ 17011 w 73577"/>
                <a:gd name="connsiteY15" fmla="*/ 40129 h 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577" h="80543">
                  <a:moveTo>
                    <a:pt x="73578" y="40129"/>
                  </a:moveTo>
                  <a:cubicBezTo>
                    <a:pt x="73578" y="52824"/>
                    <a:pt x="70319" y="62727"/>
                    <a:pt x="63801" y="69853"/>
                  </a:cubicBezTo>
                  <a:cubicBezTo>
                    <a:pt x="57283" y="76980"/>
                    <a:pt x="48222" y="80544"/>
                    <a:pt x="36601" y="80544"/>
                  </a:cubicBezTo>
                  <a:cubicBezTo>
                    <a:pt x="29331" y="80544"/>
                    <a:pt x="22920" y="78896"/>
                    <a:pt x="17351" y="75619"/>
                  </a:cubicBezTo>
                  <a:cubicBezTo>
                    <a:pt x="11782" y="72342"/>
                    <a:pt x="7485" y="67633"/>
                    <a:pt x="4495" y="61491"/>
                  </a:cubicBezTo>
                  <a:cubicBezTo>
                    <a:pt x="1504" y="55349"/>
                    <a:pt x="0" y="48222"/>
                    <a:pt x="0" y="40129"/>
                  </a:cubicBezTo>
                  <a:cubicBezTo>
                    <a:pt x="0" y="27522"/>
                    <a:pt x="3241" y="17692"/>
                    <a:pt x="9705" y="10619"/>
                  </a:cubicBezTo>
                  <a:cubicBezTo>
                    <a:pt x="16170" y="3546"/>
                    <a:pt x="25284" y="0"/>
                    <a:pt x="37049" y="0"/>
                  </a:cubicBezTo>
                  <a:cubicBezTo>
                    <a:pt x="48813" y="0"/>
                    <a:pt x="57193" y="3617"/>
                    <a:pt x="63747" y="10851"/>
                  </a:cubicBezTo>
                  <a:cubicBezTo>
                    <a:pt x="70301" y="18086"/>
                    <a:pt x="73578" y="27845"/>
                    <a:pt x="73578" y="40129"/>
                  </a:cubicBezTo>
                  <a:close/>
                  <a:moveTo>
                    <a:pt x="17011" y="40129"/>
                  </a:moveTo>
                  <a:cubicBezTo>
                    <a:pt x="17011" y="58071"/>
                    <a:pt x="23637" y="67042"/>
                    <a:pt x="36905" y="67042"/>
                  </a:cubicBezTo>
                  <a:cubicBezTo>
                    <a:pt x="50174" y="67042"/>
                    <a:pt x="56585" y="58071"/>
                    <a:pt x="56585" y="40129"/>
                  </a:cubicBezTo>
                  <a:cubicBezTo>
                    <a:pt x="56585" y="22186"/>
                    <a:pt x="49977" y="13484"/>
                    <a:pt x="36762" y="13484"/>
                  </a:cubicBezTo>
                  <a:cubicBezTo>
                    <a:pt x="29832" y="13484"/>
                    <a:pt x="24801" y="15776"/>
                    <a:pt x="21685" y="20378"/>
                  </a:cubicBezTo>
                  <a:cubicBezTo>
                    <a:pt x="18569" y="24962"/>
                    <a:pt x="17011" y="31551"/>
                    <a:pt x="17011" y="40129"/>
                  </a:cubicBezTo>
                  <a:close/>
                </a:path>
              </a:pathLst>
            </a:custGeom>
            <a:grpFill/>
            <a:ln w="1789"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9ABDC662-555C-B059-62D4-C40AAA817C4D}"/>
                </a:ext>
              </a:extLst>
            </p:cNvPr>
            <p:cNvSpPr/>
            <p:nvPr/>
          </p:nvSpPr>
          <p:spPr>
            <a:xfrm>
              <a:off x="1016236" y="1084408"/>
              <a:ext cx="68385" cy="79146"/>
            </a:xfrm>
            <a:custGeom>
              <a:avLst/>
              <a:gdLst>
                <a:gd name="connsiteX0" fmla="*/ 68385 w 68385"/>
                <a:gd name="connsiteY0" fmla="*/ 79147 h 79146"/>
                <a:gd name="connsiteX1" fmla="*/ 51804 w 68385"/>
                <a:gd name="connsiteY1" fmla="*/ 79147 h 79146"/>
                <a:gd name="connsiteX2" fmla="*/ 51804 w 68385"/>
                <a:gd name="connsiteY2" fmla="*/ 31354 h 79146"/>
                <a:gd name="connsiteX3" fmla="*/ 48186 w 68385"/>
                <a:gd name="connsiteY3" fmla="*/ 17924 h 79146"/>
                <a:gd name="connsiteX4" fmla="*/ 36691 w 68385"/>
                <a:gd name="connsiteY4" fmla="*/ 13501 h 79146"/>
                <a:gd name="connsiteX5" fmla="*/ 21362 w 68385"/>
                <a:gd name="connsiteY5" fmla="*/ 19679 h 79146"/>
                <a:gd name="connsiteX6" fmla="*/ 16510 w 68385"/>
                <a:gd name="connsiteY6" fmla="*/ 40415 h 79146"/>
                <a:gd name="connsiteX7" fmla="*/ 16510 w 68385"/>
                <a:gd name="connsiteY7" fmla="*/ 79147 h 79146"/>
                <a:gd name="connsiteX8" fmla="*/ 0 w 68385"/>
                <a:gd name="connsiteY8" fmla="*/ 79147 h 79146"/>
                <a:gd name="connsiteX9" fmla="*/ 0 w 68385"/>
                <a:gd name="connsiteY9" fmla="*/ 1415 h 79146"/>
                <a:gd name="connsiteX10" fmla="*/ 12929 w 68385"/>
                <a:gd name="connsiteY10" fmla="*/ 1415 h 79146"/>
                <a:gd name="connsiteX11" fmla="*/ 15256 w 68385"/>
                <a:gd name="connsiteY11" fmla="*/ 11603 h 79146"/>
                <a:gd name="connsiteX12" fmla="*/ 16098 w 68385"/>
                <a:gd name="connsiteY12" fmla="*/ 11603 h 79146"/>
                <a:gd name="connsiteX13" fmla="*/ 26072 w 68385"/>
                <a:gd name="connsiteY13" fmla="*/ 3026 h 79146"/>
                <a:gd name="connsiteX14" fmla="*/ 40415 w 68385"/>
                <a:gd name="connsiteY14" fmla="*/ 0 h 79146"/>
                <a:gd name="connsiteX15" fmla="*/ 68385 w 68385"/>
                <a:gd name="connsiteY15" fmla="*/ 28453 h 79146"/>
                <a:gd name="connsiteX16" fmla="*/ 68385 w 68385"/>
                <a:gd name="connsiteY16" fmla="*/ 79129 h 79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385" h="79146">
                  <a:moveTo>
                    <a:pt x="68385" y="79147"/>
                  </a:moveTo>
                  <a:lnTo>
                    <a:pt x="51804" y="79147"/>
                  </a:lnTo>
                  <a:lnTo>
                    <a:pt x="51804" y="31354"/>
                  </a:lnTo>
                  <a:cubicBezTo>
                    <a:pt x="51804" y="25356"/>
                    <a:pt x="50604" y="20879"/>
                    <a:pt x="48186" y="17924"/>
                  </a:cubicBezTo>
                  <a:cubicBezTo>
                    <a:pt x="45769" y="14970"/>
                    <a:pt x="41937" y="13501"/>
                    <a:pt x="36691" y="13501"/>
                  </a:cubicBezTo>
                  <a:cubicBezTo>
                    <a:pt x="29707" y="13501"/>
                    <a:pt x="24604" y="15561"/>
                    <a:pt x="21362" y="19679"/>
                  </a:cubicBezTo>
                  <a:cubicBezTo>
                    <a:pt x="18121" y="23798"/>
                    <a:pt x="16510" y="30710"/>
                    <a:pt x="16510" y="40415"/>
                  </a:cubicBezTo>
                  <a:lnTo>
                    <a:pt x="16510" y="79147"/>
                  </a:lnTo>
                  <a:lnTo>
                    <a:pt x="0" y="79147"/>
                  </a:lnTo>
                  <a:lnTo>
                    <a:pt x="0" y="1415"/>
                  </a:lnTo>
                  <a:lnTo>
                    <a:pt x="12929" y="1415"/>
                  </a:lnTo>
                  <a:lnTo>
                    <a:pt x="15256" y="11603"/>
                  </a:lnTo>
                  <a:lnTo>
                    <a:pt x="16098" y="11603"/>
                  </a:lnTo>
                  <a:cubicBezTo>
                    <a:pt x="18444" y="7897"/>
                    <a:pt x="21774" y="5050"/>
                    <a:pt x="26072" y="3026"/>
                  </a:cubicBezTo>
                  <a:cubicBezTo>
                    <a:pt x="30387" y="1021"/>
                    <a:pt x="35168" y="0"/>
                    <a:pt x="40415" y="0"/>
                  </a:cubicBezTo>
                  <a:cubicBezTo>
                    <a:pt x="59056" y="0"/>
                    <a:pt x="68385" y="9490"/>
                    <a:pt x="68385" y="28453"/>
                  </a:cubicBezTo>
                  <a:lnTo>
                    <a:pt x="68385" y="79129"/>
                  </a:lnTo>
                  <a:close/>
                </a:path>
              </a:pathLst>
            </a:custGeom>
            <a:grpFill/>
            <a:ln w="1789"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7C72B203-6750-8D0D-EA69-520F38DC207C}"/>
                </a:ext>
              </a:extLst>
            </p:cNvPr>
            <p:cNvSpPr/>
            <p:nvPr/>
          </p:nvSpPr>
          <p:spPr>
            <a:xfrm>
              <a:off x="1102671" y="1084408"/>
              <a:ext cx="57139" cy="80561"/>
            </a:xfrm>
            <a:custGeom>
              <a:avLst/>
              <a:gdLst>
                <a:gd name="connsiteX0" fmla="*/ 57140 w 57139"/>
                <a:gd name="connsiteY0" fmla="*/ 57014 h 80561"/>
                <a:gd name="connsiteX1" fmla="*/ 48849 w 57139"/>
                <a:gd name="connsiteY1" fmla="*/ 74473 h 80561"/>
                <a:gd name="connsiteX2" fmla="*/ 25087 w 57139"/>
                <a:gd name="connsiteY2" fmla="*/ 80562 h 80561"/>
                <a:gd name="connsiteX3" fmla="*/ 143 w 57139"/>
                <a:gd name="connsiteY3" fmla="*/ 75852 h 80561"/>
                <a:gd name="connsiteX4" fmla="*/ 143 w 57139"/>
                <a:gd name="connsiteY4" fmla="*/ 61581 h 80561"/>
                <a:gd name="connsiteX5" fmla="*/ 25660 w 57139"/>
                <a:gd name="connsiteY5" fmla="*/ 67902 h 80561"/>
                <a:gd name="connsiteX6" fmla="*/ 40916 w 57139"/>
                <a:gd name="connsiteY6" fmla="*/ 58698 h 80561"/>
                <a:gd name="connsiteX7" fmla="*/ 39233 w 57139"/>
                <a:gd name="connsiteY7" fmla="*/ 53773 h 80561"/>
                <a:gd name="connsiteX8" fmla="*/ 33682 w 57139"/>
                <a:gd name="connsiteY8" fmla="*/ 49691 h 80561"/>
                <a:gd name="connsiteX9" fmla="*/ 22920 w 57139"/>
                <a:gd name="connsiteY9" fmla="*/ 44910 h 80561"/>
                <a:gd name="connsiteX10" fmla="*/ 4745 w 57139"/>
                <a:gd name="connsiteY10" fmla="*/ 34506 h 80561"/>
                <a:gd name="connsiteX11" fmla="*/ 0 w 57139"/>
                <a:gd name="connsiteY11" fmla="*/ 21004 h 80561"/>
                <a:gd name="connsiteX12" fmla="*/ 8040 w 57139"/>
                <a:gd name="connsiteY12" fmla="*/ 5515 h 80561"/>
                <a:gd name="connsiteX13" fmla="*/ 29940 w 57139"/>
                <a:gd name="connsiteY13" fmla="*/ 0 h 80561"/>
                <a:gd name="connsiteX14" fmla="*/ 55868 w 57139"/>
                <a:gd name="connsiteY14" fmla="*/ 5551 h 80561"/>
                <a:gd name="connsiteX15" fmla="*/ 50532 w 57139"/>
                <a:gd name="connsiteY15" fmla="*/ 17996 h 80561"/>
                <a:gd name="connsiteX16" fmla="*/ 29385 w 57139"/>
                <a:gd name="connsiteY16" fmla="*/ 12803 h 80561"/>
                <a:gd name="connsiteX17" fmla="*/ 16313 w 57139"/>
                <a:gd name="connsiteY17" fmla="*/ 20252 h 80561"/>
                <a:gd name="connsiteX18" fmla="*/ 19715 w 57139"/>
                <a:gd name="connsiteY18" fmla="*/ 26430 h 80561"/>
                <a:gd name="connsiteX19" fmla="*/ 34577 w 57139"/>
                <a:gd name="connsiteY19" fmla="*/ 33396 h 80561"/>
                <a:gd name="connsiteX20" fmla="*/ 48562 w 57139"/>
                <a:gd name="connsiteY20" fmla="*/ 40218 h 80561"/>
                <a:gd name="connsiteX21" fmla="*/ 55027 w 57139"/>
                <a:gd name="connsiteY21" fmla="*/ 47345 h 80561"/>
                <a:gd name="connsiteX22" fmla="*/ 57140 w 57139"/>
                <a:gd name="connsiteY22" fmla="*/ 57014 h 8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7139" h="80561">
                  <a:moveTo>
                    <a:pt x="57140" y="57014"/>
                  </a:moveTo>
                  <a:cubicBezTo>
                    <a:pt x="57140" y="64607"/>
                    <a:pt x="54382" y="70426"/>
                    <a:pt x="48849" y="74473"/>
                  </a:cubicBezTo>
                  <a:cubicBezTo>
                    <a:pt x="43316" y="78520"/>
                    <a:pt x="35401" y="80562"/>
                    <a:pt x="25087" y="80562"/>
                  </a:cubicBezTo>
                  <a:cubicBezTo>
                    <a:pt x="14773" y="80562"/>
                    <a:pt x="6411" y="78986"/>
                    <a:pt x="143" y="75852"/>
                  </a:cubicBezTo>
                  <a:lnTo>
                    <a:pt x="143" y="61581"/>
                  </a:lnTo>
                  <a:cubicBezTo>
                    <a:pt x="9276" y="65789"/>
                    <a:pt x="17781" y="67902"/>
                    <a:pt x="25660" y="67902"/>
                  </a:cubicBezTo>
                  <a:cubicBezTo>
                    <a:pt x="35831" y="67902"/>
                    <a:pt x="40916" y="64840"/>
                    <a:pt x="40916" y="58698"/>
                  </a:cubicBezTo>
                  <a:cubicBezTo>
                    <a:pt x="40916" y="56728"/>
                    <a:pt x="40361" y="55098"/>
                    <a:pt x="39233" y="53773"/>
                  </a:cubicBezTo>
                  <a:cubicBezTo>
                    <a:pt x="38105" y="52466"/>
                    <a:pt x="36261" y="51105"/>
                    <a:pt x="33682" y="49691"/>
                  </a:cubicBezTo>
                  <a:cubicBezTo>
                    <a:pt x="31104" y="48276"/>
                    <a:pt x="27522" y="46700"/>
                    <a:pt x="22920" y="44910"/>
                  </a:cubicBezTo>
                  <a:cubicBezTo>
                    <a:pt x="13967" y="41436"/>
                    <a:pt x="7915" y="37980"/>
                    <a:pt x="4745" y="34506"/>
                  </a:cubicBezTo>
                  <a:cubicBezTo>
                    <a:pt x="1576" y="31032"/>
                    <a:pt x="0" y="26538"/>
                    <a:pt x="0" y="21004"/>
                  </a:cubicBezTo>
                  <a:cubicBezTo>
                    <a:pt x="0" y="14361"/>
                    <a:pt x="2686" y="9186"/>
                    <a:pt x="8040" y="5515"/>
                  </a:cubicBezTo>
                  <a:cubicBezTo>
                    <a:pt x="13412" y="1844"/>
                    <a:pt x="20700" y="0"/>
                    <a:pt x="29940" y="0"/>
                  </a:cubicBezTo>
                  <a:cubicBezTo>
                    <a:pt x="39179" y="0"/>
                    <a:pt x="47721" y="1844"/>
                    <a:pt x="55868" y="5551"/>
                  </a:cubicBezTo>
                  <a:lnTo>
                    <a:pt x="50532" y="17996"/>
                  </a:lnTo>
                  <a:cubicBezTo>
                    <a:pt x="42152" y="14522"/>
                    <a:pt x="35097" y="12803"/>
                    <a:pt x="29385" y="12803"/>
                  </a:cubicBezTo>
                  <a:cubicBezTo>
                    <a:pt x="20664" y="12803"/>
                    <a:pt x="16313" y="15292"/>
                    <a:pt x="16313" y="20252"/>
                  </a:cubicBezTo>
                  <a:cubicBezTo>
                    <a:pt x="16313" y="22688"/>
                    <a:pt x="17441" y="24747"/>
                    <a:pt x="19715" y="26430"/>
                  </a:cubicBezTo>
                  <a:cubicBezTo>
                    <a:pt x="21989" y="28113"/>
                    <a:pt x="26949" y="30441"/>
                    <a:pt x="34577" y="33396"/>
                  </a:cubicBezTo>
                  <a:cubicBezTo>
                    <a:pt x="40988" y="35885"/>
                    <a:pt x="45662" y="38159"/>
                    <a:pt x="48562" y="40218"/>
                  </a:cubicBezTo>
                  <a:cubicBezTo>
                    <a:pt x="51463" y="42277"/>
                    <a:pt x="53630" y="44659"/>
                    <a:pt x="55027" y="47345"/>
                  </a:cubicBezTo>
                  <a:cubicBezTo>
                    <a:pt x="56441" y="50031"/>
                    <a:pt x="57140" y="53254"/>
                    <a:pt x="57140" y="57014"/>
                  </a:cubicBezTo>
                  <a:close/>
                </a:path>
              </a:pathLst>
            </a:custGeom>
            <a:grpFill/>
            <a:ln w="1789"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FCA81F57-C59C-CF45-976E-BC3A62C34193}"/>
                </a:ext>
              </a:extLst>
            </p:cNvPr>
            <p:cNvSpPr/>
            <p:nvPr/>
          </p:nvSpPr>
          <p:spPr>
            <a:xfrm>
              <a:off x="1215071" y="1084408"/>
              <a:ext cx="114548" cy="79146"/>
            </a:xfrm>
            <a:custGeom>
              <a:avLst/>
              <a:gdLst>
                <a:gd name="connsiteX0" fmla="*/ 65484 w 114548"/>
                <a:gd name="connsiteY0" fmla="*/ 79147 h 79146"/>
                <a:gd name="connsiteX1" fmla="*/ 48903 w 114548"/>
                <a:gd name="connsiteY1" fmla="*/ 79147 h 79146"/>
                <a:gd name="connsiteX2" fmla="*/ 48903 w 114548"/>
                <a:gd name="connsiteY2" fmla="*/ 31211 h 79146"/>
                <a:gd name="connsiteX3" fmla="*/ 45536 w 114548"/>
                <a:gd name="connsiteY3" fmla="*/ 17889 h 79146"/>
                <a:gd name="connsiteX4" fmla="*/ 34989 w 114548"/>
                <a:gd name="connsiteY4" fmla="*/ 13501 h 79146"/>
                <a:gd name="connsiteX5" fmla="*/ 20969 w 114548"/>
                <a:gd name="connsiteY5" fmla="*/ 19715 h 79146"/>
                <a:gd name="connsiteX6" fmla="*/ 16510 w 114548"/>
                <a:gd name="connsiteY6" fmla="*/ 40415 h 79146"/>
                <a:gd name="connsiteX7" fmla="*/ 16510 w 114548"/>
                <a:gd name="connsiteY7" fmla="*/ 79147 h 79146"/>
                <a:gd name="connsiteX8" fmla="*/ 0 w 114548"/>
                <a:gd name="connsiteY8" fmla="*/ 79147 h 79146"/>
                <a:gd name="connsiteX9" fmla="*/ 0 w 114548"/>
                <a:gd name="connsiteY9" fmla="*/ 1415 h 79146"/>
                <a:gd name="connsiteX10" fmla="*/ 12929 w 114548"/>
                <a:gd name="connsiteY10" fmla="*/ 1415 h 79146"/>
                <a:gd name="connsiteX11" fmla="*/ 15238 w 114548"/>
                <a:gd name="connsiteY11" fmla="*/ 11603 h 79146"/>
                <a:gd name="connsiteX12" fmla="*/ 16080 w 114548"/>
                <a:gd name="connsiteY12" fmla="*/ 11603 h 79146"/>
                <a:gd name="connsiteX13" fmla="*/ 25463 w 114548"/>
                <a:gd name="connsiteY13" fmla="*/ 3026 h 79146"/>
                <a:gd name="connsiteX14" fmla="*/ 38982 w 114548"/>
                <a:gd name="connsiteY14" fmla="*/ 0 h 79146"/>
                <a:gd name="connsiteX15" fmla="*/ 62744 w 114548"/>
                <a:gd name="connsiteY15" fmla="*/ 12230 h 79146"/>
                <a:gd name="connsiteX16" fmla="*/ 63873 w 114548"/>
                <a:gd name="connsiteY16" fmla="*/ 12230 h 79146"/>
                <a:gd name="connsiteX17" fmla="*/ 73578 w 114548"/>
                <a:gd name="connsiteY17" fmla="*/ 3241 h 79146"/>
                <a:gd name="connsiteX18" fmla="*/ 87921 w 114548"/>
                <a:gd name="connsiteY18" fmla="*/ 18 h 79146"/>
                <a:gd name="connsiteX19" fmla="*/ 108191 w 114548"/>
                <a:gd name="connsiteY19" fmla="*/ 7037 h 79146"/>
                <a:gd name="connsiteX20" fmla="*/ 114548 w 114548"/>
                <a:gd name="connsiteY20" fmla="*/ 28471 h 79146"/>
                <a:gd name="connsiteX21" fmla="*/ 114548 w 114548"/>
                <a:gd name="connsiteY21" fmla="*/ 79147 h 79146"/>
                <a:gd name="connsiteX22" fmla="*/ 98038 w 114548"/>
                <a:gd name="connsiteY22" fmla="*/ 79147 h 79146"/>
                <a:gd name="connsiteX23" fmla="*/ 98038 w 114548"/>
                <a:gd name="connsiteY23" fmla="*/ 31211 h 79146"/>
                <a:gd name="connsiteX24" fmla="*/ 94636 w 114548"/>
                <a:gd name="connsiteY24" fmla="*/ 17889 h 79146"/>
                <a:gd name="connsiteX25" fmla="*/ 84053 w 114548"/>
                <a:gd name="connsiteY25" fmla="*/ 13501 h 79146"/>
                <a:gd name="connsiteX26" fmla="*/ 69961 w 114548"/>
                <a:gd name="connsiteY26" fmla="*/ 19518 h 79146"/>
                <a:gd name="connsiteX27" fmla="*/ 65502 w 114548"/>
                <a:gd name="connsiteY27" fmla="*/ 37962 h 79146"/>
                <a:gd name="connsiteX28" fmla="*/ 65502 w 114548"/>
                <a:gd name="connsiteY28" fmla="*/ 79147 h 79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4548" h="79146">
                  <a:moveTo>
                    <a:pt x="65484" y="79147"/>
                  </a:moveTo>
                  <a:lnTo>
                    <a:pt x="48903" y="79147"/>
                  </a:lnTo>
                  <a:lnTo>
                    <a:pt x="48903" y="31211"/>
                  </a:lnTo>
                  <a:cubicBezTo>
                    <a:pt x="48903" y="25266"/>
                    <a:pt x="47775" y="20825"/>
                    <a:pt x="45536" y="17889"/>
                  </a:cubicBezTo>
                  <a:cubicBezTo>
                    <a:pt x="43298" y="14952"/>
                    <a:pt x="39770" y="13501"/>
                    <a:pt x="34989" y="13501"/>
                  </a:cubicBezTo>
                  <a:cubicBezTo>
                    <a:pt x="28615" y="13501"/>
                    <a:pt x="23941" y="15579"/>
                    <a:pt x="20969" y="19715"/>
                  </a:cubicBezTo>
                  <a:cubicBezTo>
                    <a:pt x="17996" y="23869"/>
                    <a:pt x="16510" y="30763"/>
                    <a:pt x="16510" y="40415"/>
                  </a:cubicBezTo>
                  <a:lnTo>
                    <a:pt x="16510" y="79147"/>
                  </a:lnTo>
                  <a:lnTo>
                    <a:pt x="0" y="79147"/>
                  </a:lnTo>
                  <a:lnTo>
                    <a:pt x="0" y="1415"/>
                  </a:lnTo>
                  <a:lnTo>
                    <a:pt x="12929" y="1415"/>
                  </a:lnTo>
                  <a:lnTo>
                    <a:pt x="15238" y="11603"/>
                  </a:lnTo>
                  <a:lnTo>
                    <a:pt x="16080" y="11603"/>
                  </a:lnTo>
                  <a:cubicBezTo>
                    <a:pt x="18229" y="7897"/>
                    <a:pt x="21362" y="5050"/>
                    <a:pt x="25463" y="3026"/>
                  </a:cubicBezTo>
                  <a:cubicBezTo>
                    <a:pt x="29564" y="1021"/>
                    <a:pt x="34076" y="0"/>
                    <a:pt x="38982" y="0"/>
                  </a:cubicBezTo>
                  <a:cubicBezTo>
                    <a:pt x="50926" y="0"/>
                    <a:pt x="58841" y="4083"/>
                    <a:pt x="62744" y="12230"/>
                  </a:cubicBezTo>
                  <a:lnTo>
                    <a:pt x="63873" y="12230"/>
                  </a:lnTo>
                  <a:cubicBezTo>
                    <a:pt x="66165" y="8398"/>
                    <a:pt x="69406" y="5390"/>
                    <a:pt x="73578" y="3241"/>
                  </a:cubicBezTo>
                  <a:cubicBezTo>
                    <a:pt x="77750" y="1092"/>
                    <a:pt x="82531" y="18"/>
                    <a:pt x="87921" y="18"/>
                  </a:cubicBezTo>
                  <a:cubicBezTo>
                    <a:pt x="97197" y="18"/>
                    <a:pt x="103965" y="2364"/>
                    <a:pt x="108191" y="7037"/>
                  </a:cubicBezTo>
                  <a:cubicBezTo>
                    <a:pt x="112435" y="11729"/>
                    <a:pt x="114548" y="18873"/>
                    <a:pt x="114548" y="28471"/>
                  </a:cubicBezTo>
                  <a:lnTo>
                    <a:pt x="114548" y="79147"/>
                  </a:lnTo>
                  <a:lnTo>
                    <a:pt x="98038" y="79147"/>
                  </a:lnTo>
                  <a:lnTo>
                    <a:pt x="98038" y="31211"/>
                  </a:lnTo>
                  <a:cubicBezTo>
                    <a:pt x="98038" y="25266"/>
                    <a:pt x="96910" y="20825"/>
                    <a:pt x="94636" y="17889"/>
                  </a:cubicBezTo>
                  <a:cubicBezTo>
                    <a:pt x="92362" y="14970"/>
                    <a:pt x="88834" y="13501"/>
                    <a:pt x="84053" y="13501"/>
                  </a:cubicBezTo>
                  <a:cubicBezTo>
                    <a:pt x="77643" y="13501"/>
                    <a:pt x="72933" y="15507"/>
                    <a:pt x="69961" y="19518"/>
                  </a:cubicBezTo>
                  <a:cubicBezTo>
                    <a:pt x="66988" y="23529"/>
                    <a:pt x="65502" y="29671"/>
                    <a:pt x="65502" y="37962"/>
                  </a:cubicBezTo>
                  <a:lnTo>
                    <a:pt x="65502" y="79147"/>
                  </a:lnTo>
                  <a:close/>
                </a:path>
              </a:pathLst>
            </a:custGeom>
            <a:grpFill/>
            <a:ln w="1789"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4F15C462-F368-C9D9-92B8-86F430436B3E}"/>
                </a:ext>
              </a:extLst>
            </p:cNvPr>
            <p:cNvSpPr/>
            <p:nvPr/>
          </p:nvSpPr>
          <p:spPr>
            <a:xfrm>
              <a:off x="1347203" y="1084425"/>
              <a:ext cx="65931" cy="80543"/>
            </a:xfrm>
            <a:custGeom>
              <a:avLst/>
              <a:gdLst>
                <a:gd name="connsiteX0" fmla="*/ 54096 w 65931"/>
                <a:gd name="connsiteY0" fmla="*/ 79129 h 80543"/>
                <a:gd name="connsiteX1" fmla="*/ 50801 w 65931"/>
                <a:gd name="connsiteY1" fmla="*/ 68314 h 80543"/>
                <a:gd name="connsiteX2" fmla="*/ 50246 w 65931"/>
                <a:gd name="connsiteY2" fmla="*/ 68314 h 80543"/>
                <a:gd name="connsiteX3" fmla="*/ 38929 w 65931"/>
                <a:gd name="connsiteY3" fmla="*/ 77983 h 80543"/>
                <a:gd name="connsiteX4" fmla="*/ 24317 w 65931"/>
                <a:gd name="connsiteY4" fmla="*/ 80544 h 80543"/>
                <a:gd name="connsiteX5" fmla="*/ 6428 w 65931"/>
                <a:gd name="connsiteY5" fmla="*/ 74366 h 80543"/>
                <a:gd name="connsiteX6" fmla="*/ 0 w 65931"/>
                <a:gd name="connsiteY6" fmla="*/ 56871 h 80543"/>
                <a:gd name="connsiteX7" fmla="*/ 8917 w 65931"/>
                <a:gd name="connsiteY7" fmla="*/ 38732 h 80543"/>
                <a:gd name="connsiteX8" fmla="*/ 36117 w 65931"/>
                <a:gd name="connsiteY8" fmla="*/ 32053 h 80543"/>
                <a:gd name="connsiteX9" fmla="*/ 49547 w 65931"/>
                <a:gd name="connsiteY9" fmla="*/ 31623 h 80543"/>
                <a:gd name="connsiteX10" fmla="*/ 49547 w 65931"/>
                <a:gd name="connsiteY10" fmla="*/ 27469 h 80543"/>
                <a:gd name="connsiteX11" fmla="*/ 46073 w 65931"/>
                <a:gd name="connsiteY11" fmla="*/ 16331 h 80543"/>
                <a:gd name="connsiteX12" fmla="*/ 35294 w 65931"/>
                <a:gd name="connsiteY12" fmla="*/ 12642 h 80543"/>
                <a:gd name="connsiteX13" fmla="*/ 23834 w 65931"/>
                <a:gd name="connsiteY13" fmla="*/ 14397 h 80543"/>
                <a:gd name="connsiteX14" fmla="*/ 13287 w 65931"/>
                <a:gd name="connsiteY14" fmla="*/ 18551 h 80543"/>
                <a:gd name="connsiteX15" fmla="*/ 7951 w 65931"/>
                <a:gd name="connsiteY15" fmla="*/ 6751 h 80543"/>
                <a:gd name="connsiteX16" fmla="*/ 21792 w 65931"/>
                <a:gd name="connsiteY16" fmla="*/ 1719 h 80543"/>
                <a:gd name="connsiteX17" fmla="*/ 35992 w 65931"/>
                <a:gd name="connsiteY17" fmla="*/ 0 h 80543"/>
                <a:gd name="connsiteX18" fmla="*/ 58375 w 65931"/>
                <a:gd name="connsiteY18" fmla="*/ 6464 h 80543"/>
                <a:gd name="connsiteX19" fmla="*/ 65932 w 65931"/>
                <a:gd name="connsiteY19" fmla="*/ 26770 h 80543"/>
                <a:gd name="connsiteX20" fmla="*/ 65932 w 65931"/>
                <a:gd name="connsiteY20" fmla="*/ 79129 h 80543"/>
                <a:gd name="connsiteX21" fmla="*/ 54131 w 65931"/>
                <a:gd name="connsiteY21" fmla="*/ 79129 h 80543"/>
                <a:gd name="connsiteX22" fmla="*/ 29492 w 65931"/>
                <a:gd name="connsiteY22" fmla="*/ 67884 h 80543"/>
                <a:gd name="connsiteX23" fmla="*/ 43943 w 65931"/>
                <a:gd name="connsiteY23" fmla="*/ 62852 h 80543"/>
                <a:gd name="connsiteX24" fmla="*/ 49386 w 65931"/>
                <a:gd name="connsiteY24" fmla="*/ 48760 h 80543"/>
                <a:gd name="connsiteX25" fmla="*/ 49386 w 65931"/>
                <a:gd name="connsiteY25" fmla="*/ 42009 h 80543"/>
                <a:gd name="connsiteX26" fmla="*/ 39412 w 65931"/>
                <a:gd name="connsiteY26" fmla="*/ 42439 h 80543"/>
                <a:gd name="connsiteX27" fmla="*/ 22437 w 65931"/>
                <a:gd name="connsiteY27" fmla="*/ 46342 h 80543"/>
                <a:gd name="connsiteX28" fmla="*/ 17137 w 65931"/>
                <a:gd name="connsiteY28" fmla="*/ 56997 h 80543"/>
                <a:gd name="connsiteX29" fmla="*/ 20234 w 65931"/>
                <a:gd name="connsiteY29" fmla="*/ 65037 h 80543"/>
                <a:gd name="connsiteX30" fmla="*/ 29510 w 65931"/>
                <a:gd name="connsiteY30" fmla="*/ 67884 h 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5931" h="80543">
                  <a:moveTo>
                    <a:pt x="54096" y="79129"/>
                  </a:moveTo>
                  <a:lnTo>
                    <a:pt x="50801" y="68314"/>
                  </a:lnTo>
                  <a:lnTo>
                    <a:pt x="50246" y="68314"/>
                  </a:lnTo>
                  <a:cubicBezTo>
                    <a:pt x="46503" y="73041"/>
                    <a:pt x="42725" y="76264"/>
                    <a:pt x="38929" y="77983"/>
                  </a:cubicBezTo>
                  <a:cubicBezTo>
                    <a:pt x="35133" y="79702"/>
                    <a:pt x="30262" y="80544"/>
                    <a:pt x="24317" y="80544"/>
                  </a:cubicBezTo>
                  <a:cubicBezTo>
                    <a:pt x="16689" y="80544"/>
                    <a:pt x="10726" y="78484"/>
                    <a:pt x="6428" y="74366"/>
                  </a:cubicBezTo>
                  <a:cubicBezTo>
                    <a:pt x="2149" y="70247"/>
                    <a:pt x="0" y="64410"/>
                    <a:pt x="0" y="56871"/>
                  </a:cubicBezTo>
                  <a:cubicBezTo>
                    <a:pt x="0" y="48867"/>
                    <a:pt x="2972" y="42815"/>
                    <a:pt x="8917" y="38732"/>
                  </a:cubicBezTo>
                  <a:cubicBezTo>
                    <a:pt x="14862" y="34649"/>
                    <a:pt x="23923" y="32429"/>
                    <a:pt x="36117" y="32053"/>
                  </a:cubicBezTo>
                  <a:lnTo>
                    <a:pt x="49547" y="31623"/>
                  </a:lnTo>
                  <a:lnTo>
                    <a:pt x="49547" y="27469"/>
                  </a:lnTo>
                  <a:cubicBezTo>
                    <a:pt x="49547" y="22509"/>
                    <a:pt x="48383" y="18784"/>
                    <a:pt x="46073" y="16331"/>
                  </a:cubicBezTo>
                  <a:cubicBezTo>
                    <a:pt x="43764" y="13878"/>
                    <a:pt x="40164" y="12642"/>
                    <a:pt x="35294" y="12642"/>
                  </a:cubicBezTo>
                  <a:cubicBezTo>
                    <a:pt x="31318" y="12642"/>
                    <a:pt x="27486" y="13233"/>
                    <a:pt x="23834" y="14397"/>
                  </a:cubicBezTo>
                  <a:cubicBezTo>
                    <a:pt x="20181" y="15561"/>
                    <a:pt x="16671" y="16958"/>
                    <a:pt x="13287" y="18551"/>
                  </a:cubicBezTo>
                  <a:lnTo>
                    <a:pt x="7951" y="6751"/>
                  </a:lnTo>
                  <a:cubicBezTo>
                    <a:pt x="12158" y="4548"/>
                    <a:pt x="16778" y="2865"/>
                    <a:pt x="21792" y="1719"/>
                  </a:cubicBezTo>
                  <a:cubicBezTo>
                    <a:pt x="26806" y="573"/>
                    <a:pt x="31533" y="0"/>
                    <a:pt x="35992" y="0"/>
                  </a:cubicBezTo>
                  <a:cubicBezTo>
                    <a:pt x="45877" y="0"/>
                    <a:pt x="53343" y="2149"/>
                    <a:pt x="58375" y="6464"/>
                  </a:cubicBezTo>
                  <a:cubicBezTo>
                    <a:pt x="63407" y="10780"/>
                    <a:pt x="65932" y="17548"/>
                    <a:pt x="65932" y="26770"/>
                  </a:cubicBezTo>
                  <a:lnTo>
                    <a:pt x="65932" y="79129"/>
                  </a:lnTo>
                  <a:lnTo>
                    <a:pt x="54131" y="79129"/>
                  </a:lnTo>
                  <a:close/>
                  <a:moveTo>
                    <a:pt x="29492" y="67884"/>
                  </a:moveTo>
                  <a:cubicBezTo>
                    <a:pt x="35491" y="67884"/>
                    <a:pt x="40308" y="66201"/>
                    <a:pt x="43943" y="62852"/>
                  </a:cubicBezTo>
                  <a:cubicBezTo>
                    <a:pt x="47578" y="59503"/>
                    <a:pt x="49386" y="54812"/>
                    <a:pt x="49386" y="48760"/>
                  </a:cubicBezTo>
                  <a:lnTo>
                    <a:pt x="49386" y="42009"/>
                  </a:lnTo>
                  <a:lnTo>
                    <a:pt x="39412" y="42439"/>
                  </a:lnTo>
                  <a:cubicBezTo>
                    <a:pt x="31641" y="42725"/>
                    <a:pt x="25982" y="44014"/>
                    <a:pt x="22437" y="46342"/>
                  </a:cubicBezTo>
                  <a:cubicBezTo>
                    <a:pt x="18891" y="48670"/>
                    <a:pt x="17137" y="52215"/>
                    <a:pt x="17137" y="56997"/>
                  </a:cubicBezTo>
                  <a:cubicBezTo>
                    <a:pt x="17137" y="60470"/>
                    <a:pt x="18175" y="63139"/>
                    <a:pt x="20234" y="65037"/>
                  </a:cubicBezTo>
                  <a:cubicBezTo>
                    <a:pt x="22294" y="66935"/>
                    <a:pt x="25391" y="67884"/>
                    <a:pt x="29510" y="67884"/>
                  </a:cubicBezTo>
                  <a:close/>
                </a:path>
              </a:pathLst>
            </a:custGeom>
            <a:grpFill/>
            <a:ln w="1789"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E525529D-927A-0DFC-7849-F30C3668F30D}"/>
                </a:ext>
              </a:extLst>
            </p:cNvPr>
            <p:cNvSpPr/>
            <p:nvPr/>
          </p:nvSpPr>
          <p:spPr>
            <a:xfrm>
              <a:off x="1427066" y="1068542"/>
              <a:ext cx="50120" cy="96426"/>
            </a:xfrm>
            <a:custGeom>
              <a:avLst/>
              <a:gdLst>
                <a:gd name="connsiteX0" fmla="*/ 38033 w 50120"/>
                <a:gd name="connsiteY0" fmla="*/ 83068 h 96426"/>
                <a:gd name="connsiteX1" fmla="*/ 50120 w 50120"/>
                <a:gd name="connsiteY1" fmla="*/ 81170 h 96426"/>
                <a:gd name="connsiteX2" fmla="*/ 50120 w 50120"/>
                <a:gd name="connsiteY2" fmla="*/ 93615 h 96426"/>
                <a:gd name="connsiteX3" fmla="*/ 43047 w 50120"/>
                <a:gd name="connsiteY3" fmla="*/ 95621 h 96426"/>
                <a:gd name="connsiteX4" fmla="*/ 34094 w 50120"/>
                <a:gd name="connsiteY4" fmla="*/ 96427 h 96426"/>
                <a:gd name="connsiteX5" fmla="*/ 10619 w 50120"/>
                <a:gd name="connsiteY5" fmla="*/ 71680 h 96426"/>
                <a:gd name="connsiteX6" fmla="*/ 10619 w 50120"/>
                <a:gd name="connsiteY6" fmla="*/ 29797 h 96426"/>
                <a:gd name="connsiteX7" fmla="*/ 0 w 50120"/>
                <a:gd name="connsiteY7" fmla="*/ 29797 h 96426"/>
                <a:gd name="connsiteX8" fmla="*/ 0 w 50120"/>
                <a:gd name="connsiteY8" fmla="*/ 22491 h 96426"/>
                <a:gd name="connsiteX9" fmla="*/ 11389 w 50120"/>
                <a:gd name="connsiteY9" fmla="*/ 16438 h 96426"/>
                <a:gd name="connsiteX10" fmla="*/ 17011 w 50120"/>
                <a:gd name="connsiteY10" fmla="*/ 0 h 96426"/>
                <a:gd name="connsiteX11" fmla="*/ 27200 w 50120"/>
                <a:gd name="connsiteY11" fmla="*/ 0 h 96426"/>
                <a:gd name="connsiteX12" fmla="*/ 27200 w 50120"/>
                <a:gd name="connsiteY12" fmla="*/ 17298 h 96426"/>
                <a:gd name="connsiteX13" fmla="*/ 49332 w 50120"/>
                <a:gd name="connsiteY13" fmla="*/ 17298 h 96426"/>
                <a:gd name="connsiteX14" fmla="*/ 49332 w 50120"/>
                <a:gd name="connsiteY14" fmla="*/ 29814 h 96426"/>
                <a:gd name="connsiteX15" fmla="*/ 27200 w 50120"/>
                <a:gd name="connsiteY15" fmla="*/ 29814 h 96426"/>
                <a:gd name="connsiteX16" fmla="*/ 27200 w 50120"/>
                <a:gd name="connsiteY16" fmla="*/ 71411 h 96426"/>
                <a:gd name="connsiteX17" fmla="*/ 30190 w 50120"/>
                <a:gd name="connsiteY17" fmla="*/ 80239 h 96426"/>
                <a:gd name="connsiteX18" fmla="*/ 38033 w 50120"/>
                <a:gd name="connsiteY18" fmla="*/ 83086 h 96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120" h="96426">
                  <a:moveTo>
                    <a:pt x="38033" y="83068"/>
                  </a:moveTo>
                  <a:cubicBezTo>
                    <a:pt x="42062" y="83068"/>
                    <a:pt x="46091" y="82442"/>
                    <a:pt x="50120" y="81170"/>
                  </a:cubicBezTo>
                  <a:lnTo>
                    <a:pt x="50120" y="93615"/>
                  </a:lnTo>
                  <a:cubicBezTo>
                    <a:pt x="48294" y="94421"/>
                    <a:pt x="45930" y="95084"/>
                    <a:pt x="43047" y="95621"/>
                  </a:cubicBezTo>
                  <a:cubicBezTo>
                    <a:pt x="40164" y="96158"/>
                    <a:pt x="37174" y="96427"/>
                    <a:pt x="34094" y="96427"/>
                  </a:cubicBezTo>
                  <a:cubicBezTo>
                    <a:pt x="18444" y="96427"/>
                    <a:pt x="10619" y="88190"/>
                    <a:pt x="10619" y="71680"/>
                  </a:cubicBezTo>
                  <a:lnTo>
                    <a:pt x="10619" y="29797"/>
                  </a:lnTo>
                  <a:lnTo>
                    <a:pt x="0" y="29797"/>
                  </a:lnTo>
                  <a:lnTo>
                    <a:pt x="0" y="22491"/>
                  </a:lnTo>
                  <a:lnTo>
                    <a:pt x="11389" y="16438"/>
                  </a:lnTo>
                  <a:lnTo>
                    <a:pt x="17011" y="0"/>
                  </a:lnTo>
                  <a:lnTo>
                    <a:pt x="27200" y="0"/>
                  </a:lnTo>
                  <a:lnTo>
                    <a:pt x="27200" y="17298"/>
                  </a:lnTo>
                  <a:lnTo>
                    <a:pt x="49332" y="17298"/>
                  </a:lnTo>
                  <a:lnTo>
                    <a:pt x="49332" y="29814"/>
                  </a:lnTo>
                  <a:lnTo>
                    <a:pt x="27200" y="29814"/>
                  </a:lnTo>
                  <a:lnTo>
                    <a:pt x="27200" y="71411"/>
                  </a:lnTo>
                  <a:cubicBezTo>
                    <a:pt x="27200" y="75387"/>
                    <a:pt x="28203" y="78341"/>
                    <a:pt x="30190" y="80239"/>
                  </a:cubicBezTo>
                  <a:cubicBezTo>
                    <a:pt x="32178" y="82137"/>
                    <a:pt x="34792" y="83086"/>
                    <a:pt x="38033" y="83086"/>
                  </a:cubicBezTo>
                  <a:close/>
                </a:path>
              </a:pathLst>
            </a:custGeom>
            <a:grpFill/>
            <a:ln w="1789"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B8FC052E-94A7-D138-3632-8A6C77568756}"/>
                </a:ext>
              </a:extLst>
            </p:cNvPr>
            <p:cNvSpPr/>
            <p:nvPr/>
          </p:nvSpPr>
          <p:spPr>
            <a:xfrm>
              <a:off x="1483668" y="1068542"/>
              <a:ext cx="50102" cy="96426"/>
            </a:xfrm>
            <a:custGeom>
              <a:avLst/>
              <a:gdLst>
                <a:gd name="connsiteX0" fmla="*/ 38016 w 50102"/>
                <a:gd name="connsiteY0" fmla="*/ 83068 h 96426"/>
                <a:gd name="connsiteX1" fmla="*/ 50103 w 50102"/>
                <a:gd name="connsiteY1" fmla="*/ 81170 h 96426"/>
                <a:gd name="connsiteX2" fmla="*/ 50103 w 50102"/>
                <a:gd name="connsiteY2" fmla="*/ 93615 h 96426"/>
                <a:gd name="connsiteX3" fmla="*/ 43047 w 50102"/>
                <a:gd name="connsiteY3" fmla="*/ 95621 h 96426"/>
                <a:gd name="connsiteX4" fmla="*/ 34094 w 50102"/>
                <a:gd name="connsiteY4" fmla="*/ 96427 h 96426"/>
                <a:gd name="connsiteX5" fmla="*/ 10619 w 50102"/>
                <a:gd name="connsiteY5" fmla="*/ 71680 h 96426"/>
                <a:gd name="connsiteX6" fmla="*/ 10619 w 50102"/>
                <a:gd name="connsiteY6" fmla="*/ 29797 h 96426"/>
                <a:gd name="connsiteX7" fmla="*/ 0 w 50102"/>
                <a:gd name="connsiteY7" fmla="*/ 29797 h 96426"/>
                <a:gd name="connsiteX8" fmla="*/ 0 w 50102"/>
                <a:gd name="connsiteY8" fmla="*/ 22491 h 96426"/>
                <a:gd name="connsiteX9" fmla="*/ 11389 w 50102"/>
                <a:gd name="connsiteY9" fmla="*/ 16438 h 96426"/>
                <a:gd name="connsiteX10" fmla="*/ 17011 w 50102"/>
                <a:gd name="connsiteY10" fmla="*/ 0 h 96426"/>
                <a:gd name="connsiteX11" fmla="*/ 27200 w 50102"/>
                <a:gd name="connsiteY11" fmla="*/ 0 h 96426"/>
                <a:gd name="connsiteX12" fmla="*/ 27200 w 50102"/>
                <a:gd name="connsiteY12" fmla="*/ 17298 h 96426"/>
                <a:gd name="connsiteX13" fmla="*/ 49333 w 50102"/>
                <a:gd name="connsiteY13" fmla="*/ 17298 h 96426"/>
                <a:gd name="connsiteX14" fmla="*/ 49333 w 50102"/>
                <a:gd name="connsiteY14" fmla="*/ 29814 h 96426"/>
                <a:gd name="connsiteX15" fmla="*/ 27200 w 50102"/>
                <a:gd name="connsiteY15" fmla="*/ 29814 h 96426"/>
                <a:gd name="connsiteX16" fmla="*/ 27200 w 50102"/>
                <a:gd name="connsiteY16" fmla="*/ 71411 h 96426"/>
                <a:gd name="connsiteX17" fmla="*/ 30190 w 50102"/>
                <a:gd name="connsiteY17" fmla="*/ 80239 h 96426"/>
                <a:gd name="connsiteX18" fmla="*/ 38034 w 50102"/>
                <a:gd name="connsiteY18" fmla="*/ 83086 h 96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102" h="96426">
                  <a:moveTo>
                    <a:pt x="38016" y="83068"/>
                  </a:moveTo>
                  <a:cubicBezTo>
                    <a:pt x="42045" y="83068"/>
                    <a:pt x="46074" y="82442"/>
                    <a:pt x="50103" y="81170"/>
                  </a:cubicBezTo>
                  <a:lnTo>
                    <a:pt x="50103" y="93615"/>
                  </a:lnTo>
                  <a:cubicBezTo>
                    <a:pt x="48276" y="94421"/>
                    <a:pt x="45930" y="95084"/>
                    <a:pt x="43047" y="95621"/>
                  </a:cubicBezTo>
                  <a:cubicBezTo>
                    <a:pt x="40164" y="96158"/>
                    <a:pt x="37174" y="96427"/>
                    <a:pt x="34094" y="96427"/>
                  </a:cubicBezTo>
                  <a:cubicBezTo>
                    <a:pt x="18444" y="96427"/>
                    <a:pt x="10619" y="88190"/>
                    <a:pt x="10619" y="71680"/>
                  </a:cubicBezTo>
                  <a:lnTo>
                    <a:pt x="10619" y="29797"/>
                  </a:lnTo>
                  <a:lnTo>
                    <a:pt x="0" y="29797"/>
                  </a:lnTo>
                  <a:lnTo>
                    <a:pt x="0" y="22491"/>
                  </a:lnTo>
                  <a:lnTo>
                    <a:pt x="11389" y="16438"/>
                  </a:lnTo>
                  <a:lnTo>
                    <a:pt x="17011" y="0"/>
                  </a:lnTo>
                  <a:lnTo>
                    <a:pt x="27200" y="0"/>
                  </a:lnTo>
                  <a:lnTo>
                    <a:pt x="27200" y="17298"/>
                  </a:lnTo>
                  <a:lnTo>
                    <a:pt x="49333" y="17298"/>
                  </a:lnTo>
                  <a:lnTo>
                    <a:pt x="49333" y="29814"/>
                  </a:lnTo>
                  <a:lnTo>
                    <a:pt x="27200" y="29814"/>
                  </a:lnTo>
                  <a:lnTo>
                    <a:pt x="27200" y="71411"/>
                  </a:lnTo>
                  <a:cubicBezTo>
                    <a:pt x="27200" y="75387"/>
                    <a:pt x="28203" y="78341"/>
                    <a:pt x="30190" y="80239"/>
                  </a:cubicBezTo>
                  <a:cubicBezTo>
                    <a:pt x="32178" y="82137"/>
                    <a:pt x="34792" y="83086"/>
                    <a:pt x="38034" y="83086"/>
                  </a:cubicBezTo>
                  <a:close/>
                </a:path>
              </a:pathLst>
            </a:custGeom>
            <a:grpFill/>
            <a:ln w="1789"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BCA7555C-706D-1A01-9CEF-54D985378873}"/>
                </a:ext>
              </a:extLst>
            </p:cNvPr>
            <p:cNvSpPr/>
            <p:nvPr/>
          </p:nvSpPr>
          <p:spPr>
            <a:xfrm>
              <a:off x="1544658" y="1084408"/>
              <a:ext cx="68796" cy="80543"/>
            </a:xfrm>
            <a:custGeom>
              <a:avLst/>
              <a:gdLst>
                <a:gd name="connsiteX0" fmla="*/ 38589 w 68796"/>
                <a:gd name="connsiteY0" fmla="*/ 80544 h 80543"/>
                <a:gd name="connsiteX1" fmla="*/ 10225 w 68796"/>
                <a:gd name="connsiteY1" fmla="*/ 69961 h 80543"/>
                <a:gd name="connsiteX2" fmla="*/ 0 w 68796"/>
                <a:gd name="connsiteY2" fmla="*/ 40827 h 80543"/>
                <a:gd name="connsiteX3" fmla="*/ 9490 w 68796"/>
                <a:gd name="connsiteY3" fmla="*/ 10887 h 80543"/>
                <a:gd name="connsiteX4" fmla="*/ 35562 w 68796"/>
                <a:gd name="connsiteY4" fmla="*/ 0 h 80543"/>
                <a:gd name="connsiteX5" fmla="*/ 59879 w 68796"/>
                <a:gd name="connsiteY5" fmla="*/ 9347 h 80543"/>
                <a:gd name="connsiteX6" fmla="*/ 68797 w 68796"/>
                <a:gd name="connsiteY6" fmla="*/ 35061 h 80543"/>
                <a:gd name="connsiteX7" fmla="*/ 68797 w 68796"/>
                <a:gd name="connsiteY7" fmla="*/ 43978 h 80543"/>
                <a:gd name="connsiteX8" fmla="*/ 16993 w 68796"/>
                <a:gd name="connsiteY8" fmla="*/ 43978 h 80543"/>
                <a:gd name="connsiteX9" fmla="*/ 23117 w 68796"/>
                <a:gd name="connsiteY9" fmla="*/ 61366 h 80543"/>
                <a:gd name="connsiteX10" fmla="*/ 39359 w 68796"/>
                <a:gd name="connsiteY10" fmla="*/ 67454 h 80543"/>
                <a:gd name="connsiteX11" fmla="*/ 52180 w 68796"/>
                <a:gd name="connsiteY11" fmla="*/ 66147 h 80543"/>
                <a:gd name="connsiteX12" fmla="*/ 64929 w 68796"/>
                <a:gd name="connsiteY12" fmla="*/ 61831 h 80543"/>
                <a:gd name="connsiteX13" fmla="*/ 64929 w 68796"/>
                <a:gd name="connsiteY13" fmla="*/ 75261 h 80543"/>
                <a:gd name="connsiteX14" fmla="*/ 52699 w 68796"/>
                <a:gd name="connsiteY14" fmla="*/ 79344 h 80543"/>
                <a:gd name="connsiteX15" fmla="*/ 38571 w 68796"/>
                <a:gd name="connsiteY15" fmla="*/ 80544 h 80543"/>
                <a:gd name="connsiteX16" fmla="*/ 35562 w 68796"/>
                <a:gd name="connsiteY16" fmla="*/ 12517 h 80543"/>
                <a:gd name="connsiteX17" fmla="*/ 22956 w 68796"/>
                <a:gd name="connsiteY17" fmla="*/ 17513 h 80543"/>
                <a:gd name="connsiteX18" fmla="*/ 17298 w 68796"/>
                <a:gd name="connsiteY18" fmla="*/ 32053 h 80543"/>
                <a:gd name="connsiteX19" fmla="*/ 52574 w 68796"/>
                <a:gd name="connsiteY19" fmla="*/ 32053 h 80543"/>
                <a:gd name="connsiteX20" fmla="*/ 47936 w 68796"/>
                <a:gd name="connsiteY20" fmla="*/ 17477 h 80543"/>
                <a:gd name="connsiteX21" fmla="*/ 35562 w 68796"/>
                <a:gd name="connsiteY21" fmla="*/ 12517 h 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8796" h="80543">
                  <a:moveTo>
                    <a:pt x="38589" y="80544"/>
                  </a:moveTo>
                  <a:cubicBezTo>
                    <a:pt x="26502" y="80544"/>
                    <a:pt x="17047" y="77016"/>
                    <a:pt x="10225" y="69961"/>
                  </a:cubicBezTo>
                  <a:cubicBezTo>
                    <a:pt x="3402" y="62906"/>
                    <a:pt x="0" y="53200"/>
                    <a:pt x="0" y="40827"/>
                  </a:cubicBezTo>
                  <a:cubicBezTo>
                    <a:pt x="0" y="28453"/>
                    <a:pt x="3169" y="18157"/>
                    <a:pt x="9490" y="10887"/>
                  </a:cubicBezTo>
                  <a:cubicBezTo>
                    <a:pt x="15811" y="3617"/>
                    <a:pt x="24514" y="0"/>
                    <a:pt x="35562" y="0"/>
                  </a:cubicBezTo>
                  <a:cubicBezTo>
                    <a:pt x="45823" y="0"/>
                    <a:pt x="53934" y="3116"/>
                    <a:pt x="59879" y="9347"/>
                  </a:cubicBezTo>
                  <a:cubicBezTo>
                    <a:pt x="65824" y="15579"/>
                    <a:pt x="68797" y="24156"/>
                    <a:pt x="68797" y="35061"/>
                  </a:cubicBezTo>
                  <a:lnTo>
                    <a:pt x="68797" y="43978"/>
                  </a:lnTo>
                  <a:lnTo>
                    <a:pt x="16993" y="43978"/>
                  </a:lnTo>
                  <a:cubicBezTo>
                    <a:pt x="17226" y="51517"/>
                    <a:pt x="19267" y="57319"/>
                    <a:pt x="23117" y="61366"/>
                  </a:cubicBezTo>
                  <a:cubicBezTo>
                    <a:pt x="26949" y="65413"/>
                    <a:pt x="32375" y="67454"/>
                    <a:pt x="39359" y="67454"/>
                  </a:cubicBezTo>
                  <a:cubicBezTo>
                    <a:pt x="43943" y="67454"/>
                    <a:pt x="48222" y="67024"/>
                    <a:pt x="52180" y="66147"/>
                  </a:cubicBezTo>
                  <a:cubicBezTo>
                    <a:pt x="56137" y="65269"/>
                    <a:pt x="60399" y="63837"/>
                    <a:pt x="64929" y="61831"/>
                  </a:cubicBezTo>
                  <a:lnTo>
                    <a:pt x="64929" y="75261"/>
                  </a:lnTo>
                  <a:cubicBezTo>
                    <a:pt x="60900" y="77177"/>
                    <a:pt x="56817" y="78538"/>
                    <a:pt x="52699" y="79344"/>
                  </a:cubicBezTo>
                  <a:cubicBezTo>
                    <a:pt x="48580" y="80132"/>
                    <a:pt x="43871" y="80544"/>
                    <a:pt x="38571" y="80544"/>
                  </a:cubicBezTo>
                  <a:close/>
                  <a:moveTo>
                    <a:pt x="35562" y="12517"/>
                  </a:moveTo>
                  <a:cubicBezTo>
                    <a:pt x="30316" y="12517"/>
                    <a:pt x="26108" y="14182"/>
                    <a:pt x="22956" y="17513"/>
                  </a:cubicBezTo>
                  <a:cubicBezTo>
                    <a:pt x="19787" y="20843"/>
                    <a:pt x="17907" y="25696"/>
                    <a:pt x="17298" y="32053"/>
                  </a:cubicBezTo>
                  <a:lnTo>
                    <a:pt x="52574" y="32053"/>
                  </a:lnTo>
                  <a:cubicBezTo>
                    <a:pt x="52484" y="25642"/>
                    <a:pt x="50926" y="20772"/>
                    <a:pt x="47936" y="17477"/>
                  </a:cubicBezTo>
                  <a:cubicBezTo>
                    <a:pt x="44945" y="14182"/>
                    <a:pt x="40809" y="12517"/>
                    <a:pt x="35562" y="12517"/>
                  </a:cubicBezTo>
                  <a:close/>
                </a:path>
              </a:pathLst>
            </a:custGeom>
            <a:grpFill/>
            <a:ln w="1789"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439CC9AB-14A0-B439-BE22-979C564BF50D}"/>
                </a:ext>
              </a:extLst>
            </p:cNvPr>
            <p:cNvSpPr/>
            <p:nvPr/>
          </p:nvSpPr>
          <p:spPr>
            <a:xfrm>
              <a:off x="1632239" y="1084408"/>
              <a:ext cx="47631" cy="79146"/>
            </a:xfrm>
            <a:custGeom>
              <a:avLst/>
              <a:gdLst>
                <a:gd name="connsiteX0" fmla="*/ 39412 w 47631"/>
                <a:gd name="connsiteY0" fmla="*/ 18 h 79146"/>
                <a:gd name="connsiteX1" fmla="*/ 47631 w 47631"/>
                <a:gd name="connsiteY1" fmla="*/ 716 h 79146"/>
                <a:gd name="connsiteX2" fmla="*/ 46020 w 47631"/>
                <a:gd name="connsiteY2" fmla="*/ 16116 h 79146"/>
                <a:gd name="connsiteX3" fmla="*/ 38714 w 47631"/>
                <a:gd name="connsiteY3" fmla="*/ 15274 h 79146"/>
                <a:gd name="connsiteX4" fmla="*/ 22652 w 47631"/>
                <a:gd name="connsiteY4" fmla="*/ 21739 h 79146"/>
                <a:gd name="connsiteX5" fmla="*/ 16510 w 47631"/>
                <a:gd name="connsiteY5" fmla="*/ 38535 h 79146"/>
                <a:gd name="connsiteX6" fmla="*/ 16510 w 47631"/>
                <a:gd name="connsiteY6" fmla="*/ 79147 h 79146"/>
                <a:gd name="connsiteX7" fmla="*/ 0 w 47631"/>
                <a:gd name="connsiteY7" fmla="*/ 79147 h 79146"/>
                <a:gd name="connsiteX8" fmla="*/ 0 w 47631"/>
                <a:gd name="connsiteY8" fmla="*/ 1415 h 79146"/>
                <a:gd name="connsiteX9" fmla="*/ 12928 w 47631"/>
                <a:gd name="connsiteY9" fmla="*/ 1415 h 79146"/>
                <a:gd name="connsiteX10" fmla="*/ 15113 w 47631"/>
                <a:gd name="connsiteY10" fmla="*/ 15113 h 79146"/>
                <a:gd name="connsiteX11" fmla="*/ 15955 w 47631"/>
                <a:gd name="connsiteY11" fmla="*/ 15113 h 79146"/>
                <a:gd name="connsiteX12" fmla="*/ 26036 w 47631"/>
                <a:gd name="connsiteY12" fmla="*/ 4083 h 79146"/>
                <a:gd name="connsiteX13" fmla="*/ 39430 w 47631"/>
                <a:gd name="connsiteY13" fmla="*/ 0 h 79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631" h="79146">
                  <a:moveTo>
                    <a:pt x="39412" y="18"/>
                  </a:moveTo>
                  <a:cubicBezTo>
                    <a:pt x="42743" y="18"/>
                    <a:pt x="45483" y="251"/>
                    <a:pt x="47631" y="716"/>
                  </a:cubicBezTo>
                  <a:lnTo>
                    <a:pt x="46020" y="16116"/>
                  </a:lnTo>
                  <a:cubicBezTo>
                    <a:pt x="43674" y="15561"/>
                    <a:pt x="41239" y="15274"/>
                    <a:pt x="38714" y="15274"/>
                  </a:cubicBezTo>
                  <a:cubicBezTo>
                    <a:pt x="32106" y="15274"/>
                    <a:pt x="26752" y="17423"/>
                    <a:pt x="22652" y="21739"/>
                  </a:cubicBezTo>
                  <a:cubicBezTo>
                    <a:pt x="18551" y="26054"/>
                    <a:pt x="16510" y="31641"/>
                    <a:pt x="16510" y="38535"/>
                  </a:cubicBezTo>
                  <a:lnTo>
                    <a:pt x="16510" y="79147"/>
                  </a:lnTo>
                  <a:lnTo>
                    <a:pt x="0" y="79147"/>
                  </a:lnTo>
                  <a:lnTo>
                    <a:pt x="0" y="1415"/>
                  </a:lnTo>
                  <a:lnTo>
                    <a:pt x="12928" y="1415"/>
                  </a:lnTo>
                  <a:lnTo>
                    <a:pt x="15113" y="15113"/>
                  </a:lnTo>
                  <a:lnTo>
                    <a:pt x="15955" y="15113"/>
                  </a:lnTo>
                  <a:cubicBezTo>
                    <a:pt x="18533" y="10475"/>
                    <a:pt x="21900" y="6804"/>
                    <a:pt x="26036" y="4083"/>
                  </a:cubicBezTo>
                  <a:cubicBezTo>
                    <a:pt x="30190" y="1361"/>
                    <a:pt x="34649" y="0"/>
                    <a:pt x="39430" y="0"/>
                  </a:cubicBezTo>
                  <a:close/>
                </a:path>
              </a:pathLst>
            </a:custGeom>
            <a:grpFill/>
            <a:ln w="1789" cap="flat">
              <a:noFill/>
              <a:prstDash val="solid"/>
              <a:miter/>
            </a:ln>
          </p:spPr>
          <p:txBody>
            <a:bodyPr rtlCol="0" anchor="ctr"/>
            <a:lstStyle/>
            <a:p>
              <a:endParaRPr lang="en-GB"/>
            </a:p>
          </p:txBody>
        </p:sp>
      </p:grpSp>
      <p:sp>
        <p:nvSpPr>
          <p:cNvPr id="5" name="Slide Number Placeholder 4">
            <a:extLst>
              <a:ext uri="{FF2B5EF4-FFF2-40B4-BE49-F238E27FC236}">
                <a16:creationId xmlns:a16="http://schemas.microsoft.com/office/drawing/2014/main" id="{CBC2DB45-D771-090D-A9D0-068D48EC97E7}"/>
              </a:ext>
            </a:extLst>
          </p:cNvPr>
          <p:cNvSpPr>
            <a:spLocks noGrp="1"/>
          </p:cNvSpPr>
          <p:nvPr>
            <p:ph type="sldNum" sz="quarter" idx="12"/>
          </p:nvPr>
        </p:nvSpPr>
        <p:spPr/>
        <p:txBody>
          <a:bodyPr/>
          <a:lstStyle>
            <a:lvl1pPr>
              <a:defRPr>
                <a:solidFill>
                  <a:schemeClr val="bg1"/>
                </a:solidFill>
              </a:defRPr>
            </a:lvl1pPr>
          </a:lstStyle>
          <a:p>
            <a:fld id="{39C6B835-EB63-4AE7-9628-740A286606E4}" type="slidenum">
              <a:rPr lang="en-GB" smtClean="0"/>
              <a:pPr/>
              <a:t>‹#›</a:t>
            </a:fld>
            <a:endParaRPr lang="en-GB"/>
          </a:p>
        </p:txBody>
      </p:sp>
      <p:sp>
        <p:nvSpPr>
          <p:cNvPr id="35" name="Date Placeholder 3">
            <a:extLst>
              <a:ext uri="{FF2B5EF4-FFF2-40B4-BE49-F238E27FC236}">
                <a16:creationId xmlns:a16="http://schemas.microsoft.com/office/drawing/2014/main" id="{596BDE29-DAD6-0BD5-317A-C5DC1F8C2AB1}"/>
              </a:ext>
            </a:extLst>
          </p:cNvPr>
          <p:cNvSpPr>
            <a:spLocks noGrp="1"/>
          </p:cNvSpPr>
          <p:nvPr>
            <p:ph type="dt" sz="half" idx="10"/>
          </p:nvPr>
        </p:nvSpPr>
        <p:spPr>
          <a:xfrm>
            <a:off x="550863" y="5529867"/>
            <a:ext cx="2186053" cy="365125"/>
          </a:xfrm>
          <a:prstGeom prst="rect">
            <a:avLst/>
          </a:prstGeom>
        </p:spPr>
        <p:txBody>
          <a:bodyPr lIns="0" tIns="0" rIns="0" bIns="0" anchor="ctr"/>
          <a:lstStyle>
            <a:lvl1pPr algn="l">
              <a:defRPr sz="2000">
                <a:solidFill>
                  <a:schemeClr val="bg1"/>
                </a:solidFill>
                <a:latin typeface="+mj-lt"/>
              </a:defRPr>
            </a:lvl1pPr>
          </a:lstStyle>
          <a:p>
            <a:endParaRPr lang="en-GB"/>
          </a:p>
        </p:txBody>
      </p:sp>
      <p:sp>
        <p:nvSpPr>
          <p:cNvPr id="3" name="Footer Placeholder 2">
            <a:extLst>
              <a:ext uri="{FF2B5EF4-FFF2-40B4-BE49-F238E27FC236}">
                <a16:creationId xmlns:a16="http://schemas.microsoft.com/office/drawing/2014/main" id="{3BC3C54E-7EEB-BAE1-E92E-F3B0B4BA3B5D}"/>
              </a:ext>
            </a:extLst>
          </p:cNvPr>
          <p:cNvSpPr>
            <a:spLocks noGrp="1"/>
          </p:cNvSpPr>
          <p:nvPr>
            <p:ph type="ftr" sz="quarter" idx="13"/>
          </p:nvPr>
        </p:nvSpPr>
        <p:spPr>
          <a:xfrm>
            <a:off x="550863" y="6170134"/>
            <a:ext cx="7243376" cy="365125"/>
          </a:xfrm>
        </p:spPr>
        <p:txBody>
          <a:bodyPr/>
          <a:lstStyle>
            <a:lvl1pPr>
              <a:defRPr>
                <a:solidFill>
                  <a:schemeClr val="bg1"/>
                </a:solidFill>
              </a:defRPr>
            </a:lvl1pPr>
          </a:lstStyle>
          <a:p>
            <a:r>
              <a:rPr lang="en-GB"/>
              <a:t>Copyright © 2024 AQA and its licensors. All rights reserved. </a:t>
            </a:r>
          </a:p>
        </p:txBody>
      </p:sp>
    </p:spTree>
    <p:extLst>
      <p:ext uri="{BB962C8B-B14F-4D97-AF65-F5344CB8AC3E}">
        <p14:creationId xmlns:p14="http://schemas.microsoft.com/office/powerpoint/2010/main" val="4058051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Image Placeholder">
    <p:bg>
      <p:bgPr>
        <a:solidFill>
          <a:schemeClr val="tx2"/>
        </a:solidFill>
        <a:effectLst/>
      </p:bgPr>
    </p:bg>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D1ABBD78-7F83-81C1-AC1F-07AD2217E61F}"/>
              </a:ext>
            </a:extLst>
          </p:cNvPr>
          <p:cNvSpPr/>
          <p:nvPr userDrawn="1"/>
        </p:nvSpPr>
        <p:spPr>
          <a:xfrm>
            <a:off x="0" y="0"/>
            <a:ext cx="4671221" cy="422548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2" name="Group 41">
            <a:extLst>
              <a:ext uri="{FF2B5EF4-FFF2-40B4-BE49-F238E27FC236}">
                <a16:creationId xmlns:a16="http://schemas.microsoft.com/office/drawing/2014/main" id="{E7E2F6A3-2BCA-074D-61D8-42748D5E4E1D}"/>
              </a:ext>
            </a:extLst>
          </p:cNvPr>
          <p:cNvGrpSpPr/>
          <p:nvPr userDrawn="1"/>
        </p:nvGrpSpPr>
        <p:grpSpPr>
          <a:xfrm>
            <a:off x="0" y="0"/>
            <a:ext cx="11643492" cy="6861917"/>
            <a:chOff x="0" y="0"/>
            <a:chExt cx="11643492" cy="6861917"/>
          </a:xfrm>
        </p:grpSpPr>
        <p:sp>
          <p:nvSpPr>
            <p:cNvPr id="62" name="Freeform: Shape 61">
              <a:extLst>
                <a:ext uri="{FF2B5EF4-FFF2-40B4-BE49-F238E27FC236}">
                  <a16:creationId xmlns:a16="http://schemas.microsoft.com/office/drawing/2014/main" id="{1AC8E7D0-DE74-4B8D-8CDA-0EECA6A23E61}"/>
                </a:ext>
              </a:extLst>
            </p:cNvPr>
            <p:cNvSpPr/>
            <p:nvPr userDrawn="1"/>
          </p:nvSpPr>
          <p:spPr>
            <a:xfrm>
              <a:off x="1282895" y="4059479"/>
              <a:ext cx="10360597" cy="2802438"/>
            </a:xfrm>
            <a:custGeom>
              <a:avLst/>
              <a:gdLst>
                <a:gd name="connsiteX0" fmla="*/ 3148994 w 10360597"/>
                <a:gd name="connsiteY0" fmla="*/ 0 h 2802438"/>
                <a:gd name="connsiteX1" fmla="*/ 10360597 w 10360597"/>
                <a:gd name="connsiteY1" fmla="*/ 2798521 h 2802438"/>
                <a:gd name="connsiteX2" fmla="*/ 7160792 w 10360597"/>
                <a:gd name="connsiteY2" fmla="*/ 2802438 h 2802438"/>
                <a:gd name="connsiteX3" fmla="*/ 7160792 w 10360597"/>
                <a:gd name="connsiteY3" fmla="*/ 2798521 h 2802438"/>
                <a:gd name="connsiteX4" fmla="*/ 0 w 10360597"/>
                <a:gd name="connsiteY4" fmla="*/ 2798521 h 2802438"/>
                <a:gd name="connsiteX5" fmla="*/ 379807 w 10360597"/>
                <a:gd name="connsiteY5" fmla="*/ 2468153 h 2802438"/>
                <a:gd name="connsiteX6" fmla="*/ 3148994 w 10360597"/>
                <a:gd name="connsiteY6" fmla="*/ 0 h 280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60597" h="2802438">
                  <a:moveTo>
                    <a:pt x="3148994" y="0"/>
                  </a:moveTo>
                  <a:lnTo>
                    <a:pt x="10360597" y="2798521"/>
                  </a:lnTo>
                  <a:lnTo>
                    <a:pt x="7160792" y="2802438"/>
                  </a:lnTo>
                  <a:lnTo>
                    <a:pt x="7160792" y="2798521"/>
                  </a:lnTo>
                  <a:lnTo>
                    <a:pt x="0" y="2798521"/>
                  </a:lnTo>
                  <a:lnTo>
                    <a:pt x="379807" y="2468153"/>
                  </a:lnTo>
                  <a:cubicBezTo>
                    <a:pt x="1301249" y="1658400"/>
                    <a:pt x="2229983" y="790306"/>
                    <a:pt x="3148994" y="0"/>
                  </a:cubicBezTo>
                  <a:close/>
                </a:path>
              </a:pathLst>
            </a:custGeom>
            <a:solidFill>
              <a:srgbClr val="9C182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5" name="Freeform: Shape 34">
              <a:extLst>
                <a:ext uri="{FF2B5EF4-FFF2-40B4-BE49-F238E27FC236}">
                  <a16:creationId xmlns:a16="http://schemas.microsoft.com/office/drawing/2014/main" id="{694CA6E8-60D3-D462-89E8-66488CB36717}"/>
                </a:ext>
              </a:extLst>
            </p:cNvPr>
            <p:cNvSpPr/>
            <p:nvPr userDrawn="1"/>
          </p:nvSpPr>
          <p:spPr>
            <a:xfrm>
              <a:off x="0" y="0"/>
              <a:ext cx="9514247" cy="6858001"/>
            </a:xfrm>
            <a:custGeom>
              <a:avLst/>
              <a:gdLst>
                <a:gd name="connsiteX0" fmla="*/ 4388438 w 9514247"/>
                <a:gd name="connsiteY0" fmla="*/ 0 h 6858001"/>
                <a:gd name="connsiteX1" fmla="*/ 9514247 w 9514247"/>
                <a:gd name="connsiteY1" fmla="*/ 0 h 6858001"/>
                <a:gd name="connsiteX2" fmla="*/ 1524000 w 9514247"/>
                <a:gd name="connsiteY2" fmla="*/ 6850744 h 6858001"/>
                <a:gd name="connsiteX3" fmla="*/ 1523147 w 9514247"/>
                <a:gd name="connsiteY3" fmla="*/ 6858000 h 6858001"/>
                <a:gd name="connsiteX4" fmla="*/ 1523132 w 9514247"/>
                <a:gd name="connsiteY4" fmla="*/ 6858001 h 6858001"/>
                <a:gd name="connsiteX5" fmla="*/ 0 w 9514247"/>
                <a:gd name="connsiteY5" fmla="*/ 6858001 h 6858001"/>
                <a:gd name="connsiteX6" fmla="*/ 0 w 9514247"/>
                <a:gd name="connsiteY6" fmla="*/ 3822664 h 6858001"/>
                <a:gd name="connsiteX7" fmla="*/ 4383315 w 9514247"/>
                <a:gd name="connsiteY7" fmla="*/ 14515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14247" h="6858001">
                  <a:moveTo>
                    <a:pt x="4388438" y="0"/>
                  </a:moveTo>
                  <a:lnTo>
                    <a:pt x="9514247" y="0"/>
                  </a:lnTo>
                  <a:lnTo>
                    <a:pt x="1524000" y="6850744"/>
                  </a:lnTo>
                  <a:cubicBezTo>
                    <a:pt x="1523716" y="6853163"/>
                    <a:pt x="1523431" y="6855581"/>
                    <a:pt x="1523147" y="6858000"/>
                  </a:cubicBezTo>
                  <a:lnTo>
                    <a:pt x="1523132" y="6858001"/>
                  </a:lnTo>
                  <a:lnTo>
                    <a:pt x="0" y="6858001"/>
                  </a:lnTo>
                  <a:lnTo>
                    <a:pt x="0" y="3822664"/>
                  </a:lnTo>
                  <a:lnTo>
                    <a:pt x="4383315" y="1451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34" name="Picture Placeholder 33">
            <a:extLst>
              <a:ext uri="{FF2B5EF4-FFF2-40B4-BE49-F238E27FC236}">
                <a16:creationId xmlns:a16="http://schemas.microsoft.com/office/drawing/2014/main" id="{DD99E10A-7BE0-FCC2-7CA5-F51C8A7B2A34}"/>
              </a:ext>
            </a:extLst>
          </p:cNvPr>
          <p:cNvSpPr>
            <a:spLocks noGrp="1"/>
          </p:cNvSpPr>
          <p:nvPr>
            <p:ph type="pic" sz="quarter" idx="11"/>
          </p:nvPr>
        </p:nvSpPr>
        <p:spPr>
          <a:xfrm>
            <a:off x="4671222" y="0"/>
            <a:ext cx="7520778" cy="6858000"/>
          </a:xfrm>
          <a:custGeom>
            <a:avLst/>
            <a:gdLst>
              <a:gd name="connsiteX0" fmla="*/ 4843026 w 7520778"/>
              <a:gd name="connsiteY0" fmla="*/ 0 h 6858000"/>
              <a:gd name="connsiteX1" fmla="*/ 7520778 w 7520778"/>
              <a:gd name="connsiteY1" fmla="*/ 0 h 6858000"/>
              <a:gd name="connsiteX2" fmla="*/ 7520778 w 7520778"/>
              <a:gd name="connsiteY2" fmla="*/ 6858000 h 6858000"/>
              <a:gd name="connsiteX3" fmla="*/ 6972271 w 7520778"/>
              <a:gd name="connsiteY3" fmla="*/ 6858000 h 6858000"/>
              <a:gd name="connsiteX4" fmla="*/ 0 w 7520778"/>
              <a:gd name="connsiteY4" fmla="*/ 4152354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20778" h="6858000">
                <a:moveTo>
                  <a:pt x="4843026" y="0"/>
                </a:moveTo>
                <a:lnTo>
                  <a:pt x="7520778" y="0"/>
                </a:lnTo>
                <a:lnTo>
                  <a:pt x="7520778" y="6858000"/>
                </a:lnTo>
                <a:lnTo>
                  <a:pt x="6972271" y="6858000"/>
                </a:lnTo>
                <a:lnTo>
                  <a:pt x="0" y="4152354"/>
                </a:lnTo>
                <a:close/>
              </a:path>
            </a:pathLst>
          </a:custGeom>
          <a:solidFill>
            <a:srgbClr val="B5B5B5"/>
          </a:solidFill>
        </p:spPr>
        <p:txBody>
          <a:bodyPr wrap="square" anchor="ctr">
            <a:noAutofit/>
          </a:bodyPr>
          <a:lstStyle>
            <a:lvl1pPr algn="ctr">
              <a:defRPr sz="1600"/>
            </a:lvl1pPr>
          </a:lstStyle>
          <a:p>
            <a:r>
              <a:rPr lang="en-GB"/>
              <a:t>Click icon to add picture</a:t>
            </a:r>
          </a:p>
        </p:txBody>
      </p:sp>
      <p:sp>
        <p:nvSpPr>
          <p:cNvPr id="2" name="Title 1">
            <a:extLst>
              <a:ext uri="{FF2B5EF4-FFF2-40B4-BE49-F238E27FC236}">
                <a16:creationId xmlns:a16="http://schemas.microsoft.com/office/drawing/2014/main" id="{DAFC1FBC-3274-8C2F-5E18-1976B02361C1}"/>
              </a:ext>
            </a:extLst>
          </p:cNvPr>
          <p:cNvSpPr>
            <a:spLocks noGrp="1"/>
          </p:cNvSpPr>
          <p:nvPr userDrawn="1">
            <p:ph type="ctrTitle" hasCustomPrompt="1"/>
          </p:nvPr>
        </p:nvSpPr>
        <p:spPr>
          <a:xfrm>
            <a:off x="550863" y="2026763"/>
            <a:ext cx="4120359" cy="2554662"/>
          </a:xfrm>
        </p:spPr>
        <p:txBody>
          <a:bodyPr anchor="ctr">
            <a:normAutofit/>
          </a:bodyPr>
          <a:lstStyle>
            <a:lvl1pPr algn="l">
              <a:defRPr sz="7000">
                <a:solidFill>
                  <a:schemeClr val="bg1"/>
                </a:solidFill>
              </a:defRPr>
            </a:lvl1pPr>
          </a:lstStyle>
          <a:p>
            <a:r>
              <a:rPr lang="en-US"/>
              <a:t>Title</a:t>
            </a:r>
            <a:endParaRPr lang="en-GB"/>
          </a:p>
        </p:txBody>
      </p:sp>
      <p:sp>
        <p:nvSpPr>
          <p:cNvPr id="4" name="Date Placeholder 3">
            <a:extLst>
              <a:ext uri="{FF2B5EF4-FFF2-40B4-BE49-F238E27FC236}">
                <a16:creationId xmlns:a16="http://schemas.microsoft.com/office/drawing/2014/main" id="{208C8261-2418-6CA4-E1C8-CAE6C70375A0}"/>
              </a:ext>
            </a:extLst>
          </p:cNvPr>
          <p:cNvSpPr>
            <a:spLocks noGrp="1"/>
          </p:cNvSpPr>
          <p:nvPr userDrawn="1">
            <p:ph type="dt" sz="half" idx="10"/>
          </p:nvPr>
        </p:nvSpPr>
        <p:spPr>
          <a:xfrm>
            <a:off x="550863" y="5529867"/>
            <a:ext cx="2186053" cy="365125"/>
          </a:xfrm>
          <a:prstGeom prst="rect">
            <a:avLst/>
          </a:prstGeom>
        </p:spPr>
        <p:txBody>
          <a:bodyPr lIns="0" tIns="0" rIns="0" bIns="0" anchor="ctr"/>
          <a:lstStyle>
            <a:lvl1pPr algn="l">
              <a:defRPr sz="2000">
                <a:solidFill>
                  <a:schemeClr val="bg1"/>
                </a:solidFill>
                <a:latin typeface="+mj-lt"/>
              </a:defRPr>
            </a:lvl1pPr>
          </a:lstStyle>
          <a:p>
            <a:endParaRPr lang="en-GB"/>
          </a:p>
        </p:txBody>
      </p:sp>
      <p:sp>
        <p:nvSpPr>
          <p:cNvPr id="11" name="Text Placeholder 2">
            <a:extLst>
              <a:ext uri="{FF2B5EF4-FFF2-40B4-BE49-F238E27FC236}">
                <a16:creationId xmlns:a16="http://schemas.microsoft.com/office/drawing/2014/main" id="{DDC6F0EC-7F4B-5029-5C19-86E564126A16}"/>
              </a:ext>
            </a:extLst>
          </p:cNvPr>
          <p:cNvSpPr>
            <a:spLocks noGrp="1"/>
          </p:cNvSpPr>
          <p:nvPr userDrawn="1">
            <p:ph type="body" idx="1" hasCustomPrompt="1"/>
          </p:nvPr>
        </p:nvSpPr>
        <p:spPr>
          <a:xfrm>
            <a:off x="550863" y="4608318"/>
            <a:ext cx="4120360" cy="538718"/>
          </a:xfrm>
        </p:spPr>
        <p:txBody>
          <a:bodyPr/>
          <a:lstStyle>
            <a:lvl1pPr marL="0" indent="0">
              <a:spcBef>
                <a:spcPts val="0"/>
              </a:spcBef>
              <a:spcAft>
                <a:spcPts val="0"/>
              </a:spcAft>
              <a:buNone/>
              <a:defRPr sz="2400" b="0">
                <a:solidFill>
                  <a:schemeClr val="bg1"/>
                </a:solidFill>
                <a:latin typeface="Source Sans Pro Semibold" panose="020B0603030403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Speaker name</a:t>
            </a:r>
          </a:p>
        </p:txBody>
      </p:sp>
      <p:grpSp>
        <p:nvGrpSpPr>
          <p:cNvPr id="9" name="Graphic 6">
            <a:extLst>
              <a:ext uri="{FF2B5EF4-FFF2-40B4-BE49-F238E27FC236}">
                <a16:creationId xmlns:a16="http://schemas.microsoft.com/office/drawing/2014/main" id="{FFEAD91A-E0B5-8325-DF7E-C8464E2DC770}"/>
              </a:ext>
            </a:extLst>
          </p:cNvPr>
          <p:cNvGrpSpPr/>
          <p:nvPr userDrawn="1"/>
        </p:nvGrpSpPr>
        <p:grpSpPr>
          <a:xfrm>
            <a:off x="470661" y="492919"/>
            <a:ext cx="1210409" cy="490907"/>
            <a:chOff x="470661" y="492919"/>
            <a:chExt cx="1210409" cy="490907"/>
          </a:xfrm>
          <a:solidFill>
            <a:schemeClr val="bg1"/>
          </a:solidFill>
        </p:grpSpPr>
        <p:sp>
          <p:nvSpPr>
            <p:cNvPr id="10" name="Freeform: Shape 9">
              <a:extLst>
                <a:ext uri="{FF2B5EF4-FFF2-40B4-BE49-F238E27FC236}">
                  <a16:creationId xmlns:a16="http://schemas.microsoft.com/office/drawing/2014/main" id="{80868EA5-34CB-FB75-DC57-6568425D4B56}"/>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7FBF8CC2-8C84-1ED9-A3AD-B30D3F6655EB}"/>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E4F36250-0727-7B09-35A5-271F81B886EA}"/>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A6B9A5B2-F34C-22B0-EEF2-393910736B4B}"/>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grpSp>
        <p:nvGrpSpPr>
          <p:cNvPr id="15" name="Graphic 6">
            <a:extLst>
              <a:ext uri="{FF2B5EF4-FFF2-40B4-BE49-F238E27FC236}">
                <a16:creationId xmlns:a16="http://schemas.microsoft.com/office/drawing/2014/main" id="{24EF4876-DC32-963F-E93C-F9832F1BA35A}"/>
              </a:ext>
            </a:extLst>
          </p:cNvPr>
          <p:cNvGrpSpPr/>
          <p:nvPr userDrawn="1"/>
        </p:nvGrpSpPr>
        <p:grpSpPr>
          <a:xfrm>
            <a:off x="470661" y="1056026"/>
            <a:ext cx="1209209" cy="131989"/>
            <a:chOff x="470661" y="1056026"/>
            <a:chExt cx="1209209" cy="131989"/>
          </a:xfrm>
          <a:solidFill>
            <a:schemeClr val="bg1"/>
          </a:solidFill>
        </p:grpSpPr>
        <p:sp>
          <p:nvSpPr>
            <p:cNvPr id="16" name="Freeform: Shape 15">
              <a:extLst>
                <a:ext uri="{FF2B5EF4-FFF2-40B4-BE49-F238E27FC236}">
                  <a16:creationId xmlns:a16="http://schemas.microsoft.com/office/drawing/2014/main" id="{ED418BFF-FD47-926D-79ED-DE0437BCEF13}"/>
                </a:ext>
              </a:extLst>
            </p:cNvPr>
            <p:cNvSpPr/>
            <p:nvPr/>
          </p:nvSpPr>
          <p:spPr>
            <a:xfrm>
              <a:off x="470661" y="1059213"/>
              <a:ext cx="96301" cy="128801"/>
            </a:xfrm>
            <a:custGeom>
              <a:avLst/>
              <a:gdLst>
                <a:gd name="connsiteX0" fmla="*/ 96283 w 96301"/>
                <a:gd name="connsiteY0" fmla="*/ 52824 h 128801"/>
                <a:gd name="connsiteX1" fmla="*/ 89157 w 96301"/>
                <a:gd name="connsiteY1" fmla="*/ 84304 h 128801"/>
                <a:gd name="connsiteX2" fmla="*/ 68385 w 96301"/>
                <a:gd name="connsiteY2" fmla="*/ 102300 h 128801"/>
                <a:gd name="connsiteX3" fmla="*/ 92989 w 96301"/>
                <a:gd name="connsiteY3" fmla="*/ 128802 h 128801"/>
                <a:gd name="connsiteX4" fmla="*/ 70355 w 96301"/>
                <a:gd name="connsiteY4" fmla="*/ 128802 h 128801"/>
                <a:gd name="connsiteX5" fmla="*/ 50962 w 96301"/>
                <a:gd name="connsiteY5" fmla="*/ 105756 h 128801"/>
                <a:gd name="connsiteX6" fmla="*/ 48222 w 96301"/>
                <a:gd name="connsiteY6" fmla="*/ 105756 h 128801"/>
                <a:gd name="connsiteX7" fmla="*/ 12481 w 96301"/>
                <a:gd name="connsiteY7" fmla="*/ 91950 h 128801"/>
                <a:gd name="connsiteX8" fmla="*/ 0 w 96301"/>
                <a:gd name="connsiteY8" fmla="*/ 52699 h 128801"/>
                <a:gd name="connsiteX9" fmla="*/ 12552 w 96301"/>
                <a:gd name="connsiteY9" fmla="*/ 13627 h 128801"/>
                <a:gd name="connsiteX10" fmla="*/ 48366 w 96301"/>
                <a:gd name="connsiteY10" fmla="*/ 0 h 128801"/>
                <a:gd name="connsiteX11" fmla="*/ 83785 w 96301"/>
                <a:gd name="connsiteY11" fmla="*/ 13842 h 128801"/>
                <a:gd name="connsiteX12" fmla="*/ 96301 w 96301"/>
                <a:gd name="connsiteY12" fmla="*/ 52842 h 128801"/>
                <a:gd name="connsiteX13" fmla="*/ 17853 w 96301"/>
                <a:gd name="connsiteY13" fmla="*/ 52824 h 128801"/>
                <a:gd name="connsiteX14" fmla="*/ 25517 w 96301"/>
                <a:gd name="connsiteY14" fmla="*/ 81600 h 128801"/>
                <a:gd name="connsiteX15" fmla="*/ 48222 w 96301"/>
                <a:gd name="connsiteY15" fmla="*/ 91395 h 128801"/>
                <a:gd name="connsiteX16" fmla="*/ 70820 w 96301"/>
                <a:gd name="connsiteY16" fmla="*/ 81690 h 128801"/>
                <a:gd name="connsiteX17" fmla="*/ 78448 w 96301"/>
                <a:gd name="connsiteY17" fmla="*/ 52806 h 128801"/>
                <a:gd name="connsiteX18" fmla="*/ 70892 w 96301"/>
                <a:gd name="connsiteY18" fmla="*/ 24138 h 128801"/>
                <a:gd name="connsiteX19" fmla="*/ 48366 w 96301"/>
                <a:gd name="connsiteY19" fmla="*/ 14361 h 128801"/>
                <a:gd name="connsiteX20" fmla="*/ 25553 w 96301"/>
                <a:gd name="connsiteY20" fmla="*/ 24138 h 128801"/>
                <a:gd name="connsiteX21" fmla="*/ 17853 w 96301"/>
                <a:gd name="connsiteY21" fmla="*/ 52806 h 128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6301" h="128801">
                  <a:moveTo>
                    <a:pt x="96283" y="52824"/>
                  </a:moveTo>
                  <a:cubicBezTo>
                    <a:pt x="96283" y="65287"/>
                    <a:pt x="93902" y="75781"/>
                    <a:pt x="89157" y="84304"/>
                  </a:cubicBezTo>
                  <a:cubicBezTo>
                    <a:pt x="84393" y="92828"/>
                    <a:pt x="77482" y="98826"/>
                    <a:pt x="68385" y="102300"/>
                  </a:cubicBezTo>
                  <a:lnTo>
                    <a:pt x="92989" y="128802"/>
                  </a:lnTo>
                  <a:lnTo>
                    <a:pt x="70355" y="128802"/>
                  </a:lnTo>
                  <a:lnTo>
                    <a:pt x="50962" y="105756"/>
                  </a:lnTo>
                  <a:lnTo>
                    <a:pt x="48222" y="105756"/>
                  </a:lnTo>
                  <a:cubicBezTo>
                    <a:pt x="32715" y="105756"/>
                    <a:pt x="20807" y="101154"/>
                    <a:pt x="12481" y="91950"/>
                  </a:cubicBezTo>
                  <a:cubicBezTo>
                    <a:pt x="4172" y="82746"/>
                    <a:pt x="0" y="69656"/>
                    <a:pt x="0" y="52699"/>
                  </a:cubicBezTo>
                  <a:cubicBezTo>
                    <a:pt x="0" y="35741"/>
                    <a:pt x="4190" y="22705"/>
                    <a:pt x="12552" y="13627"/>
                  </a:cubicBezTo>
                  <a:cubicBezTo>
                    <a:pt x="20915" y="4530"/>
                    <a:pt x="32858" y="0"/>
                    <a:pt x="48366" y="0"/>
                  </a:cubicBezTo>
                  <a:cubicBezTo>
                    <a:pt x="63873" y="0"/>
                    <a:pt x="75440" y="4620"/>
                    <a:pt x="83785" y="13842"/>
                  </a:cubicBezTo>
                  <a:cubicBezTo>
                    <a:pt x="92129" y="23082"/>
                    <a:pt x="96301" y="36082"/>
                    <a:pt x="96301" y="52842"/>
                  </a:cubicBezTo>
                  <a:close/>
                  <a:moveTo>
                    <a:pt x="17853" y="52824"/>
                  </a:moveTo>
                  <a:cubicBezTo>
                    <a:pt x="17853" y="65466"/>
                    <a:pt x="20413" y="75064"/>
                    <a:pt x="25517" y="81600"/>
                  </a:cubicBezTo>
                  <a:cubicBezTo>
                    <a:pt x="30620" y="88136"/>
                    <a:pt x="38195" y="91395"/>
                    <a:pt x="48222" y="91395"/>
                  </a:cubicBezTo>
                  <a:cubicBezTo>
                    <a:pt x="58250" y="91395"/>
                    <a:pt x="65735" y="88172"/>
                    <a:pt x="70820" y="81690"/>
                  </a:cubicBezTo>
                  <a:cubicBezTo>
                    <a:pt x="75906" y="75225"/>
                    <a:pt x="78448" y="65592"/>
                    <a:pt x="78448" y="52806"/>
                  </a:cubicBezTo>
                  <a:cubicBezTo>
                    <a:pt x="78448" y="40021"/>
                    <a:pt x="75924" y="30638"/>
                    <a:pt x="70892" y="24138"/>
                  </a:cubicBezTo>
                  <a:cubicBezTo>
                    <a:pt x="65860" y="17620"/>
                    <a:pt x="58339" y="14361"/>
                    <a:pt x="48366" y="14361"/>
                  </a:cubicBezTo>
                  <a:cubicBezTo>
                    <a:pt x="38392" y="14361"/>
                    <a:pt x="30692" y="17620"/>
                    <a:pt x="25553" y="24138"/>
                  </a:cubicBezTo>
                  <a:cubicBezTo>
                    <a:pt x="20413" y="30656"/>
                    <a:pt x="17853" y="40218"/>
                    <a:pt x="17853" y="52806"/>
                  </a:cubicBezTo>
                  <a:close/>
                </a:path>
              </a:pathLst>
            </a:custGeom>
            <a:grpFill/>
            <a:ln w="1789"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B0FF9EE6-FB71-1F61-128C-4DDD299E6396}"/>
                </a:ext>
              </a:extLst>
            </p:cNvPr>
            <p:cNvSpPr/>
            <p:nvPr/>
          </p:nvSpPr>
          <p:spPr>
            <a:xfrm>
              <a:off x="586569" y="1085840"/>
              <a:ext cx="68528" cy="79129"/>
            </a:xfrm>
            <a:custGeom>
              <a:avLst/>
              <a:gdLst>
                <a:gd name="connsiteX0" fmla="*/ 55510 w 68528"/>
                <a:gd name="connsiteY0" fmla="*/ 77714 h 79129"/>
                <a:gd name="connsiteX1" fmla="*/ 53200 w 68528"/>
                <a:gd name="connsiteY1" fmla="*/ 67526 h 79129"/>
                <a:gd name="connsiteX2" fmla="*/ 52359 w 68528"/>
                <a:gd name="connsiteY2" fmla="*/ 67526 h 79129"/>
                <a:gd name="connsiteX3" fmla="*/ 42546 w 68528"/>
                <a:gd name="connsiteY3" fmla="*/ 76031 h 79129"/>
                <a:gd name="connsiteX4" fmla="*/ 28042 w 68528"/>
                <a:gd name="connsiteY4" fmla="*/ 79129 h 79129"/>
                <a:gd name="connsiteX5" fmla="*/ 6966 w 68528"/>
                <a:gd name="connsiteY5" fmla="*/ 72110 h 79129"/>
                <a:gd name="connsiteX6" fmla="*/ 0 w 68528"/>
                <a:gd name="connsiteY6" fmla="*/ 50819 h 79129"/>
                <a:gd name="connsiteX7" fmla="*/ 0 w 68528"/>
                <a:gd name="connsiteY7" fmla="*/ 0 h 79129"/>
                <a:gd name="connsiteX8" fmla="*/ 16653 w 68528"/>
                <a:gd name="connsiteY8" fmla="*/ 0 h 79129"/>
                <a:gd name="connsiteX9" fmla="*/ 16653 w 68528"/>
                <a:gd name="connsiteY9" fmla="*/ 47936 h 79129"/>
                <a:gd name="connsiteX10" fmla="*/ 20306 w 68528"/>
                <a:gd name="connsiteY10" fmla="*/ 61330 h 79129"/>
                <a:gd name="connsiteX11" fmla="*/ 31766 w 68528"/>
                <a:gd name="connsiteY11" fmla="*/ 65789 h 79129"/>
                <a:gd name="connsiteX12" fmla="*/ 47058 w 68528"/>
                <a:gd name="connsiteY12" fmla="*/ 59575 h 79129"/>
                <a:gd name="connsiteX13" fmla="*/ 51947 w 68528"/>
                <a:gd name="connsiteY13" fmla="*/ 38732 h 79129"/>
                <a:gd name="connsiteX14" fmla="*/ 51947 w 68528"/>
                <a:gd name="connsiteY14" fmla="*/ 0 h 79129"/>
                <a:gd name="connsiteX15" fmla="*/ 68528 w 68528"/>
                <a:gd name="connsiteY15" fmla="*/ 0 h 79129"/>
                <a:gd name="connsiteX16" fmla="*/ 68528 w 68528"/>
                <a:gd name="connsiteY16" fmla="*/ 77732 h 79129"/>
                <a:gd name="connsiteX17" fmla="*/ 55528 w 68528"/>
                <a:gd name="connsiteY17" fmla="*/ 77732 h 7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8528" h="79129">
                  <a:moveTo>
                    <a:pt x="55510" y="77714"/>
                  </a:moveTo>
                  <a:lnTo>
                    <a:pt x="53200" y="67526"/>
                  </a:lnTo>
                  <a:lnTo>
                    <a:pt x="52359" y="67526"/>
                  </a:lnTo>
                  <a:cubicBezTo>
                    <a:pt x="50067" y="71125"/>
                    <a:pt x="46790" y="73972"/>
                    <a:pt x="42546" y="76031"/>
                  </a:cubicBezTo>
                  <a:cubicBezTo>
                    <a:pt x="38302" y="78090"/>
                    <a:pt x="33467" y="79129"/>
                    <a:pt x="28042" y="79129"/>
                  </a:cubicBezTo>
                  <a:cubicBezTo>
                    <a:pt x="18623" y="79129"/>
                    <a:pt x="11603" y="76783"/>
                    <a:pt x="6966" y="72110"/>
                  </a:cubicBezTo>
                  <a:cubicBezTo>
                    <a:pt x="2328" y="67436"/>
                    <a:pt x="0" y="60327"/>
                    <a:pt x="0" y="50819"/>
                  </a:cubicBezTo>
                  <a:lnTo>
                    <a:pt x="0" y="0"/>
                  </a:lnTo>
                  <a:lnTo>
                    <a:pt x="16653" y="0"/>
                  </a:lnTo>
                  <a:lnTo>
                    <a:pt x="16653" y="47936"/>
                  </a:lnTo>
                  <a:cubicBezTo>
                    <a:pt x="16653" y="53881"/>
                    <a:pt x="17871" y="58357"/>
                    <a:pt x="20306" y="61330"/>
                  </a:cubicBezTo>
                  <a:cubicBezTo>
                    <a:pt x="22741" y="64302"/>
                    <a:pt x="26555" y="65789"/>
                    <a:pt x="31766" y="65789"/>
                  </a:cubicBezTo>
                  <a:cubicBezTo>
                    <a:pt x="38696" y="65789"/>
                    <a:pt x="43799" y="63712"/>
                    <a:pt x="47058" y="59575"/>
                  </a:cubicBezTo>
                  <a:cubicBezTo>
                    <a:pt x="50317" y="55421"/>
                    <a:pt x="51947" y="48491"/>
                    <a:pt x="51947" y="38732"/>
                  </a:cubicBezTo>
                  <a:lnTo>
                    <a:pt x="51947" y="0"/>
                  </a:lnTo>
                  <a:lnTo>
                    <a:pt x="68528" y="0"/>
                  </a:lnTo>
                  <a:lnTo>
                    <a:pt x="68528" y="77732"/>
                  </a:lnTo>
                  <a:lnTo>
                    <a:pt x="55528" y="77732"/>
                  </a:lnTo>
                  <a:close/>
                </a:path>
              </a:pathLst>
            </a:custGeom>
            <a:grpFill/>
            <a:ln w="1789"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C67C98B5-C92F-68C9-6ACF-CACF324C873E}"/>
                </a:ext>
              </a:extLst>
            </p:cNvPr>
            <p:cNvSpPr/>
            <p:nvPr/>
          </p:nvSpPr>
          <p:spPr>
            <a:xfrm>
              <a:off x="673971" y="1084408"/>
              <a:ext cx="68796" cy="80543"/>
            </a:xfrm>
            <a:custGeom>
              <a:avLst/>
              <a:gdLst>
                <a:gd name="connsiteX0" fmla="*/ 38589 w 68796"/>
                <a:gd name="connsiteY0" fmla="*/ 80544 h 80543"/>
                <a:gd name="connsiteX1" fmla="*/ 10225 w 68796"/>
                <a:gd name="connsiteY1" fmla="*/ 69961 h 80543"/>
                <a:gd name="connsiteX2" fmla="*/ 0 w 68796"/>
                <a:gd name="connsiteY2" fmla="*/ 40827 h 80543"/>
                <a:gd name="connsiteX3" fmla="*/ 9490 w 68796"/>
                <a:gd name="connsiteY3" fmla="*/ 10887 h 80543"/>
                <a:gd name="connsiteX4" fmla="*/ 35562 w 68796"/>
                <a:gd name="connsiteY4" fmla="*/ 0 h 80543"/>
                <a:gd name="connsiteX5" fmla="*/ 59879 w 68796"/>
                <a:gd name="connsiteY5" fmla="*/ 9347 h 80543"/>
                <a:gd name="connsiteX6" fmla="*/ 68797 w 68796"/>
                <a:gd name="connsiteY6" fmla="*/ 35061 h 80543"/>
                <a:gd name="connsiteX7" fmla="*/ 68797 w 68796"/>
                <a:gd name="connsiteY7" fmla="*/ 43978 h 80543"/>
                <a:gd name="connsiteX8" fmla="*/ 16993 w 68796"/>
                <a:gd name="connsiteY8" fmla="*/ 43978 h 80543"/>
                <a:gd name="connsiteX9" fmla="*/ 23099 w 68796"/>
                <a:gd name="connsiteY9" fmla="*/ 61366 h 80543"/>
                <a:gd name="connsiteX10" fmla="*/ 39341 w 68796"/>
                <a:gd name="connsiteY10" fmla="*/ 67454 h 80543"/>
                <a:gd name="connsiteX11" fmla="*/ 52162 w 68796"/>
                <a:gd name="connsiteY11" fmla="*/ 66147 h 80543"/>
                <a:gd name="connsiteX12" fmla="*/ 64911 w 68796"/>
                <a:gd name="connsiteY12" fmla="*/ 61831 h 80543"/>
                <a:gd name="connsiteX13" fmla="*/ 64911 w 68796"/>
                <a:gd name="connsiteY13" fmla="*/ 75261 h 80543"/>
                <a:gd name="connsiteX14" fmla="*/ 52681 w 68796"/>
                <a:gd name="connsiteY14" fmla="*/ 79344 h 80543"/>
                <a:gd name="connsiteX15" fmla="*/ 38553 w 68796"/>
                <a:gd name="connsiteY15" fmla="*/ 80544 h 80543"/>
                <a:gd name="connsiteX16" fmla="*/ 35562 w 68796"/>
                <a:gd name="connsiteY16" fmla="*/ 12517 h 80543"/>
                <a:gd name="connsiteX17" fmla="*/ 22956 w 68796"/>
                <a:gd name="connsiteY17" fmla="*/ 17513 h 80543"/>
                <a:gd name="connsiteX18" fmla="*/ 17298 w 68796"/>
                <a:gd name="connsiteY18" fmla="*/ 32053 h 80543"/>
                <a:gd name="connsiteX19" fmla="*/ 52574 w 68796"/>
                <a:gd name="connsiteY19" fmla="*/ 32053 h 80543"/>
                <a:gd name="connsiteX20" fmla="*/ 47936 w 68796"/>
                <a:gd name="connsiteY20" fmla="*/ 17477 h 80543"/>
                <a:gd name="connsiteX21" fmla="*/ 35562 w 68796"/>
                <a:gd name="connsiteY21" fmla="*/ 12517 h 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8796" h="80543">
                  <a:moveTo>
                    <a:pt x="38589" y="80544"/>
                  </a:moveTo>
                  <a:cubicBezTo>
                    <a:pt x="26502" y="80544"/>
                    <a:pt x="17047" y="77016"/>
                    <a:pt x="10225" y="69961"/>
                  </a:cubicBezTo>
                  <a:cubicBezTo>
                    <a:pt x="3402" y="62906"/>
                    <a:pt x="0" y="53200"/>
                    <a:pt x="0" y="40827"/>
                  </a:cubicBezTo>
                  <a:cubicBezTo>
                    <a:pt x="0" y="28453"/>
                    <a:pt x="3169" y="18157"/>
                    <a:pt x="9490" y="10887"/>
                  </a:cubicBezTo>
                  <a:cubicBezTo>
                    <a:pt x="15811" y="3617"/>
                    <a:pt x="24514" y="0"/>
                    <a:pt x="35562" y="0"/>
                  </a:cubicBezTo>
                  <a:cubicBezTo>
                    <a:pt x="45823" y="0"/>
                    <a:pt x="53934" y="3116"/>
                    <a:pt x="59879" y="9347"/>
                  </a:cubicBezTo>
                  <a:cubicBezTo>
                    <a:pt x="65824" y="15579"/>
                    <a:pt x="68797" y="24156"/>
                    <a:pt x="68797" y="35061"/>
                  </a:cubicBezTo>
                  <a:lnTo>
                    <a:pt x="68797" y="43978"/>
                  </a:lnTo>
                  <a:lnTo>
                    <a:pt x="16993" y="43978"/>
                  </a:lnTo>
                  <a:cubicBezTo>
                    <a:pt x="17226" y="51517"/>
                    <a:pt x="19267" y="57319"/>
                    <a:pt x="23099" y="61366"/>
                  </a:cubicBezTo>
                  <a:cubicBezTo>
                    <a:pt x="26949" y="65413"/>
                    <a:pt x="32357" y="67454"/>
                    <a:pt x="39341" y="67454"/>
                  </a:cubicBezTo>
                  <a:cubicBezTo>
                    <a:pt x="43925" y="67454"/>
                    <a:pt x="48204" y="67024"/>
                    <a:pt x="52162" y="66147"/>
                  </a:cubicBezTo>
                  <a:cubicBezTo>
                    <a:pt x="56119" y="65287"/>
                    <a:pt x="60363" y="63837"/>
                    <a:pt x="64911" y="61831"/>
                  </a:cubicBezTo>
                  <a:lnTo>
                    <a:pt x="64911" y="75261"/>
                  </a:lnTo>
                  <a:cubicBezTo>
                    <a:pt x="60882" y="77177"/>
                    <a:pt x="56799" y="78538"/>
                    <a:pt x="52681" y="79344"/>
                  </a:cubicBezTo>
                  <a:cubicBezTo>
                    <a:pt x="48562" y="80132"/>
                    <a:pt x="43853" y="80544"/>
                    <a:pt x="38553" y="80544"/>
                  </a:cubicBezTo>
                  <a:close/>
                  <a:moveTo>
                    <a:pt x="35562" y="12517"/>
                  </a:moveTo>
                  <a:cubicBezTo>
                    <a:pt x="30316" y="12517"/>
                    <a:pt x="26108" y="14182"/>
                    <a:pt x="22956" y="17513"/>
                  </a:cubicBezTo>
                  <a:cubicBezTo>
                    <a:pt x="19805" y="20843"/>
                    <a:pt x="17907" y="25696"/>
                    <a:pt x="17298" y="32053"/>
                  </a:cubicBezTo>
                  <a:lnTo>
                    <a:pt x="52574" y="32053"/>
                  </a:lnTo>
                  <a:cubicBezTo>
                    <a:pt x="52484" y="25642"/>
                    <a:pt x="50926" y="20772"/>
                    <a:pt x="47936" y="17477"/>
                  </a:cubicBezTo>
                  <a:cubicBezTo>
                    <a:pt x="44945" y="14182"/>
                    <a:pt x="40809" y="12517"/>
                    <a:pt x="35562" y="12517"/>
                  </a:cubicBezTo>
                  <a:close/>
                </a:path>
              </a:pathLst>
            </a:custGeom>
            <a:grpFill/>
            <a:ln w="1789"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98E1E8D5-0F9A-10BA-C041-CCC2EEC8D7D9}"/>
                </a:ext>
              </a:extLst>
            </p:cNvPr>
            <p:cNvSpPr/>
            <p:nvPr/>
          </p:nvSpPr>
          <p:spPr>
            <a:xfrm>
              <a:off x="756646" y="1084408"/>
              <a:ext cx="57139" cy="80561"/>
            </a:xfrm>
            <a:custGeom>
              <a:avLst/>
              <a:gdLst>
                <a:gd name="connsiteX0" fmla="*/ 57122 w 57139"/>
                <a:gd name="connsiteY0" fmla="*/ 57014 h 80561"/>
                <a:gd name="connsiteX1" fmla="*/ 48831 w 57139"/>
                <a:gd name="connsiteY1" fmla="*/ 74473 h 80561"/>
                <a:gd name="connsiteX2" fmla="*/ 25069 w 57139"/>
                <a:gd name="connsiteY2" fmla="*/ 80562 h 80561"/>
                <a:gd name="connsiteX3" fmla="*/ 125 w 57139"/>
                <a:gd name="connsiteY3" fmla="*/ 75852 h 80561"/>
                <a:gd name="connsiteX4" fmla="*/ 125 w 57139"/>
                <a:gd name="connsiteY4" fmla="*/ 61581 h 80561"/>
                <a:gd name="connsiteX5" fmla="*/ 25642 w 57139"/>
                <a:gd name="connsiteY5" fmla="*/ 67902 h 80561"/>
                <a:gd name="connsiteX6" fmla="*/ 40898 w 57139"/>
                <a:gd name="connsiteY6" fmla="*/ 58698 h 80561"/>
                <a:gd name="connsiteX7" fmla="*/ 39215 w 57139"/>
                <a:gd name="connsiteY7" fmla="*/ 53773 h 80561"/>
                <a:gd name="connsiteX8" fmla="*/ 33664 w 57139"/>
                <a:gd name="connsiteY8" fmla="*/ 49691 h 80561"/>
                <a:gd name="connsiteX9" fmla="*/ 22920 w 57139"/>
                <a:gd name="connsiteY9" fmla="*/ 44910 h 80561"/>
                <a:gd name="connsiteX10" fmla="*/ 4745 w 57139"/>
                <a:gd name="connsiteY10" fmla="*/ 34506 h 80561"/>
                <a:gd name="connsiteX11" fmla="*/ 0 w 57139"/>
                <a:gd name="connsiteY11" fmla="*/ 21004 h 80561"/>
                <a:gd name="connsiteX12" fmla="*/ 8040 w 57139"/>
                <a:gd name="connsiteY12" fmla="*/ 5515 h 80561"/>
                <a:gd name="connsiteX13" fmla="*/ 29940 w 57139"/>
                <a:gd name="connsiteY13" fmla="*/ 0 h 80561"/>
                <a:gd name="connsiteX14" fmla="*/ 55868 w 57139"/>
                <a:gd name="connsiteY14" fmla="*/ 5551 h 80561"/>
                <a:gd name="connsiteX15" fmla="*/ 50532 w 57139"/>
                <a:gd name="connsiteY15" fmla="*/ 17996 h 80561"/>
                <a:gd name="connsiteX16" fmla="*/ 29385 w 57139"/>
                <a:gd name="connsiteY16" fmla="*/ 12803 h 80561"/>
                <a:gd name="connsiteX17" fmla="*/ 16313 w 57139"/>
                <a:gd name="connsiteY17" fmla="*/ 20252 h 80561"/>
                <a:gd name="connsiteX18" fmla="*/ 19715 w 57139"/>
                <a:gd name="connsiteY18" fmla="*/ 26430 h 80561"/>
                <a:gd name="connsiteX19" fmla="*/ 34577 w 57139"/>
                <a:gd name="connsiteY19" fmla="*/ 33396 h 80561"/>
                <a:gd name="connsiteX20" fmla="*/ 48562 w 57139"/>
                <a:gd name="connsiteY20" fmla="*/ 40218 h 80561"/>
                <a:gd name="connsiteX21" fmla="*/ 55027 w 57139"/>
                <a:gd name="connsiteY21" fmla="*/ 47345 h 80561"/>
                <a:gd name="connsiteX22" fmla="*/ 57140 w 57139"/>
                <a:gd name="connsiteY22" fmla="*/ 57014 h 8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7139" h="80561">
                  <a:moveTo>
                    <a:pt x="57122" y="57014"/>
                  </a:moveTo>
                  <a:cubicBezTo>
                    <a:pt x="57122" y="64607"/>
                    <a:pt x="54364" y="70426"/>
                    <a:pt x="48831" y="74473"/>
                  </a:cubicBezTo>
                  <a:cubicBezTo>
                    <a:pt x="43298" y="78520"/>
                    <a:pt x="35383" y="80562"/>
                    <a:pt x="25069" y="80562"/>
                  </a:cubicBezTo>
                  <a:cubicBezTo>
                    <a:pt x="14755" y="80562"/>
                    <a:pt x="6393" y="78986"/>
                    <a:pt x="125" y="75852"/>
                  </a:cubicBezTo>
                  <a:lnTo>
                    <a:pt x="125" y="61581"/>
                  </a:lnTo>
                  <a:cubicBezTo>
                    <a:pt x="9258" y="65789"/>
                    <a:pt x="17763" y="67902"/>
                    <a:pt x="25642" y="67902"/>
                  </a:cubicBezTo>
                  <a:cubicBezTo>
                    <a:pt x="35813" y="67902"/>
                    <a:pt x="40898" y="64840"/>
                    <a:pt x="40898" y="58698"/>
                  </a:cubicBezTo>
                  <a:cubicBezTo>
                    <a:pt x="40898" y="56728"/>
                    <a:pt x="40343" y="55098"/>
                    <a:pt x="39215" y="53773"/>
                  </a:cubicBezTo>
                  <a:cubicBezTo>
                    <a:pt x="38087" y="52466"/>
                    <a:pt x="36243" y="51105"/>
                    <a:pt x="33664" y="49691"/>
                  </a:cubicBezTo>
                  <a:cubicBezTo>
                    <a:pt x="31086" y="48276"/>
                    <a:pt x="27504" y="46700"/>
                    <a:pt x="22920" y="44910"/>
                  </a:cubicBezTo>
                  <a:cubicBezTo>
                    <a:pt x="13967" y="41436"/>
                    <a:pt x="7915" y="37980"/>
                    <a:pt x="4745" y="34506"/>
                  </a:cubicBezTo>
                  <a:cubicBezTo>
                    <a:pt x="1576" y="31032"/>
                    <a:pt x="0" y="26538"/>
                    <a:pt x="0" y="21004"/>
                  </a:cubicBezTo>
                  <a:cubicBezTo>
                    <a:pt x="0" y="14361"/>
                    <a:pt x="2686" y="9186"/>
                    <a:pt x="8040" y="5515"/>
                  </a:cubicBezTo>
                  <a:cubicBezTo>
                    <a:pt x="13412" y="1844"/>
                    <a:pt x="20700" y="0"/>
                    <a:pt x="29940" y="0"/>
                  </a:cubicBezTo>
                  <a:cubicBezTo>
                    <a:pt x="39179" y="0"/>
                    <a:pt x="47721" y="1844"/>
                    <a:pt x="55868" y="5551"/>
                  </a:cubicBezTo>
                  <a:lnTo>
                    <a:pt x="50532" y="17996"/>
                  </a:lnTo>
                  <a:cubicBezTo>
                    <a:pt x="42152" y="14522"/>
                    <a:pt x="35097" y="12803"/>
                    <a:pt x="29385" y="12803"/>
                  </a:cubicBezTo>
                  <a:cubicBezTo>
                    <a:pt x="20664" y="12803"/>
                    <a:pt x="16313" y="15292"/>
                    <a:pt x="16313" y="20252"/>
                  </a:cubicBezTo>
                  <a:cubicBezTo>
                    <a:pt x="16313" y="22688"/>
                    <a:pt x="17441" y="24747"/>
                    <a:pt x="19715" y="26430"/>
                  </a:cubicBezTo>
                  <a:cubicBezTo>
                    <a:pt x="21989" y="28113"/>
                    <a:pt x="26949" y="30441"/>
                    <a:pt x="34577" y="33396"/>
                  </a:cubicBezTo>
                  <a:cubicBezTo>
                    <a:pt x="40988" y="35885"/>
                    <a:pt x="45662" y="38159"/>
                    <a:pt x="48562" y="40218"/>
                  </a:cubicBezTo>
                  <a:cubicBezTo>
                    <a:pt x="51463" y="42277"/>
                    <a:pt x="53630" y="44659"/>
                    <a:pt x="55027" y="47345"/>
                  </a:cubicBezTo>
                  <a:cubicBezTo>
                    <a:pt x="56441" y="50031"/>
                    <a:pt x="57140" y="53254"/>
                    <a:pt x="57140" y="57014"/>
                  </a:cubicBezTo>
                  <a:close/>
                </a:path>
              </a:pathLst>
            </a:custGeom>
            <a:grpFill/>
            <a:ln w="1789"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A968FE93-0E97-F37E-F9D5-D1C4FD57BD92}"/>
                </a:ext>
              </a:extLst>
            </p:cNvPr>
            <p:cNvSpPr/>
            <p:nvPr/>
          </p:nvSpPr>
          <p:spPr>
            <a:xfrm>
              <a:off x="822560" y="1068542"/>
              <a:ext cx="50102" cy="96426"/>
            </a:xfrm>
            <a:custGeom>
              <a:avLst/>
              <a:gdLst>
                <a:gd name="connsiteX0" fmla="*/ 38016 w 50102"/>
                <a:gd name="connsiteY0" fmla="*/ 83068 h 96426"/>
                <a:gd name="connsiteX1" fmla="*/ 50102 w 50102"/>
                <a:gd name="connsiteY1" fmla="*/ 81170 h 96426"/>
                <a:gd name="connsiteX2" fmla="*/ 50102 w 50102"/>
                <a:gd name="connsiteY2" fmla="*/ 93615 h 96426"/>
                <a:gd name="connsiteX3" fmla="*/ 43047 w 50102"/>
                <a:gd name="connsiteY3" fmla="*/ 95621 h 96426"/>
                <a:gd name="connsiteX4" fmla="*/ 34094 w 50102"/>
                <a:gd name="connsiteY4" fmla="*/ 96427 h 96426"/>
                <a:gd name="connsiteX5" fmla="*/ 10619 w 50102"/>
                <a:gd name="connsiteY5" fmla="*/ 71680 h 96426"/>
                <a:gd name="connsiteX6" fmla="*/ 10619 w 50102"/>
                <a:gd name="connsiteY6" fmla="*/ 29797 h 96426"/>
                <a:gd name="connsiteX7" fmla="*/ 0 w 50102"/>
                <a:gd name="connsiteY7" fmla="*/ 29797 h 96426"/>
                <a:gd name="connsiteX8" fmla="*/ 0 w 50102"/>
                <a:gd name="connsiteY8" fmla="*/ 22491 h 96426"/>
                <a:gd name="connsiteX9" fmla="*/ 11389 w 50102"/>
                <a:gd name="connsiteY9" fmla="*/ 16438 h 96426"/>
                <a:gd name="connsiteX10" fmla="*/ 17011 w 50102"/>
                <a:gd name="connsiteY10" fmla="*/ 0 h 96426"/>
                <a:gd name="connsiteX11" fmla="*/ 27200 w 50102"/>
                <a:gd name="connsiteY11" fmla="*/ 0 h 96426"/>
                <a:gd name="connsiteX12" fmla="*/ 27200 w 50102"/>
                <a:gd name="connsiteY12" fmla="*/ 17298 h 96426"/>
                <a:gd name="connsiteX13" fmla="*/ 49332 w 50102"/>
                <a:gd name="connsiteY13" fmla="*/ 17298 h 96426"/>
                <a:gd name="connsiteX14" fmla="*/ 49332 w 50102"/>
                <a:gd name="connsiteY14" fmla="*/ 29814 h 96426"/>
                <a:gd name="connsiteX15" fmla="*/ 27200 w 50102"/>
                <a:gd name="connsiteY15" fmla="*/ 29814 h 96426"/>
                <a:gd name="connsiteX16" fmla="*/ 27200 w 50102"/>
                <a:gd name="connsiteY16" fmla="*/ 71411 h 96426"/>
                <a:gd name="connsiteX17" fmla="*/ 30190 w 50102"/>
                <a:gd name="connsiteY17" fmla="*/ 80239 h 96426"/>
                <a:gd name="connsiteX18" fmla="*/ 38033 w 50102"/>
                <a:gd name="connsiteY18" fmla="*/ 83086 h 96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102" h="96426">
                  <a:moveTo>
                    <a:pt x="38016" y="83068"/>
                  </a:moveTo>
                  <a:cubicBezTo>
                    <a:pt x="42045" y="83068"/>
                    <a:pt x="46073" y="82442"/>
                    <a:pt x="50102" y="81170"/>
                  </a:cubicBezTo>
                  <a:lnTo>
                    <a:pt x="50102" y="93615"/>
                  </a:lnTo>
                  <a:cubicBezTo>
                    <a:pt x="48276" y="94421"/>
                    <a:pt x="45930" y="95084"/>
                    <a:pt x="43047" y="95621"/>
                  </a:cubicBezTo>
                  <a:cubicBezTo>
                    <a:pt x="40164" y="96158"/>
                    <a:pt x="37174" y="96427"/>
                    <a:pt x="34094" y="96427"/>
                  </a:cubicBezTo>
                  <a:cubicBezTo>
                    <a:pt x="18444" y="96427"/>
                    <a:pt x="10619" y="88190"/>
                    <a:pt x="10619" y="71680"/>
                  </a:cubicBezTo>
                  <a:lnTo>
                    <a:pt x="10619" y="29797"/>
                  </a:lnTo>
                  <a:lnTo>
                    <a:pt x="0" y="29797"/>
                  </a:lnTo>
                  <a:lnTo>
                    <a:pt x="0" y="22491"/>
                  </a:lnTo>
                  <a:lnTo>
                    <a:pt x="11389" y="16438"/>
                  </a:lnTo>
                  <a:lnTo>
                    <a:pt x="17011" y="0"/>
                  </a:lnTo>
                  <a:lnTo>
                    <a:pt x="27200" y="0"/>
                  </a:lnTo>
                  <a:lnTo>
                    <a:pt x="27200" y="17298"/>
                  </a:lnTo>
                  <a:lnTo>
                    <a:pt x="49332" y="17298"/>
                  </a:lnTo>
                  <a:lnTo>
                    <a:pt x="49332" y="29814"/>
                  </a:lnTo>
                  <a:lnTo>
                    <a:pt x="27200" y="29814"/>
                  </a:lnTo>
                  <a:lnTo>
                    <a:pt x="27200" y="71411"/>
                  </a:lnTo>
                  <a:cubicBezTo>
                    <a:pt x="27200" y="75387"/>
                    <a:pt x="28203" y="78341"/>
                    <a:pt x="30190" y="80239"/>
                  </a:cubicBezTo>
                  <a:cubicBezTo>
                    <a:pt x="32178" y="82137"/>
                    <a:pt x="34792" y="83086"/>
                    <a:pt x="38033" y="83086"/>
                  </a:cubicBezTo>
                  <a:close/>
                </a:path>
              </a:pathLst>
            </a:custGeom>
            <a:grpFill/>
            <a:ln w="1789"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0C028DE2-56C6-FD06-352A-C424EC5870D2}"/>
                </a:ext>
              </a:extLst>
            </p:cNvPr>
            <p:cNvSpPr/>
            <p:nvPr/>
          </p:nvSpPr>
          <p:spPr>
            <a:xfrm>
              <a:off x="887202" y="1056026"/>
              <a:ext cx="18551" cy="107528"/>
            </a:xfrm>
            <a:custGeom>
              <a:avLst/>
              <a:gdLst>
                <a:gd name="connsiteX0" fmla="*/ 0 w 18551"/>
                <a:gd name="connsiteY0" fmla="*/ 9204 h 107528"/>
                <a:gd name="connsiteX1" fmla="*/ 2417 w 18551"/>
                <a:gd name="connsiteY1" fmla="*/ 2382 h 107528"/>
                <a:gd name="connsiteX2" fmla="*/ 9347 w 18551"/>
                <a:gd name="connsiteY2" fmla="*/ 0 h 107528"/>
                <a:gd name="connsiteX3" fmla="*/ 16134 w 18551"/>
                <a:gd name="connsiteY3" fmla="*/ 2382 h 107528"/>
                <a:gd name="connsiteX4" fmla="*/ 18551 w 18551"/>
                <a:gd name="connsiteY4" fmla="*/ 9204 h 107528"/>
                <a:gd name="connsiteX5" fmla="*/ 16134 w 18551"/>
                <a:gd name="connsiteY5" fmla="*/ 15847 h 107528"/>
                <a:gd name="connsiteX6" fmla="*/ 9347 w 18551"/>
                <a:gd name="connsiteY6" fmla="*/ 18265 h 107528"/>
                <a:gd name="connsiteX7" fmla="*/ 2417 w 18551"/>
                <a:gd name="connsiteY7" fmla="*/ 15847 h 107528"/>
                <a:gd name="connsiteX8" fmla="*/ 0 w 18551"/>
                <a:gd name="connsiteY8" fmla="*/ 9204 h 107528"/>
                <a:gd name="connsiteX9" fmla="*/ 17495 w 18551"/>
                <a:gd name="connsiteY9" fmla="*/ 107529 h 107528"/>
                <a:gd name="connsiteX10" fmla="*/ 985 w 18551"/>
                <a:gd name="connsiteY10" fmla="*/ 107529 h 107528"/>
                <a:gd name="connsiteX11" fmla="*/ 985 w 18551"/>
                <a:gd name="connsiteY11" fmla="*/ 29796 h 107528"/>
                <a:gd name="connsiteX12" fmla="*/ 17495 w 18551"/>
                <a:gd name="connsiteY12" fmla="*/ 29796 h 107528"/>
                <a:gd name="connsiteX13" fmla="*/ 17495 w 18551"/>
                <a:gd name="connsiteY13" fmla="*/ 107529 h 107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551" h="107528">
                  <a:moveTo>
                    <a:pt x="0" y="9204"/>
                  </a:moveTo>
                  <a:cubicBezTo>
                    <a:pt x="0" y="6249"/>
                    <a:pt x="806" y="3975"/>
                    <a:pt x="2417" y="2382"/>
                  </a:cubicBezTo>
                  <a:cubicBezTo>
                    <a:pt x="4029" y="788"/>
                    <a:pt x="6339" y="0"/>
                    <a:pt x="9347" y="0"/>
                  </a:cubicBezTo>
                  <a:cubicBezTo>
                    <a:pt x="12356" y="0"/>
                    <a:pt x="14504" y="806"/>
                    <a:pt x="16134" y="2382"/>
                  </a:cubicBezTo>
                  <a:cubicBezTo>
                    <a:pt x="17745" y="3975"/>
                    <a:pt x="18551" y="6249"/>
                    <a:pt x="18551" y="9204"/>
                  </a:cubicBezTo>
                  <a:cubicBezTo>
                    <a:pt x="18551" y="12159"/>
                    <a:pt x="17745" y="14236"/>
                    <a:pt x="16134" y="15847"/>
                  </a:cubicBezTo>
                  <a:cubicBezTo>
                    <a:pt x="14522" y="17459"/>
                    <a:pt x="12248" y="18265"/>
                    <a:pt x="9347" y="18265"/>
                  </a:cubicBezTo>
                  <a:cubicBezTo>
                    <a:pt x="6446" y="18265"/>
                    <a:pt x="4047" y="17459"/>
                    <a:pt x="2417" y="15847"/>
                  </a:cubicBezTo>
                  <a:cubicBezTo>
                    <a:pt x="806" y="14236"/>
                    <a:pt x="0" y="12015"/>
                    <a:pt x="0" y="9204"/>
                  </a:cubicBezTo>
                  <a:close/>
                  <a:moveTo>
                    <a:pt x="17495" y="107529"/>
                  </a:moveTo>
                  <a:lnTo>
                    <a:pt x="985" y="107529"/>
                  </a:lnTo>
                  <a:lnTo>
                    <a:pt x="985" y="29796"/>
                  </a:lnTo>
                  <a:lnTo>
                    <a:pt x="17495" y="29796"/>
                  </a:lnTo>
                  <a:lnTo>
                    <a:pt x="17495" y="107529"/>
                  </a:lnTo>
                  <a:close/>
                </a:path>
              </a:pathLst>
            </a:custGeom>
            <a:grpFill/>
            <a:ln w="1789"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7C5F0D3C-5755-3086-08D0-69A198ED9CF8}"/>
                </a:ext>
              </a:extLst>
            </p:cNvPr>
            <p:cNvSpPr/>
            <p:nvPr/>
          </p:nvSpPr>
          <p:spPr>
            <a:xfrm>
              <a:off x="923678" y="1084425"/>
              <a:ext cx="73577" cy="80543"/>
            </a:xfrm>
            <a:custGeom>
              <a:avLst/>
              <a:gdLst>
                <a:gd name="connsiteX0" fmla="*/ 73578 w 73577"/>
                <a:gd name="connsiteY0" fmla="*/ 40129 h 80543"/>
                <a:gd name="connsiteX1" fmla="*/ 63801 w 73577"/>
                <a:gd name="connsiteY1" fmla="*/ 69853 h 80543"/>
                <a:gd name="connsiteX2" fmla="*/ 36601 w 73577"/>
                <a:gd name="connsiteY2" fmla="*/ 80544 h 80543"/>
                <a:gd name="connsiteX3" fmla="*/ 17351 w 73577"/>
                <a:gd name="connsiteY3" fmla="*/ 75619 h 80543"/>
                <a:gd name="connsiteX4" fmla="*/ 4495 w 73577"/>
                <a:gd name="connsiteY4" fmla="*/ 61491 h 80543"/>
                <a:gd name="connsiteX5" fmla="*/ 0 w 73577"/>
                <a:gd name="connsiteY5" fmla="*/ 40129 h 80543"/>
                <a:gd name="connsiteX6" fmla="*/ 9705 w 73577"/>
                <a:gd name="connsiteY6" fmla="*/ 10619 h 80543"/>
                <a:gd name="connsiteX7" fmla="*/ 37049 w 73577"/>
                <a:gd name="connsiteY7" fmla="*/ 0 h 80543"/>
                <a:gd name="connsiteX8" fmla="*/ 63747 w 73577"/>
                <a:gd name="connsiteY8" fmla="*/ 10851 h 80543"/>
                <a:gd name="connsiteX9" fmla="*/ 73578 w 73577"/>
                <a:gd name="connsiteY9" fmla="*/ 40129 h 80543"/>
                <a:gd name="connsiteX10" fmla="*/ 17011 w 73577"/>
                <a:gd name="connsiteY10" fmla="*/ 40129 h 80543"/>
                <a:gd name="connsiteX11" fmla="*/ 36905 w 73577"/>
                <a:gd name="connsiteY11" fmla="*/ 67042 h 80543"/>
                <a:gd name="connsiteX12" fmla="*/ 56585 w 73577"/>
                <a:gd name="connsiteY12" fmla="*/ 40129 h 80543"/>
                <a:gd name="connsiteX13" fmla="*/ 36762 w 73577"/>
                <a:gd name="connsiteY13" fmla="*/ 13484 h 80543"/>
                <a:gd name="connsiteX14" fmla="*/ 21685 w 73577"/>
                <a:gd name="connsiteY14" fmla="*/ 20378 h 80543"/>
                <a:gd name="connsiteX15" fmla="*/ 17011 w 73577"/>
                <a:gd name="connsiteY15" fmla="*/ 40129 h 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577" h="80543">
                  <a:moveTo>
                    <a:pt x="73578" y="40129"/>
                  </a:moveTo>
                  <a:cubicBezTo>
                    <a:pt x="73578" y="52824"/>
                    <a:pt x="70319" y="62727"/>
                    <a:pt x="63801" y="69853"/>
                  </a:cubicBezTo>
                  <a:cubicBezTo>
                    <a:pt x="57283" y="76980"/>
                    <a:pt x="48222" y="80544"/>
                    <a:pt x="36601" y="80544"/>
                  </a:cubicBezTo>
                  <a:cubicBezTo>
                    <a:pt x="29331" y="80544"/>
                    <a:pt x="22920" y="78896"/>
                    <a:pt x="17351" y="75619"/>
                  </a:cubicBezTo>
                  <a:cubicBezTo>
                    <a:pt x="11782" y="72342"/>
                    <a:pt x="7485" y="67633"/>
                    <a:pt x="4495" y="61491"/>
                  </a:cubicBezTo>
                  <a:cubicBezTo>
                    <a:pt x="1504" y="55349"/>
                    <a:pt x="0" y="48222"/>
                    <a:pt x="0" y="40129"/>
                  </a:cubicBezTo>
                  <a:cubicBezTo>
                    <a:pt x="0" y="27522"/>
                    <a:pt x="3241" y="17692"/>
                    <a:pt x="9705" y="10619"/>
                  </a:cubicBezTo>
                  <a:cubicBezTo>
                    <a:pt x="16170" y="3546"/>
                    <a:pt x="25284" y="0"/>
                    <a:pt x="37049" y="0"/>
                  </a:cubicBezTo>
                  <a:cubicBezTo>
                    <a:pt x="48813" y="0"/>
                    <a:pt x="57193" y="3617"/>
                    <a:pt x="63747" y="10851"/>
                  </a:cubicBezTo>
                  <a:cubicBezTo>
                    <a:pt x="70301" y="18086"/>
                    <a:pt x="73578" y="27845"/>
                    <a:pt x="73578" y="40129"/>
                  </a:cubicBezTo>
                  <a:close/>
                  <a:moveTo>
                    <a:pt x="17011" y="40129"/>
                  </a:moveTo>
                  <a:cubicBezTo>
                    <a:pt x="17011" y="58071"/>
                    <a:pt x="23637" y="67042"/>
                    <a:pt x="36905" y="67042"/>
                  </a:cubicBezTo>
                  <a:cubicBezTo>
                    <a:pt x="50174" y="67042"/>
                    <a:pt x="56585" y="58071"/>
                    <a:pt x="56585" y="40129"/>
                  </a:cubicBezTo>
                  <a:cubicBezTo>
                    <a:pt x="56585" y="22186"/>
                    <a:pt x="49977" y="13484"/>
                    <a:pt x="36762" y="13484"/>
                  </a:cubicBezTo>
                  <a:cubicBezTo>
                    <a:pt x="29832" y="13484"/>
                    <a:pt x="24801" y="15776"/>
                    <a:pt x="21685" y="20378"/>
                  </a:cubicBezTo>
                  <a:cubicBezTo>
                    <a:pt x="18569" y="24962"/>
                    <a:pt x="17011" y="31551"/>
                    <a:pt x="17011" y="40129"/>
                  </a:cubicBezTo>
                  <a:close/>
                </a:path>
              </a:pathLst>
            </a:custGeom>
            <a:grpFill/>
            <a:ln w="1789"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9ABDC662-555C-B059-62D4-C40AAA817C4D}"/>
                </a:ext>
              </a:extLst>
            </p:cNvPr>
            <p:cNvSpPr/>
            <p:nvPr/>
          </p:nvSpPr>
          <p:spPr>
            <a:xfrm>
              <a:off x="1016236" y="1084408"/>
              <a:ext cx="68385" cy="79146"/>
            </a:xfrm>
            <a:custGeom>
              <a:avLst/>
              <a:gdLst>
                <a:gd name="connsiteX0" fmla="*/ 68385 w 68385"/>
                <a:gd name="connsiteY0" fmla="*/ 79147 h 79146"/>
                <a:gd name="connsiteX1" fmla="*/ 51804 w 68385"/>
                <a:gd name="connsiteY1" fmla="*/ 79147 h 79146"/>
                <a:gd name="connsiteX2" fmla="*/ 51804 w 68385"/>
                <a:gd name="connsiteY2" fmla="*/ 31354 h 79146"/>
                <a:gd name="connsiteX3" fmla="*/ 48186 w 68385"/>
                <a:gd name="connsiteY3" fmla="*/ 17924 h 79146"/>
                <a:gd name="connsiteX4" fmla="*/ 36691 w 68385"/>
                <a:gd name="connsiteY4" fmla="*/ 13501 h 79146"/>
                <a:gd name="connsiteX5" fmla="*/ 21362 w 68385"/>
                <a:gd name="connsiteY5" fmla="*/ 19679 h 79146"/>
                <a:gd name="connsiteX6" fmla="*/ 16510 w 68385"/>
                <a:gd name="connsiteY6" fmla="*/ 40415 h 79146"/>
                <a:gd name="connsiteX7" fmla="*/ 16510 w 68385"/>
                <a:gd name="connsiteY7" fmla="*/ 79147 h 79146"/>
                <a:gd name="connsiteX8" fmla="*/ 0 w 68385"/>
                <a:gd name="connsiteY8" fmla="*/ 79147 h 79146"/>
                <a:gd name="connsiteX9" fmla="*/ 0 w 68385"/>
                <a:gd name="connsiteY9" fmla="*/ 1415 h 79146"/>
                <a:gd name="connsiteX10" fmla="*/ 12929 w 68385"/>
                <a:gd name="connsiteY10" fmla="*/ 1415 h 79146"/>
                <a:gd name="connsiteX11" fmla="*/ 15256 w 68385"/>
                <a:gd name="connsiteY11" fmla="*/ 11603 h 79146"/>
                <a:gd name="connsiteX12" fmla="*/ 16098 w 68385"/>
                <a:gd name="connsiteY12" fmla="*/ 11603 h 79146"/>
                <a:gd name="connsiteX13" fmla="*/ 26072 w 68385"/>
                <a:gd name="connsiteY13" fmla="*/ 3026 h 79146"/>
                <a:gd name="connsiteX14" fmla="*/ 40415 w 68385"/>
                <a:gd name="connsiteY14" fmla="*/ 0 h 79146"/>
                <a:gd name="connsiteX15" fmla="*/ 68385 w 68385"/>
                <a:gd name="connsiteY15" fmla="*/ 28453 h 79146"/>
                <a:gd name="connsiteX16" fmla="*/ 68385 w 68385"/>
                <a:gd name="connsiteY16" fmla="*/ 79129 h 79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385" h="79146">
                  <a:moveTo>
                    <a:pt x="68385" y="79147"/>
                  </a:moveTo>
                  <a:lnTo>
                    <a:pt x="51804" y="79147"/>
                  </a:lnTo>
                  <a:lnTo>
                    <a:pt x="51804" y="31354"/>
                  </a:lnTo>
                  <a:cubicBezTo>
                    <a:pt x="51804" y="25356"/>
                    <a:pt x="50604" y="20879"/>
                    <a:pt x="48186" y="17924"/>
                  </a:cubicBezTo>
                  <a:cubicBezTo>
                    <a:pt x="45769" y="14970"/>
                    <a:pt x="41937" y="13501"/>
                    <a:pt x="36691" y="13501"/>
                  </a:cubicBezTo>
                  <a:cubicBezTo>
                    <a:pt x="29707" y="13501"/>
                    <a:pt x="24604" y="15561"/>
                    <a:pt x="21362" y="19679"/>
                  </a:cubicBezTo>
                  <a:cubicBezTo>
                    <a:pt x="18121" y="23798"/>
                    <a:pt x="16510" y="30710"/>
                    <a:pt x="16510" y="40415"/>
                  </a:cubicBezTo>
                  <a:lnTo>
                    <a:pt x="16510" y="79147"/>
                  </a:lnTo>
                  <a:lnTo>
                    <a:pt x="0" y="79147"/>
                  </a:lnTo>
                  <a:lnTo>
                    <a:pt x="0" y="1415"/>
                  </a:lnTo>
                  <a:lnTo>
                    <a:pt x="12929" y="1415"/>
                  </a:lnTo>
                  <a:lnTo>
                    <a:pt x="15256" y="11603"/>
                  </a:lnTo>
                  <a:lnTo>
                    <a:pt x="16098" y="11603"/>
                  </a:lnTo>
                  <a:cubicBezTo>
                    <a:pt x="18444" y="7897"/>
                    <a:pt x="21774" y="5050"/>
                    <a:pt x="26072" y="3026"/>
                  </a:cubicBezTo>
                  <a:cubicBezTo>
                    <a:pt x="30387" y="1021"/>
                    <a:pt x="35168" y="0"/>
                    <a:pt x="40415" y="0"/>
                  </a:cubicBezTo>
                  <a:cubicBezTo>
                    <a:pt x="59056" y="0"/>
                    <a:pt x="68385" y="9490"/>
                    <a:pt x="68385" y="28453"/>
                  </a:cubicBezTo>
                  <a:lnTo>
                    <a:pt x="68385" y="79129"/>
                  </a:lnTo>
                  <a:close/>
                </a:path>
              </a:pathLst>
            </a:custGeom>
            <a:grpFill/>
            <a:ln w="1789"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7C72B203-6750-8D0D-EA69-520F38DC207C}"/>
                </a:ext>
              </a:extLst>
            </p:cNvPr>
            <p:cNvSpPr/>
            <p:nvPr/>
          </p:nvSpPr>
          <p:spPr>
            <a:xfrm>
              <a:off x="1102671" y="1084408"/>
              <a:ext cx="57139" cy="80561"/>
            </a:xfrm>
            <a:custGeom>
              <a:avLst/>
              <a:gdLst>
                <a:gd name="connsiteX0" fmla="*/ 57140 w 57139"/>
                <a:gd name="connsiteY0" fmla="*/ 57014 h 80561"/>
                <a:gd name="connsiteX1" fmla="*/ 48849 w 57139"/>
                <a:gd name="connsiteY1" fmla="*/ 74473 h 80561"/>
                <a:gd name="connsiteX2" fmla="*/ 25087 w 57139"/>
                <a:gd name="connsiteY2" fmla="*/ 80562 h 80561"/>
                <a:gd name="connsiteX3" fmla="*/ 143 w 57139"/>
                <a:gd name="connsiteY3" fmla="*/ 75852 h 80561"/>
                <a:gd name="connsiteX4" fmla="*/ 143 w 57139"/>
                <a:gd name="connsiteY4" fmla="*/ 61581 h 80561"/>
                <a:gd name="connsiteX5" fmla="*/ 25660 w 57139"/>
                <a:gd name="connsiteY5" fmla="*/ 67902 h 80561"/>
                <a:gd name="connsiteX6" fmla="*/ 40916 w 57139"/>
                <a:gd name="connsiteY6" fmla="*/ 58698 h 80561"/>
                <a:gd name="connsiteX7" fmla="*/ 39233 w 57139"/>
                <a:gd name="connsiteY7" fmla="*/ 53773 h 80561"/>
                <a:gd name="connsiteX8" fmla="*/ 33682 w 57139"/>
                <a:gd name="connsiteY8" fmla="*/ 49691 h 80561"/>
                <a:gd name="connsiteX9" fmla="*/ 22920 w 57139"/>
                <a:gd name="connsiteY9" fmla="*/ 44910 h 80561"/>
                <a:gd name="connsiteX10" fmla="*/ 4745 w 57139"/>
                <a:gd name="connsiteY10" fmla="*/ 34506 h 80561"/>
                <a:gd name="connsiteX11" fmla="*/ 0 w 57139"/>
                <a:gd name="connsiteY11" fmla="*/ 21004 h 80561"/>
                <a:gd name="connsiteX12" fmla="*/ 8040 w 57139"/>
                <a:gd name="connsiteY12" fmla="*/ 5515 h 80561"/>
                <a:gd name="connsiteX13" fmla="*/ 29940 w 57139"/>
                <a:gd name="connsiteY13" fmla="*/ 0 h 80561"/>
                <a:gd name="connsiteX14" fmla="*/ 55868 w 57139"/>
                <a:gd name="connsiteY14" fmla="*/ 5551 h 80561"/>
                <a:gd name="connsiteX15" fmla="*/ 50532 w 57139"/>
                <a:gd name="connsiteY15" fmla="*/ 17996 h 80561"/>
                <a:gd name="connsiteX16" fmla="*/ 29385 w 57139"/>
                <a:gd name="connsiteY16" fmla="*/ 12803 h 80561"/>
                <a:gd name="connsiteX17" fmla="*/ 16313 w 57139"/>
                <a:gd name="connsiteY17" fmla="*/ 20252 h 80561"/>
                <a:gd name="connsiteX18" fmla="*/ 19715 w 57139"/>
                <a:gd name="connsiteY18" fmla="*/ 26430 h 80561"/>
                <a:gd name="connsiteX19" fmla="*/ 34577 w 57139"/>
                <a:gd name="connsiteY19" fmla="*/ 33396 h 80561"/>
                <a:gd name="connsiteX20" fmla="*/ 48562 w 57139"/>
                <a:gd name="connsiteY20" fmla="*/ 40218 h 80561"/>
                <a:gd name="connsiteX21" fmla="*/ 55027 w 57139"/>
                <a:gd name="connsiteY21" fmla="*/ 47345 h 80561"/>
                <a:gd name="connsiteX22" fmla="*/ 57140 w 57139"/>
                <a:gd name="connsiteY22" fmla="*/ 57014 h 8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7139" h="80561">
                  <a:moveTo>
                    <a:pt x="57140" y="57014"/>
                  </a:moveTo>
                  <a:cubicBezTo>
                    <a:pt x="57140" y="64607"/>
                    <a:pt x="54382" y="70426"/>
                    <a:pt x="48849" y="74473"/>
                  </a:cubicBezTo>
                  <a:cubicBezTo>
                    <a:pt x="43316" y="78520"/>
                    <a:pt x="35401" y="80562"/>
                    <a:pt x="25087" y="80562"/>
                  </a:cubicBezTo>
                  <a:cubicBezTo>
                    <a:pt x="14773" y="80562"/>
                    <a:pt x="6411" y="78986"/>
                    <a:pt x="143" y="75852"/>
                  </a:cubicBezTo>
                  <a:lnTo>
                    <a:pt x="143" y="61581"/>
                  </a:lnTo>
                  <a:cubicBezTo>
                    <a:pt x="9276" y="65789"/>
                    <a:pt x="17781" y="67902"/>
                    <a:pt x="25660" y="67902"/>
                  </a:cubicBezTo>
                  <a:cubicBezTo>
                    <a:pt x="35831" y="67902"/>
                    <a:pt x="40916" y="64840"/>
                    <a:pt x="40916" y="58698"/>
                  </a:cubicBezTo>
                  <a:cubicBezTo>
                    <a:pt x="40916" y="56728"/>
                    <a:pt x="40361" y="55098"/>
                    <a:pt x="39233" y="53773"/>
                  </a:cubicBezTo>
                  <a:cubicBezTo>
                    <a:pt x="38105" y="52466"/>
                    <a:pt x="36261" y="51105"/>
                    <a:pt x="33682" y="49691"/>
                  </a:cubicBezTo>
                  <a:cubicBezTo>
                    <a:pt x="31104" y="48276"/>
                    <a:pt x="27522" y="46700"/>
                    <a:pt x="22920" y="44910"/>
                  </a:cubicBezTo>
                  <a:cubicBezTo>
                    <a:pt x="13967" y="41436"/>
                    <a:pt x="7915" y="37980"/>
                    <a:pt x="4745" y="34506"/>
                  </a:cubicBezTo>
                  <a:cubicBezTo>
                    <a:pt x="1576" y="31032"/>
                    <a:pt x="0" y="26538"/>
                    <a:pt x="0" y="21004"/>
                  </a:cubicBezTo>
                  <a:cubicBezTo>
                    <a:pt x="0" y="14361"/>
                    <a:pt x="2686" y="9186"/>
                    <a:pt x="8040" y="5515"/>
                  </a:cubicBezTo>
                  <a:cubicBezTo>
                    <a:pt x="13412" y="1844"/>
                    <a:pt x="20700" y="0"/>
                    <a:pt x="29940" y="0"/>
                  </a:cubicBezTo>
                  <a:cubicBezTo>
                    <a:pt x="39179" y="0"/>
                    <a:pt x="47721" y="1844"/>
                    <a:pt x="55868" y="5551"/>
                  </a:cubicBezTo>
                  <a:lnTo>
                    <a:pt x="50532" y="17996"/>
                  </a:lnTo>
                  <a:cubicBezTo>
                    <a:pt x="42152" y="14522"/>
                    <a:pt x="35097" y="12803"/>
                    <a:pt x="29385" y="12803"/>
                  </a:cubicBezTo>
                  <a:cubicBezTo>
                    <a:pt x="20664" y="12803"/>
                    <a:pt x="16313" y="15292"/>
                    <a:pt x="16313" y="20252"/>
                  </a:cubicBezTo>
                  <a:cubicBezTo>
                    <a:pt x="16313" y="22688"/>
                    <a:pt x="17441" y="24747"/>
                    <a:pt x="19715" y="26430"/>
                  </a:cubicBezTo>
                  <a:cubicBezTo>
                    <a:pt x="21989" y="28113"/>
                    <a:pt x="26949" y="30441"/>
                    <a:pt x="34577" y="33396"/>
                  </a:cubicBezTo>
                  <a:cubicBezTo>
                    <a:pt x="40988" y="35885"/>
                    <a:pt x="45662" y="38159"/>
                    <a:pt x="48562" y="40218"/>
                  </a:cubicBezTo>
                  <a:cubicBezTo>
                    <a:pt x="51463" y="42277"/>
                    <a:pt x="53630" y="44659"/>
                    <a:pt x="55027" y="47345"/>
                  </a:cubicBezTo>
                  <a:cubicBezTo>
                    <a:pt x="56441" y="50031"/>
                    <a:pt x="57140" y="53254"/>
                    <a:pt x="57140" y="57014"/>
                  </a:cubicBezTo>
                  <a:close/>
                </a:path>
              </a:pathLst>
            </a:custGeom>
            <a:grpFill/>
            <a:ln w="1789"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FCA81F57-C59C-CF45-976E-BC3A62C34193}"/>
                </a:ext>
              </a:extLst>
            </p:cNvPr>
            <p:cNvSpPr/>
            <p:nvPr/>
          </p:nvSpPr>
          <p:spPr>
            <a:xfrm>
              <a:off x="1215071" y="1084408"/>
              <a:ext cx="114548" cy="79146"/>
            </a:xfrm>
            <a:custGeom>
              <a:avLst/>
              <a:gdLst>
                <a:gd name="connsiteX0" fmla="*/ 65484 w 114548"/>
                <a:gd name="connsiteY0" fmla="*/ 79147 h 79146"/>
                <a:gd name="connsiteX1" fmla="*/ 48903 w 114548"/>
                <a:gd name="connsiteY1" fmla="*/ 79147 h 79146"/>
                <a:gd name="connsiteX2" fmla="*/ 48903 w 114548"/>
                <a:gd name="connsiteY2" fmla="*/ 31211 h 79146"/>
                <a:gd name="connsiteX3" fmla="*/ 45536 w 114548"/>
                <a:gd name="connsiteY3" fmla="*/ 17889 h 79146"/>
                <a:gd name="connsiteX4" fmla="*/ 34989 w 114548"/>
                <a:gd name="connsiteY4" fmla="*/ 13501 h 79146"/>
                <a:gd name="connsiteX5" fmla="*/ 20969 w 114548"/>
                <a:gd name="connsiteY5" fmla="*/ 19715 h 79146"/>
                <a:gd name="connsiteX6" fmla="*/ 16510 w 114548"/>
                <a:gd name="connsiteY6" fmla="*/ 40415 h 79146"/>
                <a:gd name="connsiteX7" fmla="*/ 16510 w 114548"/>
                <a:gd name="connsiteY7" fmla="*/ 79147 h 79146"/>
                <a:gd name="connsiteX8" fmla="*/ 0 w 114548"/>
                <a:gd name="connsiteY8" fmla="*/ 79147 h 79146"/>
                <a:gd name="connsiteX9" fmla="*/ 0 w 114548"/>
                <a:gd name="connsiteY9" fmla="*/ 1415 h 79146"/>
                <a:gd name="connsiteX10" fmla="*/ 12929 w 114548"/>
                <a:gd name="connsiteY10" fmla="*/ 1415 h 79146"/>
                <a:gd name="connsiteX11" fmla="*/ 15238 w 114548"/>
                <a:gd name="connsiteY11" fmla="*/ 11603 h 79146"/>
                <a:gd name="connsiteX12" fmla="*/ 16080 w 114548"/>
                <a:gd name="connsiteY12" fmla="*/ 11603 h 79146"/>
                <a:gd name="connsiteX13" fmla="*/ 25463 w 114548"/>
                <a:gd name="connsiteY13" fmla="*/ 3026 h 79146"/>
                <a:gd name="connsiteX14" fmla="*/ 38982 w 114548"/>
                <a:gd name="connsiteY14" fmla="*/ 0 h 79146"/>
                <a:gd name="connsiteX15" fmla="*/ 62744 w 114548"/>
                <a:gd name="connsiteY15" fmla="*/ 12230 h 79146"/>
                <a:gd name="connsiteX16" fmla="*/ 63873 w 114548"/>
                <a:gd name="connsiteY16" fmla="*/ 12230 h 79146"/>
                <a:gd name="connsiteX17" fmla="*/ 73578 w 114548"/>
                <a:gd name="connsiteY17" fmla="*/ 3241 h 79146"/>
                <a:gd name="connsiteX18" fmla="*/ 87921 w 114548"/>
                <a:gd name="connsiteY18" fmla="*/ 18 h 79146"/>
                <a:gd name="connsiteX19" fmla="*/ 108191 w 114548"/>
                <a:gd name="connsiteY19" fmla="*/ 7037 h 79146"/>
                <a:gd name="connsiteX20" fmla="*/ 114548 w 114548"/>
                <a:gd name="connsiteY20" fmla="*/ 28471 h 79146"/>
                <a:gd name="connsiteX21" fmla="*/ 114548 w 114548"/>
                <a:gd name="connsiteY21" fmla="*/ 79147 h 79146"/>
                <a:gd name="connsiteX22" fmla="*/ 98038 w 114548"/>
                <a:gd name="connsiteY22" fmla="*/ 79147 h 79146"/>
                <a:gd name="connsiteX23" fmla="*/ 98038 w 114548"/>
                <a:gd name="connsiteY23" fmla="*/ 31211 h 79146"/>
                <a:gd name="connsiteX24" fmla="*/ 94636 w 114548"/>
                <a:gd name="connsiteY24" fmla="*/ 17889 h 79146"/>
                <a:gd name="connsiteX25" fmla="*/ 84053 w 114548"/>
                <a:gd name="connsiteY25" fmla="*/ 13501 h 79146"/>
                <a:gd name="connsiteX26" fmla="*/ 69961 w 114548"/>
                <a:gd name="connsiteY26" fmla="*/ 19518 h 79146"/>
                <a:gd name="connsiteX27" fmla="*/ 65502 w 114548"/>
                <a:gd name="connsiteY27" fmla="*/ 37962 h 79146"/>
                <a:gd name="connsiteX28" fmla="*/ 65502 w 114548"/>
                <a:gd name="connsiteY28" fmla="*/ 79147 h 79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4548" h="79146">
                  <a:moveTo>
                    <a:pt x="65484" y="79147"/>
                  </a:moveTo>
                  <a:lnTo>
                    <a:pt x="48903" y="79147"/>
                  </a:lnTo>
                  <a:lnTo>
                    <a:pt x="48903" y="31211"/>
                  </a:lnTo>
                  <a:cubicBezTo>
                    <a:pt x="48903" y="25266"/>
                    <a:pt x="47775" y="20825"/>
                    <a:pt x="45536" y="17889"/>
                  </a:cubicBezTo>
                  <a:cubicBezTo>
                    <a:pt x="43298" y="14952"/>
                    <a:pt x="39770" y="13501"/>
                    <a:pt x="34989" y="13501"/>
                  </a:cubicBezTo>
                  <a:cubicBezTo>
                    <a:pt x="28615" y="13501"/>
                    <a:pt x="23941" y="15579"/>
                    <a:pt x="20969" y="19715"/>
                  </a:cubicBezTo>
                  <a:cubicBezTo>
                    <a:pt x="17996" y="23869"/>
                    <a:pt x="16510" y="30763"/>
                    <a:pt x="16510" y="40415"/>
                  </a:cubicBezTo>
                  <a:lnTo>
                    <a:pt x="16510" y="79147"/>
                  </a:lnTo>
                  <a:lnTo>
                    <a:pt x="0" y="79147"/>
                  </a:lnTo>
                  <a:lnTo>
                    <a:pt x="0" y="1415"/>
                  </a:lnTo>
                  <a:lnTo>
                    <a:pt x="12929" y="1415"/>
                  </a:lnTo>
                  <a:lnTo>
                    <a:pt x="15238" y="11603"/>
                  </a:lnTo>
                  <a:lnTo>
                    <a:pt x="16080" y="11603"/>
                  </a:lnTo>
                  <a:cubicBezTo>
                    <a:pt x="18229" y="7897"/>
                    <a:pt x="21362" y="5050"/>
                    <a:pt x="25463" y="3026"/>
                  </a:cubicBezTo>
                  <a:cubicBezTo>
                    <a:pt x="29564" y="1021"/>
                    <a:pt x="34076" y="0"/>
                    <a:pt x="38982" y="0"/>
                  </a:cubicBezTo>
                  <a:cubicBezTo>
                    <a:pt x="50926" y="0"/>
                    <a:pt x="58841" y="4083"/>
                    <a:pt x="62744" y="12230"/>
                  </a:cubicBezTo>
                  <a:lnTo>
                    <a:pt x="63873" y="12230"/>
                  </a:lnTo>
                  <a:cubicBezTo>
                    <a:pt x="66165" y="8398"/>
                    <a:pt x="69406" y="5390"/>
                    <a:pt x="73578" y="3241"/>
                  </a:cubicBezTo>
                  <a:cubicBezTo>
                    <a:pt x="77750" y="1092"/>
                    <a:pt x="82531" y="18"/>
                    <a:pt x="87921" y="18"/>
                  </a:cubicBezTo>
                  <a:cubicBezTo>
                    <a:pt x="97197" y="18"/>
                    <a:pt x="103965" y="2364"/>
                    <a:pt x="108191" y="7037"/>
                  </a:cubicBezTo>
                  <a:cubicBezTo>
                    <a:pt x="112435" y="11729"/>
                    <a:pt x="114548" y="18873"/>
                    <a:pt x="114548" y="28471"/>
                  </a:cubicBezTo>
                  <a:lnTo>
                    <a:pt x="114548" y="79147"/>
                  </a:lnTo>
                  <a:lnTo>
                    <a:pt x="98038" y="79147"/>
                  </a:lnTo>
                  <a:lnTo>
                    <a:pt x="98038" y="31211"/>
                  </a:lnTo>
                  <a:cubicBezTo>
                    <a:pt x="98038" y="25266"/>
                    <a:pt x="96910" y="20825"/>
                    <a:pt x="94636" y="17889"/>
                  </a:cubicBezTo>
                  <a:cubicBezTo>
                    <a:pt x="92362" y="14970"/>
                    <a:pt x="88834" y="13501"/>
                    <a:pt x="84053" y="13501"/>
                  </a:cubicBezTo>
                  <a:cubicBezTo>
                    <a:pt x="77643" y="13501"/>
                    <a:pt x="72933" y="15507"/>
                    <a:pt x="69961" y="19518"/>
                  </a:cubicBezTo>
                  <a:cubicBezTo>
                    <a:pt x="66988" y="23529"/>
                    <a:pt x="65502" y="29671"/>
                    <a:pt x="65502" y="37962"/>
                  </a:cubicBezTo>
                  <a:lnTo>
                    <a:pt x="65502" y="79147"/>
                  </a:lnTo>
                  <a:close/>
                </a:path>
              </a:pathLst>
            </a:custGeom>
            <a:grpFill/>
            <a:ln w="1789"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4F15C462-F368-C9D9-92B8-86F430436B3E}"/>
                </a:ext>
              </a:extLst>
            </p:cNvPr>
            <p:cNvSpPr/>
            <p:nvPr/>
          </p:nvSpPr>
          <p:spPr>
            <a:xfrm>
              <a:off x="1347203" y="1084425"/>
              <a:ext cx="65931" cy="80543"/>
            </a:xfrm>
            <a:custGeom>
              <a:avLst/>
              <a:gdLst>
                <a:gd name="connsiteX0" fmla="*/ 54096 w 65931"/>
                <a:gd name="connsiteY0" fmla="*/ 79129 h 80543"/>
                <a:gd name="connsiteX1" fmla="*/ 50801 w 65931"/>
                <a:gd name="connsiteY1" fmla="*/ 68314 h 80543"/>
                <a:gd name="connsiteX2" fmla="*/ 50246 w 65931"/>
                <a:gd name="connsiteY2" fmla="*/ 68314 h 80543"/>
                <a:gd name="connsiteX3" fmla="*/ 38929 w 65931"/>
                <a:gd name="connsiteY3" fmla="*/ 77983 h 80543"/>
                <a:gd name="connsiteX4" fmla="*/ 24317 w 65931"/>
                <a:gd name="connsiteY4" fmla="*/ 80544 h 80543"/>
                <a:gd name="connsiteX5" fmla="*/ 6428 w 65931"/>
                <a:gd name="connsiteY5" fmla="*/ 74366 h 80543"/>
                <a:gd name="connsiteX6" fmla="*/ 0 w 65931"/>
                <a:gd name="connsiteY6" fmla="*/ 56871 h 80543"/>
                <a:gd name="connsiteX7" fmla="*/ 8917 w 65931"/>
                <a:gd name="connsiteY7" fmla="*/ 38732 h 80543"/>
                <a:gd name="connsiteX8" fmla="*/ 36117 w 65931"/>
                <a:gd name="connsiteY8" fmla="*/ 32053 h 80543"/>
                <a:gd name="connsiteX9" fmla="*/ 49547 w 65931"/>
                <a:gd name="connsiteY9" fmla="*/ 31623 h 80543"/>
                <a:gd name="connsiteX10" fmla="*/ 49547 w 65931"/>
                <a:gd name="connsiteY10" fmla="*/ 27469 h 80543"/>
                <a:gd name="connsiteX11" fmla="*/ 46073 w 65931"/>
                <a:gd name="connsiteY11" fmla="*/ 16331 h 80543"/>
                <a:gd name="connsiteX12" fmla="*/ 35294 w 65931"/>
                <a:gd name="connsiteY12" fmla="*/ 12642 h 80543"/>
                <a:gd name="connsiteX13" fmla="*/ 23834 w 65931"/>
                <a:gd name="connsiteY13" fmla="*/ 14397 h 80543"/>
                <a:gd name="connsiteX14" fmla="*/ 13287 w 65931"/>
                <a:gd name="connsiteY14" fmla="*/ 18551 h 80543"/>
                <a:gd name="connsiteX15" fmla="*/ 7951 w 65931"/>
                <a:gd name="connsiteY15" fmla="*/ 6751 h 80543"/>
                <a:gd name="connsiteX16" fmla="*/ 21792 w 65931"/>
                <a:gd name="connsiteY16" fmla="*/ 1719 h 80543"/>
                <a:gd name="connsiteX17" fmla="*/ 35992 w 65931"/>
                <a:gd name="connsiteY17" fmla="*/ 0 h 80543"/>
                <a:gd name="connsiteX18" fmla="*/ 58375 w 65931"/>
                <a:gd name="connsiteY18" fmla="*/ 6464 h 80543"/>
                <a:gd name="connsiteX19" fmla="*/ 65932 w 65931"/>
                <a:gd name="connsiteY19" fmla="*/ 26770 h 80543"/>
                <a:gd name="connsiteX20" fmla="*/ 65932 w 65931"/>
                <a:gd name="connsiteY20" fmla="*/ 79129 h 80543"/>
                <a:gd name="connsiteX21" fmla="*/ 54131 w 65931"/>
                <a:gd name="connsiteY21" fmla="*/ 79129 h 80543"/>
                <a:gd name="connsiteX22" fmla="*/ 29492 w 65931"/>
                <a:gd name="connsiteY22" fmla="*/ 67884 h 80543"/>
                <a:gd name="connsiteX23" fmla="*/ 43943 w 65931"/>
                <a:gd name="connsiteY23" fmla="*/ 62852 h 80543"/>
                <a:gd name="connsiteX24" fmla="*/ 49386 w 65931"/>
                <a:gd name="connsiteY24" fmla="*/ 48760 h 80543"/>
                <a:gd name="connsiteX25" fmla="*/ 49386 w 65931"/>
                <a:gd name="connsiteY25" fmla="*/ 42009 h 80543"/>
                <a:gd name="connsiteX26" fmla="*/ 39412 w 65931"/>
                <a:gd name="connsiteY26" fmla="*/ 42439 h 80543"/>
                <a:gd name="connsiteX27" fmla="*/ 22437 w 65931"/>
                <a:gd name="connsiteY27" fmla="*/ 46342 h 80543"/>
                <a:gd name="connsiteX28" fmla="*/ 17137 w 65931"/>
                <a:gd name="connsiteY28" fmla="*/ 56997 h 80543"/>
                <a:gd name="connsiteX29" fmla="*/ 20234 w 65931"/>
                <a:gd name="connsiteY29" fmla="*/ 65037 h 80543"/>
                <a:gd name="connsiteX30" fmla="*/ 29510 w 65931"/>
                <a:gd name="connsiteY30" fmla="*/ 67884 h 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5931" h="80543">
                  <a:moveTo>
                    <a:pt x="54096" y="79129"/>
                  </a:moveTo>
                  <a:lnTo>
                    <a:pt x="50801" y="68314"/>
                  </a:lnTo>
                  <a:lnTo>
                    <a:pt x="50246" y="68314"/>
                  </a:lnTo>
                  <a:cubicBezTo>
                    <a:pt x="46503" y="73041"/>
                    <a:pt x="42725" y="76264"/>
                    <a:pt x="38929" y="77983"/>
                  </a:cubicBezTo>
                  <a:cubicBezTo>
                    <a:pt x="35133" y="79702"/>
                    <a:pt x="30262" y="80544"/>
                    <a:pt x="24317" y="80544"/>
                  </a:cubicBezTo>
                  <a:cubicBezTo>
                    <a:pt x="16689" y="80544"/>
                    <a:pt x="10726" y="78484"/>
                    <a:pt x="6428" y="74366"/>
                  </a:cubicBezTo>
                  <a:cubicBezTo>
                    <a:pt x="2149" y="70247"/>
                    <a:pt x="0" y="64410"/>
                    <a:pt x="0" y="56871"/>
                  </a:cubicBezTo>
                  <a:cubicBezTo>
                    <a:pt x="0" y="48867"/>
                    <a:pt x="2972" y="42815"/>
                    <a:pt x="8917" y="38732"/>
                  </a:cubicBezTo>
                  <a:cubicBezTo>
                    <a:pt x="14862" y="34649"/>
                    <a:pt x="23923" y="32429"/>
                    <a:pt x="36117" y="32053"/>
                  </a:cubicBezTo>
                  <a:lnTo>
                    <a:pt x="49547" y="31623"/>
                  </a:lnTo>
                  <a:lnTo>
                    <a:pt x="49547" y="27469"/>
                  </a:lnTo>
                  <a:cubicBezTo>
                    <a:pt x="49547" y="22509"/>
                    <a:pt x="48383" y="18784"/>
                    <a:pt x="46073" y="16331"/>
                  </a:cubicBezTo>
                  <a:cubicBezTo>
                    <a:pt x="43764" y="13878"/>
                    <a:pt x="40164" y="12642"/>
                    <a:pt x="35294" y="12642"/>
                  </a:cubicBezTo>
                  <a:cubicBezTo>
                    <a:pt x="31318" y="12642"/>
                    <a:pt x="27486" y="13233"/>
                    <a:pt x="23834" y="14397"/>
                  </a:cubicBezTo>
                  <a:cubicBezTo>
                    <a:pt x="20181" y="15561"/>
                    <a:pt x="16671" y="16958"/>
                    <a:pt x="13287" y="18551"/>
                  </a:cubicBezTo>
                  <a:lnTo>
                    <a:pt x="7951" y="6751"/>
                  </a:lnTo>
                  <a:cubicBezTo>
                    <a:pt x="12158" y="4548"/>
                    <a:pt x="16778" y="2865"/>
                    <a:pt x="21792" y="1719"/>
                  </a:cubicBezTo>
                  <a:cubicBezTo>
                    <a:pt x="26806" y="573"/>
                    <a:pt x="31533" y="0"/>
                    <a:pt x="35992" y="0"/>
                  </a:cubicBezTo>
                  <a:cubicBezTo>
                    <a:pt x="45877" y="0"/>
                    <a:pt x="53343" y="2149"/>
                    <a:pt x="58375" y="6464"/>
                  </a:cubicBezTo>
                  <a:cubicBezTo>
                    <a:pt x="63407" y="10780"/>
                    <a:pt x="65932" y="17548"/>
                    <a:pt x="65932" y="26770"/>
                  </a:cubicBezTo>
                  <a:lnTo>
                    <a:pt x="65932" y="79129"/>
                  </a:lnTo>
                  <a:lnTo>
                    <a:pt x="54131" y="79129"/>
                  </a:lnTo>
                  <a:close/>
                  <a:moveTo>
                    <a:pt x="29492" y="67884"/>
                  </a:moveTo>
                  <a:cubicBezTo>
                    <a:pt x="35491" y="67884"/>
                    <a:pt x="40308" y="66201"/>
                    <a:pt x="43943" y="62852"/>
                  </a:cubicBezTo>
                  <a:cubicBezTo>
                    <a:pt x="47578" y="59503"/>
                    <a:pt x="49386" y="54812"/>
                    <a:pt x="49386" y="48760"/>
                  </a:cubicBezTo>
                  <a:lnTo>
                    <a:pt x="49386" y="42009"/>
                  </a:lnTo>
                  <a:lnTo>
                    <a:pt x="39412" y="42439"/>
                  </a:lnTo>
                  <a:cubicBezTo>
                    <a:pt x="31641" y="42725"/>
                    <a:pt x="25982" y="44014"/>
                    <a:pt x="22437" y="46342"/>
                  </a:cubicBezTo>
                  <a:cubicBezTo>
                    <a:pt x="18891" y="48670"/>
                    <a:pt x="17137" y="52215"/>
                    <a:pt x="17137" y="56997"/>
                  </a:cubicBezTo>
                  <a:cubicBezTo>
                    <a:pt x="17137" y="60470"/>
                    <a:pt x="18175" y="63139"/>
                    <a:pt x="20234" y="65037"/>
                  </a:cubicBezTo>
                  <a:cubicBezTo>
                    <a:pt x="22294" y="66935"/>
                    <a:pt x="25391" y="67884"/>
                    <a:pt x="29510" y="67884"/>
                  </a:cubicBezTo>
                  <a:close/>
                </a:path>
              </a:pathLst>
            </a:custGeom>
            <a:grpFill/>
            <a:ln w="1789"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E525529D-927A-0DFC-7849-F30C3668F30D}"/>
                </a:ext>
              </a:extLst>
            </p:cNvPr>
            <p:cNvSpPr/>
            <p:nvPr/>
          </p:nvSpPr>
          <p:spPr>
            <a:xfrm>
              <a:off x="1427066" y="1068542"/>
              <a:ext cx="50120" cy="96426"/>
            </a:xfrm>
            <a:custGeom>
              <a:avLst/>
              <a:gdLst>
                <a:gd name="connsiteX0" fmla="*/ 38033 w 50120"/>
                <a:gd name="connsiteY0" fmla="*/ 83068 h 96426"/>
                <a:gd name="connsiteX1" fmla="*/ 50120 w 50120"/>
                <a:gd name="connsiteY1" fmla="*/ 81170 h 96426"/>
                <a:gd name="connsiteX2" fmla="*/ 50120 w 50120"/>
                <a:gd name="connsiteY2" fmla="*/ 93615 h 96426"/>
                <a:gd name="connsiteX3" fmla="*/ 43047 w 50120"/>
                <a:gd name="connsiteY3" fmla="*/ 95621 h 96426"/>
                <a:gd name="connsiteX4" fmla="*/ 34094 w 50120"/>
                <a:gd name="connsiteY4" fmla="*/ 96427 h 96426"/>
                <a:gd name="connsiteX5" fmla="*/ 10619 w 50120"/>
                <a:gd name="connsiteY5" fmla="*/ 71680 h 96426"/>
                <a:gd name="connsiteX6" fmla="*/ 10619 w 50120"/>
                <a:gd name="connsiteY6" fmla="*/ 29797 h 96426"/>
                <a:gd name="connsiteX7" fmla="*/ 0 w 50120"/>
                <a:gd name="connsiteY7" fmla="*/ 29797 h 96426"/>
                <a:gd name="connsiteX8" fmla="*/ 0 w 50120"/>
                <a:gd name="connsiteY8" fmla="*/ 22491 h 96426"/>
                <a:gd name="connsiteX9" fmla="*/ 11389 w 50120"/>
                <a:gd name="connsiteY9" fmla="*/ 16438 h 96426"/>
                <a:gd name="connsiteX10" fmla="*/ 17011 w 50120"/>
                <a:gd name="connsiteY10" fmla="*/ 0 h 96426"/>
                <a:gd name="connsiteX11" fmla="*/ 27200 w 50120"/>
                <a:gd name="connsiteY11" fmla="*/ 0 h 96426"/>
                <a:gd name="connsiteX12" fmla="*/ 27200 w 50120"/>
                <a:gd name="connsiteY12" fmla="*/ 17298 h 96426"/>
                <a:gd name="connsiteX13" fmla="*/ 49332 w 50120"/>
                <a:gd name="connsiteY13" fmla="*/ 17298 h 96426"/>
                <a:gd name="connsiteX14" fmla="*/ 49332 w 50120"/>
                <a:gd name="connsiteY14" fmla="*/ 29814 h 96426"/>
                <a:gd name="connsiteX15" fmla="*/ 27200 w 50120"/>
                <a:gd name="connsiteY15" fmla="*/ 29814 h 96426"/>
                <a:gd name="connsiteX16" fmla="*/ 27200 w 50120"/>
                <a:gd name="connsiteY16" fmla="*/ 71411 h 96426"/>
                <a:gd name="connsiteX17" fmla="*/ 30190 w 50120"/>
                <a:gd name="connsiteY17" fmla="*/ 80239 h 96426"/>
                <a:gd name="connsiteX18" fmla="*/ 38033 w 50120"/>
                <a:gd name="connsiteY18" fmla="*/ 83086 h 96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120" h="96426">
                  <a:moveTo>
                    <a:pt x="38033" y="83068"/>
                  </a:moveTo>
                  <a:cubicBezTo>
                    <a:pt x="42062" y="83068"/>
                    <a:pt x="46091" y="82442"/>
                    <a:pt x="50120" y="81170"/>
                  </a:cubicBezTo>
                  <a:lnTo>
                    <a:pt x="50120" y="93615"/>
                  </a:lnTo>
                  <a:cubicBezTo>
                    <a:pt x="48294" y="94421"/>
                    <a:pt x="45930" y="95084"/>
                    <a:pt x="43047" y="95621"/>
                  </a:cubicBezTo>
                  <a:cubicBezTo>
                    <a:pt x="40164" y="96158"/>
                    <a:pt x="37174" y="96427"/>
                    <a:pt x="34094" y="96427"/>
                  </a:cubicBezTo>
                  <a:cubicBezTo>
                    <a:pt x="18444" y="96427"/>
                    <a:pt x="10619" y="88190"/>
                    <a:pt x="10619" y="71680"/>
                  </a:cubicBezTo>
                  <a:lnTo>
                    <a:pt x="10619" y="29797"/>
                  </a:lnTo>
                  <a:lnTo>
                    <a:pt x="0" y="29797"/>
                  </a:lnTo>
                  <a:lnTo>
                    <a:pt x="0" y="22491"/>
                  </a:lnTo>
                  <a:lnTo>
                    <a:pt x="11389" y="16438"/>
                  </a:lnTo>
                  <a:lnTo>
                    <a:pt x="17011" y="0"/>
                  </a:lnTo>
                  <a:lnTo>
                    <a:pt x="27200" y="0"/>
                  </a:lnTo>
                  <a:lnTo>
                    <a:pt x="27200" y="17298"/>
                  </a:lnTo>
                  <a:lnTo>
                    <a:pt x="49332" y="17298"/>
                  </a:lnTo>
                  <a:lnTo>
                    <a:pt x="49332" y="29814"/>
                  </a:lnTo>
                  <a:lnTo>
                    <a:pt x="27200" y="29814"/>
                  </a:lnTo>
                  <a:lnTo>
                    <a:pt x="27200" y="71411"/>
                  </a:lnTo>
                  <a:cubicBezTo>
                    <a:pt x="27200" y="75387"/>
                    <a:pt x="28203" y="78341"/>
                    <a:pt x="30190" y="80239"/>
                  </a:cubicBezTo>
                  <a:cubicBezTo>
                    <a:pt x="32178" y="82137"/>
                    <a:pt x="34792" y="83086"/>
                    <a:pt x="38033" y="83086"/>
                  </a:cubicBezTo>
                  <a:close/>
                </a:path>
              </a:pathLst>
            </a:custGeom>
            <a:grpFill/>
            <a:ln w="1789"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B8FC052E-94A7-D138-3632-8A6C77568756}"/>
                </a:ext>
              </a:extLst>
            </p:cNvPr>
            <p:cNvSpPr/>
            <p:nvPr/>
          </p:nvSpPr>
          <p:spPr>
            <a:xfrm>
              <a:off x="1483668" y="1068542"/>
              <a:ext cx="50102" cy="96426"/>
            </a:xfrm>
            <a:custGeom>
              <a:avLst/>
              <a:gdLst>
                <a:gd name="connsiteX0" fmla="*/ 38016 w 50102"/>
                <a:gd name="connsiteY0" fmla="*/ 83068 h 96426"/>
                <a:gd name="connsiteX1" fmla="*/ 50103 w 50102"/>
                <a:gd name="connsiteY1" fmla="*/ 81170 h 96426"/>
                <a:gd name="connsiteX2" fmla="*/ 50103 w 50102"/>
                <a:gd name="connsiteY2" fmla="*/ 93615 h 96426"/>
                <a:gd name="connsiteX3" fmla="*/ 43047 w 50102"/>
                <a:gd name="connsiteY3" fmla="*/ 95621 h 96426"/>
                <a:gd name="connsiteX4" fmla="*/ 34094 w 50102"/>
                <a:gd name="connsiteY4" fmla="*/ 96427 h 96426"/>
                <a:gd name="connsiteX5" fmla="*/ 10619 w 50102"/>
                <a:gd name="connsiteY5" fmla="*/ 71680 h 96426"/>
                <a:gd name="connsiteX6" fmla="*/ 10619 w 50102"/>
                <a:gd name="connsiteY6" fmla="*/ 29797 h 96426"/>
                <a:gd name="connsiteX7" fmla="*/ 0 w 50102"/>
                <a:gd name="connsiteY7" fmla="*/ 29797 h 96426"/>
                <a:gd name="connsiteX8" fmla="*/ 0 w 50102"/>
                <a:gd name="connsiteY8" fmla="*/ 22491 h 96426"/>
                <a:gd name="connsiteX9" fmla="*/ 11389 w 50102"/>
                <a:gd name="connsiteY9" fmla="*/ 16438 h 96426"/>
                <a:gd name="connsiteX10" fmla="*/ 17011 w 50102"/>
                <a:gd name="connsiteY10" fmla="*/ 0 h 96426"/>
                <a:gd name="connsiteX11" fmla="*/ 27200 w 50102"/>
                <a:gd name="connsiteY11" fmla="*/ 0 h 96426"/>
                <a:gd name="connsiteX12" fmla="*/ 27200 w 50102"/>
                <a:gd name="connsiteY12" fmla="*/ 17298 h 96426"/>
                <a:gd name="connsiteX13" fmla="*/ 49333 w 50102"/>
                <a:gd name="connsiteY13" fmla="*/ 17298 h 96426"/>
                <a:gd name="connsiteX14" fmla="*/ 49333 w 50102"/>
                <a:gd name="connsiteY14" fmla="*/ 29814 h 96426"/>
                <a:gd name="connsiteX15" fmla="*/ 27200 w 50102"/>
                <a:gd name="connsiteY15" fmla="*/ 29814 h 96426"/>
                <a:gd name="connsiteX16" fmla="*/ 27200 w 50102"/>
                <a:gd name="connsiteY16" fmla="*/ 71411 h 96426"/>
                <a:gd name="connsiteX17" fmla="*/ 30190 w 50102"/>
                <a:gd name="connsiteY17" fmla="*/ 80239 h 96426"/>
                <a:gd name="connsiteX18" fmla="*/ 38034 w 50102"/>
                <a:gd name="connsiteY18" fmla="*/ 83086 h 96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102" h="96426">
                  <a:moveTo>
                    <a:pt x="38016" y="83068"/>
                  </a:moveTo>
                  <a:cubicBezTo>
                    <a:pt x="42045" y="83068"/>
                    <a:pt x="46074" y="82442"/>
                    <a:pt x="50103" y="81170"/>
                  </a:cubicBezTo>
                  <a:lnTo>
                    <a:pt x="50103" y="93615"/>
                  </a:lnTo>
                  <a:cubicBezTo>
                    <a:pt x="48276" y="94421"/>
                    <a:pt x="45930" y="95084"/>
                    <a:pt x="43047" y="95621"/>
                  </a:cubicBezTo>
                  <a:cubicBezTo>
                    <a:pt x="40164" y="96158"/>
                    <a:pt x="37174" y="96427"/>
                    <a:pt x="34094" y="96427"/>
                  </a:cubicBezTo>
                  <a:cubicBezTo>
                    <a:pt x="18444" y="96427"/>
                    <a:pt x="10619" y="88190"/>
                    <a:pt x="10619" y="71680"/>
                  </a:cubicBezTo>
                  <a:lnTo>
                    <a:pt x="10619" y="29797"/>
                  </a:lnTo>
                  <a:lnTo>
                    <a:pt x="0" y="29797"/>
                  </a:lnTo>
                  <a:lnTo>
                    <a:pt x="0" y="22491"/>
                  </a:lnTo>
                  <a:lnTo>
                    <a:pt x="11389" y="16438"/>
                  </a:lnTo>
                  <a:lnTo>
                    <a:pt x="17011" y="0"/>
                  </a:lnTo>
                  <a:lnTo>
                    <a:pt x="27200" y="0"/>
                  </a:lnTo>
                  <a:lnTo>
                    <a:pt x="27200" y="17298"/>
                  </a:lnTo>
                  <a:lnTo>
                    <a:pt x="49333" y="17298"/>
                  </a:lnTo>
                  <a:lnTo>
                    <a:pt x="49333" y="29814"/>
                  </a:lnTo>
                  <a:lnTo>
                    <a:pt x="27200" y="29814"/>
                  </a:lnTo>
                  <a:lnTo>
                    <a:pt x="27200" y="71411"/>
                  </a:lnTo>
                  <a:cubicBezTo>
                    <a:pt x="27200" y="75387"/>
                    <a:pt x="28203" y="78341"/>
                    <a:pt x="30190" y="80239"/>
                  </a:cubicBezTo>
                  <a:cubicBezTo>
                    <a:pt x="32178" y="82137"/>
                    <a:pt x="34792" y="83086"/>
                    <a:pt x="38034" y="83086"/>
                  </a:cubicBezTo>
                  <a:close/>
                </a:path>
              </a:pathLst>
            </a:custGeom>
            <a:grpFill/>
            <a:ln w="1789"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BCA7555C-706D-1A01-9CEF-54D985378873}"/>
                </a:ext>
              </a:extLst>
            </p:cNvPr>
            <p:cNvSpPr/>
            <p:nvPr/>
          </p:nvSpPr>
          <p:spPr>
            <a:xfrm>
              <a:off x="1544658" y="1084408"/>
              <a:ext cx="68796" cy="80543"/>
            </a:xfrm>
            <a:custGeom>
              <a:avLst/>
              <a:gdLst>
                <a:gd name="connsiteX0" fmla="*/ 38589 w 68796"/>
                <a:gd name="connsiteY0" fmla="*/ 80544 h 80543"/>
                <a:gd name="connsiteX1" fmla="*/ 10225 w 68796"/>
                <a:gd name="connsiteY1" fmla="*/ 69961 h 80543"/>
                <a:gd name="connsiteX2" fmla="*/ 0 w 68796"/>
                <a:gd name="connsiteY2" fmla="*/ 40827 h 80543"/>
                <a:gd name="connsiteX3" fmla="*/ 9490 w 68796"/>
                <a:gd name="connsiteY3" fmla="*/ 10887 h 80543"/>
                <a:gd name="connsiteX4" fmla="*/ 35562 w 68796"/>
                <a:gd name="connsiteY4" fmla="*/ 0 h 80543"/>
                <a:gd name="connsiteX5" fmla="*/ 59879 w 68796"/>
                <a:gd name="connsiteY5" fmla="*/ 9347 h 80543"/>
                <a:gd name="connsiteX6" fmla="*/ 68797 w 68796"/>
                <a:gd name="connsiteY6" fmla="*/ 35061 h 80543"/>
                <a:gd name="connsiteX7" fmla="*/ 68797 w 68796"/>
                <a:gd name="connsiteY7" fmla="*/ 43978 h 80543"/>
                <a:gd name="connsiteX8" fmla="*/ 16993 w 68796"/>
                <a:gd name="connsiteY8" fmla="*/ 43978 h 80543"/>
                <a:gd name="connsiteX9" fmla="*/ 23117 w 68796"/>
                <a:gd name="connsiteY9" fmla="*/ 61366 h 80543"/>
                <a:gd name="connsiteX10" fmla="*/ 39359 w 68796"/>
                <a:gd name="connsiteY10" fmla="*/ 67454 h 80543"/>
                <a:gd name="connsiteX11" fmla="*/ 52180 w 68796"/>
                <a:gd name="connsiteY11" fmla="*/ 66147 h 80543"/>
                <a:gd name="connsiteX12" fmla="*/ 64929 w 68796"/>
                <a:gd name="connsiteY12" fmla="*/ 61831 h 80543"/>
                <a:gd name="connsiteX13" fmla="*/ 64929 w 68796"/>
                <a:gd name="connsiteY13" fmla="*/ 75261 h 80543"/>
                <a:gd name="connsiteX14" fmla="*/ 52699 w 68796"/>
                <a:gd name="connsiteY14" fmla="*/ 79344 h 80543"/>
                <a:gd name="connsiteX15" fmla="*/ 38571 w 68796"/>
                <a:gd name="connsiteY15" fmla="*/ 80544 h 80543"/>
                <a:gd name="connsiteX16" fmla="*/ 35562 w 68796"/>
                <a:gd name="connsiteY16" fmla="*/ 12517 h 80543"/>
                <a:gd name="connsiteX17" fmla="*/ 22956 w 68796"/>
                <a:gd name="connsiteY17" fmla="*/ 17513 h 80543"/>
                <a:gd name="connsiteX18" fmla="*/ 17298 w 68796"/>
                <a:gd name="connsiteY18" fmla="*/ 32053 h 80543"/>
                <a:gd name="connsiteX19" fmla="*/ 52574 w 68796"/>
                <a:gd name="connsiteY19" fmla="*/ 32053 h 80543"/>
                <a:gd name="connsiteX20" fmla="*/ 47936 w 68796"/>
                <a:gd name="connsiteY20" fmla="*/ 17477 h 80543"/>
                <a:gd name="connsiteX21" fmla="*/ 35562 w 68796"/>
                <a:gd name="connsiteY21" fmla="*/ 12517 h 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8796" h="80543">
                  <a:moveTo>
                    <a:pt x="38589" y="80544"/>
                  </a:moveTo>
                  <a:cubicBezTo>
                    <a:pt x="26502" y="80544"/>
                    <a:pt x="17047" y="77016"/>
                    <a:pt x="10225" y="69961"/>
                  </a:cubicBezTo>
                  <a:cubicBezTo>
                    <a:pt x="3402" y="62906"/>
                    <a:pt x="0" y="53200"/>
                    <a:pt x="0" y="40827"/>
                  </a:cubicBezTo>
                  <a:cubicBezTo>
                    <a:pt x="0" y="28453"/>
                    <a:pt x="3169" y="18157"/>
                    <a:pt x="9490" y="10887"/>
                  </a:cubicBezTo>
                  <a:cubicBezTo>
                    <a:pt x="15811" y="3617"/>
                    <a:pt x="24514" y="0"/>
                    <a:pt x="35562" y="0"/>
                  </a:cubicBezTo>
                  <a:cubicBezTo>
                    <a:pt x="45823" y="0"/>
                    <a:pt x="53934" y="3116"/>
                    <a:pt x="59879" y="9347"/>
                  </a:cubicBezTo>
                  <a:cubicBezTo>
                    <a:pt x="65824" y="15579"/>
                    <a:pt x="68797" y="24156"/>
                    <a:pt x="68797" y="35061"/>
                  </a:cubicBezTo>
                  <a:lnTo>
                    <a:pt x="68797" y="43978"/>
                  </a:lnTo>
                  <a:lnTo>
                    <a:pt x="16993" y="43978"/>
                  </a:lnTo>
                  <a:cubicBezTo>
                    <a:pt x="17226" y="51517"/>
                    <a:pt x="19267" y="57319"/>
                    <a:pt x="23117" y="61366"/>
                  </a:cubicBezTo>
                  <a:cubicBezTo>
                    <a:pt x="26949" y="65413"/>
                    <a:pt x="32375" y="67454"/>
                    <a:pt x="39359" y="67454"/>
                  </a:cubicBezTo>
                  <a:cubicBezTo>
                    <a:pt x="43943" y="67454"/>
                    <a:pt x="48222" y="67024"/>
                    <a:pt x="52180" y="66147"/>
                  </a:cubicBezTo>
                  <a:cubicBezTo>
                    <a:pt x="56137" y="65269"/>
                    <a:pt x="60399" y="63837"/>
                    <a:pt x="64929" y="61831"/>
                  </a:cubicBezTo>
                  <a:lnTo>
                    <a:pt x="64929" y="75261"/>
                  </a:lnTo>
                  <a:cubicBezTo>
                    <a:pt x="60900" y="77177"/>
                    <a:pt x="56817" y="78538"/>
                    <a:pt x="52699" y="79344"/>
                  </a:cubicBezTo>
                  <a:cubicBezTo>
                    <a:pt x="48580" y="80132"/>
                    <a:pt x="43871" y="80544"/>
                    <a:pt x="38571" y="80544"/>
                  </a:cubicBezTo>
                  <a:close/>
                  <a:moveTo>
                    <a:pt x="35562" y="12517"/>
                  </a:moveTo>
                  <a:cubicBezTo>
                    <a:pt x="30316" y="12517"/>
                    <a:pt x="26108" y="14182"/>
                    <a:pt x="22956" y="17513"/>
                  </a:cubicBezTo>
                  <a:cubicBezTo>
                    <a:pt x="19787" y="20843"/>
                    <a:pt x="17907" y="25696"/>
                    <a:pt x="17298" y="32053"/>
                  </a:cubicBezTo>
                  <a:lnTo>
                    <a:pt x="52574" y="32053"/>
                  </a:lnTo>
                  <a:cubicBezTo>
                    <a:pt x="52484" y="25642"/>
                    <a:pt x="50926" y="20772"/>
                    <a:pt x="47936" y="17477"/>
                  </a:cubicBezTo>
                  <a:cubicBezTo>
                    <a:pt x="44945" y="14182"/>
                    <a:pt x="40809" y="12517"/>
                    <a:pt x="35562" y="12517"/>
                  </a:cubicBezTo>
                  <a:close/>
                </a:path>
              </a:pathLst>
            </a:custGeom>
            <a:grpFill/>
            <a:ln w="1789"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439CC9AB-14A0-B439-BE22-979C564BF50D}"/>
                </a:ext>
              </a:extLst>
            </p:cNvPr>
            <p:cNvSpPr/>
            <p:nvPr/>
          </p:nvSpPr>
          <p:spPr>
            <a:xfrm>
              <a:off x="1632239" y="1084408"/>
              <a:ext cx="47631" cy="79146"/>
            </a:xfrm>
            <a:custGeom>
              <a:avLst/>
              <a:gdLst>
                <a:gd name="connsiteX0" fmla="*/ 39412 w 47631"/>
                <a:gd name="connsiteY0" fmla="*/ 18 h 79146"/>
                <a:gd name="connsiteX1" fmla="*/ 47631 w 47631"/>
                <a:gd name="connsiteY1" fmla="*/ 716 h 79146"/>
                <a:gd name="connsiteX2" fmla="*/ 46020 w 47631"/>
                <a:gd name="connsiteY2" fmla="*/ 16116 h 79146"/>
                <a:gd name="connsiteX3" fmla="*/ 38714 w 47631"/>
                <a:gd name="connsiteY3" fmla="*/ 15274 h 79146"/>
                <a:gd name="connsiteX4" fmla="*/ 22652 w 47631"/>
                <a:gd name="connsiteY4" fmla="*/ 21739 h 79146"/>
                <a:gd name="connsiteX5" fmla="*/ 16510 w 47631"/>
                <a:gd name="connsiteY5" fmla="*/ 38535 h 79146"/>
                <a:gd name="connsiteX6" fmla="*/ 16510 w 47631"/>
                <a:gd name="connsiteY6" fmla="*/ 79147 h 79146"/>
                <a:gd name="connsiteX7" fmla="*/ 0 w 47631"/>
                <a:gd name="connsiteY7" fmla="*/ 79147 h 79146"/>
                <a:gd name="connsiteX8" fmla="*/ 0 w 47631"/>
                <a:gd name="connsiteY8" fmla="*/ 1415 h 79146"/>
                <a:gd name="connsiteX9" fmla="*/ 12928 w 47631"/>
                <a:gd name="connsiteY9" fmla="*/ 1415 h 79146"/>
                <a:gd name="connsiteX10" fmla="*/ 15113 w 47631"/>
                <a:gd name="connsiteY10" fmla="*/ 15113 h 79146"/>
                <a:gd name="connsiteX11" fmla="*/ 15955 w 47631"/>
                <a:gd name="connsiteY11" fmla="*/ 15113 h 79146"/>
                <a:gd name="connsiteX12" fmla="*/ 26036 w 47631"/>
                <a:gd name="connsiteY12" fmla="*/ 4083 h 79146"/>
                <a:gd name="connsiteX13" fmla="*/ 39430 w 47631"/>
                <a:gd name="connsiteY13" fmla="*/ 0 h 79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631" h="79146">
                  <a:moveTo>
                    <a:pt x="39412" y="18"/>
                  </a:moveTo>
                  <a:cubicBezTo>
                    <a:pt x="42743" y="18"/>
                    <a:pt x="45483" y="251"/>
                    <a:pt x="47631" y="716"/>
                  </a:cubicBezTo>
                  <a:lnTo>
                    <a:pt x="46020" y="16116"/>
                  </a:lnTo>
                  <a:cubicBezTo>
                    <a:pt x="43674" y="15561"/>
                    <a:pt x="41239" y="15274"/>
                    <a:pt x="38714" y="15274"/>
                  </a:cubicBezTo>
                  <a:cubicBezTo>
                    <a:pt x="32106" y="15274"/>
                    <a:pt x="26752" y="17423"/>
                    <a:pt x="22652" y="21739"/>
                  </a:cubicBezTo>
                  <a:cubicBezTo>
                    <a:pt x="18551" y="26054"/>
                    <a:pt x="16510" y="31641"/>
                    <a:pt x="16510" y="38535"/>
                  </a:cubicBezTo>
                  <a:lnTo>
                    <a:pt x="16510" y="79147"/>
                  </a:lnTo>
                  <a:lnTo>
                    <a:pt x="0" y="79147"/>
                  </a:lnTo>
                  <a:lnTo>
                    <a:pt x="0" y="1415"/>
                  </a:lnTo>
                  <a:lnTo>
                    <a:pt x="12928" y="1415"/>
                  </a:lnTo>
                  <a:lnTo>
                    <a:pt x="15113" y="15113"/>
                  </a:lnTo>
                  <a:lnTo>
                    <a:pt x="15955" y="15113"/>
                  </a:lnTo>
                  <a:cubicBezTo>
                    <a:pt x="18533" y="10475"/>
                    <a:pt x="21900" y="6804"/>
                    <a:pt x="26036" y="4083"/>
                  </a:cubicBezTo>
                  <a:cubicBezTo>
                    <a:pt x="30190" y="1361"/>
                    <a:pt x="34649" y="0"/>
                    <a:pt x="39430" y="0"/>
                  </a:cubicBezTo>
                  <a:close/>
                </a:path>
              </a:pathLst>
            </a:custGeom>
            <a:grpFill/>
            <a:ln w="1789" cap="flat">
              <a:noFill/>
              <a:prstDash val="solid"/>
              <a:miter/>
            </a:ln>
          </p:spPr>
          <p:txBody>
            <a:bodyPr rtlCol="0" anchor="ctr"/>
            <a:lstStyle/>
            <a:p>
              <a:endParaRPr lang="en-GB"/>
            </a:p>
          </p:txBody>
        </p:sp>
      </p:grpSp>
      <p:sp>
        <p:nvSpPr>
          <p:cNvPr id="5" name="Slide Number Placeholder 4">
            <a:extLst>
              <a:ext uri="{FF2B5EF4-FFF2-40B4-BE49-F238E27FC236}">
                <a16:creationId xmlns:a16="http://schemas.microsoft.com/office/drawing/2014/main" id="{5998DA53-4C47-46AE-66FE-646627B2622F}"/>
              </a:ext>
            </a:extLst>
          </p:cNvPr>
          <p:cNvSpPr>
            <a:spLocks noGrp="1"/>
          </p:cNvSpPr>
          <p:nvPr userDrawn="1">
            <p:ph type="sldNum" sz="quarter" idx="13"/>
          </p:nvPr>
        </p:nvSpPr>
        <p:spPr/>
        <p:txBody>
          <a:bodyPr/>
          <a:lstStyle/>
          <a:p>
            <a:fld id="{39C6B835-EB63-4AE7-9628-740A286606E4}" type="slidenum">
              <a:rPr lang="en-GB" smtClean="0"/>
              <a:pPr/>
              <a:t>‹#›</a:t>
            </a:fld>
            <a:endParaRPr lang="en-GB"/>
          </a:p>
        </p:txBody>
      </p:sp>
      <p:sp>
        <p:nvSpPr>
          <p:cNvPr id="3" name="Footer Placeholder 2">
            <a:extLst>
              <a:ext uri="{FF2B5EF4-FFF2-40B4-BE49-F238E27FC236}">
                <a16:creationId xmlns:a16="http://schemas.microsoft.com/office/drawing/2014/main" id="{B3AE8D73-F056-21A8-2AF4-3A2993A24756}"/>
              </a:ext>
            </a:extLst>
          </p:cNvPr>
          <p:cNvSpPr>
            <a:spLocks noGrp="1"/>
          </p:cNvSpPr>
          <p:nvPr>
            <p:ph type="ftr" sz="quarter" idx="14"/>
          </p:nvPr>
        </p:nvSpPr>
        <p:spPr>
          <a:xfrm>
            <a:off x="550863" y="6170134"/>
            <a:ext cx="7243376" cy="365125"/>
          </a:xfrm>
        </p:spPr>
        <p:txBody>
          <a:bodyPr/>
          <a:lstStyle>
            <a:lvl1pPr>
              <a:defRPr>
                <a:solidFill>
                  <a:schemeClr val="bg1"/>
                </a:solidFill>
              </a:defRPr>
            </a:lvl1pPr>
          </a:lstStyle>
          <a:p>
            <a:r>
              <a:rPr lang="en-GB"/>
              <a:t>Copyright © 2024 AQA and its licensors. All rights reserved. </a:t>
            </a:r>
          </a:p>
        </p:txBody>
      </p:sp>
    </p:spTree>
    <p:extLst>
      <p:ext uri="{BB962C8B-B14F-4D97-AF65-F5344CB8AC3E}">
        <p14:creationId xmlns:p14="http://schemas.microsoft.com/office/powerpoint/2010/main" val="1604437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vider Red (right)">
    <p:bg>
      <p:bgPr>
        <a:solidFill>
          <a:schemeClr val="tx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997B040-DF54-EE85-7B14-8CD47261C16A}"/>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reeform: Shape 13">
            <a:extLst>
              <a:ext uri="{FF2B5EF4-FFF2-40B4-BE49-F238E27FC236}">
                <a16:creationId xmlns:a16="http://schemas.microsoft.com/office/drawing/2014/main" id="{2C6C9B13-3EC8-7466-CEAD-F47EDFF25355}"/>
              </a:ext>
            </a:extLst>
          </p:cNvPr>
          <p:cNvSpPr/>
          <p:nvPr userDrawn="1"/>
        </p:nvSpPr>
        <p:spPr>
          <a:xfrm flipH="1">
            <a:off x="1100049" y="3726254"/>
            <a:ext cx="11091951" cy="3131746"/>
          </a:xfrm>
          <a:custGeom>
            <a:avLst/>
            <a:gdLst>
              <a:gd name="connsiteX0" fmla="*/ 3032929 w 11091951"/>
              <a:gd name="connsiteY0" fmla="*/ 0 h 3131746"/>
              <a:gd name="connsiteX1" fmla="*/ 711861 w 11091951"/>
              <a:gd name="connsiteY1" fmla="*/ 2069654 h 3131746"/>
              <a:gd name="connsiteX2" fmla="*/ 0 w 11091951"/>
              <a:gd name="connsiteY2" fmla="*/ 2703296 h 3131746"/>
              <a:gd name="connsiteX3" fmla="*/ 0 w 11091951"/>
              <a:gd name="connsiteY3" fmla="*/ 3131746 h 3131746"/>
              <a:gd name="connsiteX4" fmla="*/ 11007510 w 11091951"/>
              <a:gd name="connsiteY4" fmla="*/ 3131746 h 3131746"/>
              <a:gd name="connsiteX5" fmla="*/ 11091951 w 11091951"/>
              <a:gd name="connsiteY5" fmla="*/ 3127369 h 313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1951" h="3131746">
                <a:moveTo>
                  <a:pt x="3032929" y="0"/>
                </a:moveTo>
                <a:cubicBezTo>
                  <a:pt x="2262678" y="662380"/>
                  <a:pt x="1486314" y="1373657"/>
                  <a:pt x="711861" y="2069654"/>
                </a:cubicBezTo>
                <a:lnTo>
                  <a:pt x="0" y="2703296"/>
                </a:lnTo>
                <a:lnTo>
                  <a:pt x="0" y="3131746"/>
                </a:lnTo>
                <a:lnTo>
                  <a:pt x="11007510" y="3131746"/>
                </a:lnTo>
                <a:lnTo>
                  <a:pt x="11091951" y="3127369"/>
                </a:lnTo>
                <a:close/>
              </a:path>
            </a:pathLst>
          </a:custGeom>
          <a:solidFill>
            <a:srgbClr val="9C182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Freeform: Shape 8">
            <a:extLst>
              <a:ext uri="{FF2B5EF4-FFF2-40B4-BE49-F238E27FC236}">
                <a16:creationId xmlns:a16="http://schemas.microsoft.com/office/drawing/2014/main" id="{81C297A5-DB43-EF38-A645-7E1B012C69CB}"/>
              </a:ext>
            </a:extLst>
          </p:cNvPr>
          <p:cNvSpPr/>
          <p:nvPr userDrawn="1"/>
        </p:nvSpPr>
        <p:spPr>
          <a:xfrm flipH="1">
            <a:off x="4579122" y="-1"/>
            <a:ext cx="7612878" cy="6527192"/>
          </a:xfrm>
          <a:custGeom>
            <a:avLst/>
            <a:gdLst>
              <a:gd name="connsiteX0" fmla="*/ 7612878 w 7612878"/>
              <a:gd name="connsiteY0" fmla="*/ 0 h 6527192"/>
              <a:gd name="connsiteX1" fmla="*/ 2487069 w 7612878"/>
              <a:gd name="connsiteY1" fmla="*/ 0 h 6527192"/>
              <a:gd name="connsiteX2" fmla="*/ 2481946 w 7612878"/>
              <a:gd name="connsiteY2" fmla="*/ 14515 h 6527192"/>
              <a:gd name="connsiteX3" fmla="*/ 0 w 7612878"/>
              <a:gd name="connsiteY3" fmla="*/ 2170960 h 6527192"/>
              <a:gd name="connsiteX4" fmla="*/ 0 w 7612878"/>
              <a:gd name="connsiteY4" fmla="*/ 6527192 h 6527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2878" h="6527192">
                <a:moveTo>
                  <a:pt x="7612878" y="0"/>
                </a:moveTo>
                <a:lnTo>
                  <a:pt x="2487069" y="0"/>
                </a:lnTo>
                <a:lnTo>
                  <a:pt x="2481946" y="14515"/>
                </a:lnTo>
                <a:lnTo>
                  <a:pt x="0" y="2170960"/>
                </a:lnTo>
                <a:lnTo>
                  <a:pt x="0" y="652719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03D73020-CC15-DBE1-A3D7-A6F7B23CC6D2}"/>
              </a:ext>
            </a:extLst>
          </p:cNvPr>
          <p:cNvSpPr>
            <a:spLocks noGrp="1"/>
          </p:cNvSpPr>
          <p:nvPr userDrawn="1">
            <p:ph type="title" hasCustomPrompt="1"/>
          </p:nvPr>
        </p:nvSpPr>
        <p:spPr>
          <a:xfrm>
            <a:off x="550864" y="1960776"/>
            <a:ext cx="7037714" cy="2633466"/>
          </a:xfrm>
        </p:spPr>
        <p:txBody>
          <a:bodyPr anchor="ctr">
            <a:normAutofit/>
          </a:bodyPr>
          <a:lstStyle>
            <a:lvl1pPr>
              <a:defRPr sz="7000">
                <a:solidFill>
                  <a:schemeClr val="bg1"/>
                </a:solidFill>
              </a:defRPr>
            </a:lvl1pPr>
          </a:lstStyle>
          <a:p>
            <a:r>
              <a:rPr lang="en-US"/>
              <a:t>Divider</a:t>
            </a:r>
            <a:endParaRPr lang="en-GB"/>
          </a:p>
        </p:txBody>
      </p:sp>
      <p:sp>
        <p:nvSpPr>
          <p:cNvPr id="4" name="Slide Number Placeholder 3">
            <a:extLst>
              <a:ext uri="{FF2B5EF4-FFF2-40B4-BE49-F238E27FC236}">
                <a16:creationId xmlns:a16="http://schemas.microsoft.com/office/drawing/2014/main" id="{338ED685-D9C0-B371-5E31-A4014B041BBC}"/>
              </a:ext>
            </a:extLst>
          </p:cNvPr>
          <p:cNvSpPr>
            <a:spLocks noGrp="1"/>
          </p:cNvSpPr>
          <p:nvPr>
            <p:ph type="sldNum" sz="quarter" idx="11"/>
          </p:nvPr>
        </p:nvSpPr>
        <p:spPr/>
        <p:txBody>
          <a:bodyPr/>
          <a:lstStyle>
            <a:lvl1pPr>
              <a:defRPr>
                <a:solidFill>
                  <a:schemeClr val="bg1"/>
                </a:solidFill>
              </a:defRPr>
            </a:lvl1pPr>
          </a:lstStyle>
          <a:p>
            <a:fld id="{39C6B835-EB63-4AE7-9628-740A286606E4}" type="slidenum">
              <a:rPr lang="en-GB" smtClean="0"/>
              <a:pPr/>
              <a:t>‹#›</a:t>
            </a:fld>
            <a:endParaRPr lang="en-GB"/>
          </a:p>
        </p:txBody>
      </p:sp>
    </p:spTree>
    <p:extLst>
      <p:ext uri="{BB962C8B-B14F-4D97-AF65-F5344CB8AC3E}">
        <p14:creationId xmlns:p14="http://schemas.microsoft.com/office/powerpoint/2010/main" val="2532300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Red (left)">
    <p:bg>
      <p:bgPr>
        <a:solidFill>
          <a:schemeClr val="tx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997B040-DF54-EE85-7B14-8CD47261C16A}"/>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3FC2B106-ED31-93ED-F33A-2196E06B1AE3}"/>
              </a:ext>
            </a:extLst>
          </p:cNvPr>
          <p:cNvGrpSpPr/>
          <p:nvPr userDrawn="1"/>
        </p:nvGrpSpPr>
        <p:grpSpPr>
          <a:xfrm flipH="1">
            <a:off x="0" y="-1"/>
            <a:ext cx="11091951" cy="6858001"/>
            <a:chOff x="1100049" y="-1"/>
            <a:chExt cx="11091951" cy="6858001"/>
          </a:xfrm>
        </p:grpSpPr>
        <p:sp>
          <p:nvSpPr>
            <p:cNvPr id="14" name="Freeform: Shape 13">
              <a:extLst>
                <a:ext uri="{FF2B5EF4-FFF2-40B4-BE49-F238E27FC236}">
                  <a16:creationId xmlns:a16="http://schemas.microsoft.com/office/drawing/2014/main" id="{2C6C9B13-3EC8-7466-CEAD-F47EDFF25355}"/>
                </a:ext>
              </a:extLst>
            </p:cNvPr>
            <p:cNvSpPr/>
            <p:nvPr userDrawn="1"/>
          </p:nvSpPr>
          <p:spPr>
            <a:xfrm flipH="1">
              <a:off x="1100049" y="3726254"/>
              <a:ext cx="11091951" cy="3131746"/>
            </a:xfrm>
            <a:custGeom>
              <a:avLst/>
              <a:gdLst>
                <a:gd name="connsiteX0" fmla="*/ 3032929 w 11091951"/>
                <a:gd name="connsiteY0" fmla="*/ 0 h 3131746"/>
                <a:gd name="connsiteX1" fmla="*/ 711861 w 11091951"/>
                <a:gd name="connsiteY1" fmla="*/ 2069654 h 3131746"/>
                <a:gd name="connsiteX2" fmla="*/ 0 w 11091951"/>
                <a:gd name="connsiteY2" fmla="*/ 2703296 h 3131746"/>
                <a:gd name="connsiteX3" fmla="*/ 0 w 11091951"/>
                <a:gd name="connsiteY3" fmla="*/ 3131746 h 3131746"/>
                <a:gd name="connsiteX4" fmla="*/ 11007510 w 11091951"/>
                <a:gd name="connsiteY4" fmla="*/ 3131746 h 3131746"/>
                <a:gd name="connsiteX5" fmla="*/ 11091951 w 11091951"/>
                <a:gd name="connsiteY5" fmla="*/ 3127369 h 313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1951" h="3131746">
                  <a:moveTo>
                    <a:pt x="3032929" y="0"/>
                  </a:moveTo>
                  <a:cubicBezTo>
                    <a:pt x="2262678" y="662380"/>
                    <a:pt x="1486314" y="1373657"/>
                    <a:pt x="711861" y="2069654"/>
                  </a:cubicBezTo>
                  <a:lnTo>
                    <a:pt x="0" y="2703296"/>
                  </a:lnTo>
                  <a:lnTo>
                    <a:pt x="0" y="3131746"/>
                  </a:lnTo>
                  <a:lnTo>
                    <a:pt x="11007510" y="3131746"/>
                  </a:lnTo>
                  <a:lnTo>
                    <a:pt x="11091951" y="3127369"/>
                  </a:lnTo>
                  <a:close/>
                </a:path>
              </a:pathLst>
            </a:custGeom>
            <a:solidFill>
              <a:srgbClr val="9C182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Freeform: Shape 8">
              <a:extLst>
                <a:ext uri="{FF2B5EF4-FFF2-40B4-BE49-F238E27FC236}">
                  <a16:creationId xmlns:a16="http://schemas.microsoft.com/office/drawing/2014/main" id="{81C297A5-DB43-EF38-A645-7E1B012C69CB}"/>
                </a:ext>
              </a:extLst>
            </p:cNvPr>
            <p:cNvSpPr/>
            <p:nvPr userDrawn="1"/>
          </p:nvSpPr>
          <p:spPr>
            <a:xfrm flipH="1">
              <a:off x="4579122" y="-1"/>
              <a:ext cx="7612878" cy="6527192"/>
            </a:xfrm>
            <a:custGeom>
              <a:avLst/>
              <a:gdLst>
                <a:gd name="connsiteX0" fmla="*/ 7612878 w 7612878"/>
                <a:gd name="connsiteY0" fmla="*/ 0 h 6527192"/>
                <a:gd name="connsiteX1" fmla="*/ 2487069 w 7612878"/>
                <a:gd name="connsiteY1" fmla="*/ 0 h 6527192"/>
                <a:gd name="connsiteX2" fmla="*/ 2481946 w 7612878"/>
                <a:gd name="connsiteY2" fmla="*/ 14515 h 6527192"/>
                <a:gd name="connsiteX3" fmla="*/ 0 w 7612878"/>
                <a:gd name="connsiteY3" fmla="*/ 2170960 h 6527192"/>
                <a:gd name="connsiteX4" fmla="*/ 0 w 7612878"/>
                <a:gd name="connsiteY4" fmla="*/ 6527192 h 6527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2878" h="6527192">
                  <a:moveTo>
                    <a:pt x="7612878" y="0"/>
                  </a:moveTo>
                  <a:lnTo>
                    <a:pt x="2487069" y="0"/>
                  </a:lnTo>
                  <a:lnTo>
                    <a:pt x="2481946" y="14515"/>
                  </a:lnTo>
                  <a:lnTo>
                    <a:pt x="0" y="2170960"/>
                  </a:lnTo>
                  <a:lnTo>
                    <a:pt x="0" y="652719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2" name="Title 1">
            <a:extLst>
              <a:ext uri="{FF2B5EF4-FFF2-40B4-BE49-F238E27FC236}">
                <a16:creationId xmlns:a16="http://schemas.microsoft.com/office/drawing/2014/main" id="{03D73020-CC15-DBE1-A3D7-A6F7B23CC6D2}"/>
              </a:ext>
            </a:extLst>
          </p:cNvPr>
          <p:cNvSpPr>
            <a:spLocks noGrp="1"/>
          </p:cNvSpPr>
          <p:nvPr userDrawn="1">
            <p:ph type="title" hasCustomPrompt="1"/>
          </p:nvPr>
        </p:nvSpPr>
        <p:spPr>
          <a:xfrm>
            <a:off x="4940300" y="1960776"/>
            <a:ext cx="6686878" cy="2633466"/>
          </a:xfrm>
        </p:spPr>
        <p:txBody>
          <a:bodyPr anchor="ctr">
            <a:normAutofit/>
          </a:bodyPr>
          <a:lstStyle>
            <a:lvl1pPr>
              <a:defRPr sz="7000">
                <a:solidFill>
                  <a:schemeClr val="bg1"/>
                </a:solidFill>
              </a:defRPr>
            </a:lvl1pPr>
          </a:lstStyle>
          <a:p>
            <a:r>
              <a:rPr lang="en-US"/>
              <a:t>Divider</a:t>
            </a:r>
            <a:endParaRPr lang="en-GB"/>
          </a:p>
        </p:txBody>
      </p:sp>
      <p:sp>
        <p:nvSpPr>
          <p:cNvPr id="4" name="Slide Number Placeholder 3">
            <a:extLst>
              <a:ext uri="{FF2B5EF4-FFF2-40B4-BE49-F238E27FC236}">
                <a16:creationId xmlns:a16="http://schemas.microsoft.com/office/drawing/2014/main" id="{338ED685-D9C0-B371-5E31-A4014B041BBC}"/>
              </a:ext>
            </a:extLst>
          </p:cNvPr>
          <p:cNvSpPr>
            <a:spLocks noGrp="1"/>
          </p:cNvSpPr>
          <p:nvPr>
            <p:ph type="sldNum" sz="quarter" idx="11"/>
          </p:nvPr>
        </p:nvSpPr>
        <p:spPr/>
        <p:txBody>
          <a:bodyPr/>
          <a:lstStyle>
            <a:lvl1pPr>
              <a:defRPr>
                <a:solidFill>
                  <a:schemeClr val="bg1"/>
                </a:solidFill>
              </a:defRPr>
            </a:lvl1pPr>
          </a:lstStyle>
          <a:p>
            <a:fld id="{39C6B835-EB63-4AE7-9628-740A286606E4}" type="slidenum">
              <a:rPr lang="en-GB" smtClean="0"/>
              <a:pPr/>
              <a:t>‹#›</a:t>
            </a:fld>
            <a:endParaRPr lang="en-GB"/>
          </a:p>
        </p:txBody>
      </p:sp>
    </p:spTree>
    <p:extLst>
      <p:ext uri="{BB962C8B-B14F-4D97-AF65-F5344CB8AC3E}">
        <p14:creationId xmlns:p14="http://schemas.microsoft.com/office/powerpoint/2010/main" val="2774608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Lavender (righ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CD26599-65A3-C91B-ED8D-D419E1218251}"/>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reeform: Shape 3">
            <a:extLst>
              <a:ext uri="{FF2B5EF4-FFF2-40B4-BE49-F238E27FC236}">
                <a16:creationId xmlns:a16="http://schemas.microsoft.com/office/drawing/2014/main" id="{F79E9468-B625-F928-43C0-2811C8054F73}"/>
              </a:ext>
            </a:extLst>
          </p:cNvPr>
          <p:cNvSpPr/>
          <p:nvPr userDrawn="1"/>
        </p:nvSpPr>
        <p:spPr>
          <a:xfrm flipH="1">
            <a:off x="1100049" y="3726254"/>
            <a:ext cx="11091951" cy="3131746"/>
          </a:xfrm>
          <a:custGeom>
            <a:avLst/>
            <a:gdLst>
              <a:gd name="connsiteX0" fmla="*/ 3032929 w 11091951"/>
              <a:gd name="connsiteY0" fmla="*/ 0 h 3131746"/>
              <a:gd name="connsiteX1" fmla="*/ 711861 w 11091951"/>
              <a:gd name="connsiteY1" fmla="*/ 2069654 h 3131746"/>
              <a:gd name="connsiteX2" fmla="*/ 0 w 11091951"/>
              <a:gd name="connsiteY2" fmla="*/ 2703296 h 3131746"/>
              <a:gd name="connsiteX3" fmla="*/ 0 w 11091951"/>
              <a:gd name="connsiteY3" fmla="*/ 3131746 h 3131746"/>
              <a:gd name="connsiteX4" fmla="*/ 11007510 w 11091951"/>
              <a:gd name="connsiteY4" fmla="*/ 3131746 h 3131746"/>
              <a:gd name="connsiteX5" fmla="*/ 11091951 w 11091951"/>
              <a:gd name="connsiteY5" fmla="*/ 3127369 h 313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1951" h="3131746">
                <a:moveTo>
                  <a:pt x="3032929" y="0"/>
                </a:moveTo>
                <a:cubicBezTo>
                  <a:pt x="2262678" y="662380"/>
                  <a:pt x="1486314" y="1373657"/>
                  <a:pt x="711861" y="2069654"/>
                </a:cubicBezTo>
                <a:lnTo>
                  <a:pt x="0" y="2703296"/>
                </a:lnTo>
                <a:lnTo>
                  <a:pt x="0" y="3131746"/>
                </a:lnTo>
                <a:lnTo>
                  <a:pt x="11007510" y="3131746"/>
                </a:lnTo>
                <a:lnTo>
                  <a:pt x="11091951" y="3127369"/>
                </a:lnTo>
                <a:close/>
              </a:path>
            </a:pathLst>
          </a:custGeom>
          <a:solidFill>
            <a:srgbClr val="AE95D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GB"/>
          </a:p>
        </p:txBody>
      </p:sp>
      <p:sp>
        <p:nvSpPr>
          <p:cNvPr id="9" name="Freeform: Shape 8">
            <a:extLst>
              <a:ext uri="{FF2B5EF4-FFF2-40B4-BE49-F238E27FC236}">
                <a16:creationId xmlns:a16="http://schemas.microsoft.com/office/drawing/2014/main" id="{81C297A5-DB43-EF38-A645-7E1B012C69CB}"/>
              </a:ext>
            </a:extLst>
          </p:cNvPr>
          <p:cNvSpPr/>
          <p:nvPr userDrawn="1"/>
        </p:nvSpPr>
        <p:spPr>
          <a:xfrm flipH="1">
            <a:off x="4579122" y="-1"/>
            <a:ext cx="7612878" cy="6527192"/>
          </a:xfrm>
          <a:custGeom>
            <a:avLst/>
            <a:gdLst>
              <a:gd name="connsiteX0" fmla="*/ 7612878 w 7612878"/>
              <a:gd name="connsiteY0" fmla="*/ 0 h 6527192"/>
              <a:gd name="connsiteX1" fmla="*/ 2487069 w 7612878"/>
              <a:gd name="connsiteY1" fmla="*/ 0 h 6527192"/>
              <a:gd name="connsiteX2" fmla="*/ 2481946 w 7612878"/>
              <a:gd name="connsiteY2" fmla="*/ 14515 h 6527192"/>
              <a:gd name="connsiteX3" fmla="*/ 0 w 7612878"/>
              <a:gd name="connsiteY3" fmla="*/ 2170960 h 6527192"/>
              <a:gd name="connsiteX4" fmla="*/ 0 w 7612878"/>
              <a:gd name="connsiteY4" fmla="*/ 6527192 h 6527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2878" h="6527192">
                <a:moveTo>
                  <a:pt x="7612878" y="0"/>
                </a:moveTo>
                <a:lnTo>
                  <a:pt x="2487069" y="0"/>
                </a:lnTo>
                <a:lnTo>
                  <a:pt x="2481946" y="14515"/>
                </a:lnTo>
                <a:lnTo>
                  <a:pt x="0" y="2170960"/>
                </a:lnTo>
                <a:lnTo>
                  <a:pt x="0" y="652719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03D73020-CC15-DBE1-A3D7-A6F7B23CC6D2}"/>
              </a:ext>
            </a:extLst>
          </p:cNvPr>
          <p:cNvSpPr>
            <a:spLocks noGrp="1"/>
          </p:cNvSpPr>
          <p:nvPr userDrawn="1">
            <p:ph type="title" hasCustomPrompt="1"/>
          </p:nvPr>
        </p:nvSpPr>
        <p:spPr>
          <a:xfrm>
            <a:off x="550864" y="1960776"/>
            <a:ext cx="7037714" cy="2633466"/>
          </a:xfrm>
        </p:spPr>
        <p:txBody>
          <a:bodyPr anchor="ctr">
            <a:normAutofit/>
          </a:bodyPr>
          <a:lstStyle>
            <a:lvl1pPr>
              <a:defRPr sz="7000">
                <a:solidFill>
                  <a:schemeClr val="bg1"/>
                </a:solidFill>
              </a:defRPr>
            </a:lvl1pPr>
          </a:lstStyle>
          <a:p>
            <a:r>
              <a:rPr lang="en-US"/>
              <a:t>Divider</a:t>
            </a:r>
            <a:endParaRPr lang="en-GB"/>
          </a:p>
        </p:txBody>
      </p:sp>
      <p:sp>
        <p:nvSpPr>
          <p:cNvPr id="5" name="Slide Number Placeholder 4">
            <a:extLst>
              <a:ext uri="{FF2B5EF4-FFF2-40B4-BE49-F238E27FC236}">
                <a16:creationId xmlns:a16="http://schemas.microsoft.com/office/drawing/2014/main" id="{A70D4263-AED4-A490-1282-D07BB0FC4797}"/>
              </a:ext>
            </a:extLst>
          </p:cNvPr>
          <p:cNvSpPr>
            <a:spLocks noGrp="1"/>
          </p:cNvSpPr>
          <p:nvPr>
            <p:ph type="sldNum" sz="quarter" idx="11"/>
          </p:nvPr>
        </p:nvSpPr>
        <p:spPr/>
        <p:txBody>
          <a:bodyPr/>
          <a:lstStyle/>
          <a:p>
            <a:fld id="{39C6B835-EB63-4AE7-9628-740A286606E4}" type="slidenum">
              <a:rPr lang="en-GB" smtClean="0"/>
              <a:pPr/>
              <a:t>‹#›</a:t>
            </a:fld>
            <a:endParaRPr lang="en-GB"/>
          </a:p>
        </p:txBody>
      </p:sp>
    </p:spTree>
    <p:extLst>
      <p:ext uri="{BB962C8B-B14F-4D97-AF65-F5344CB8AC3E}">
        <p14:creationId xmlns:p14="http://schemas.microsoft.com/office/powerpoint/2010/main" val="2393799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Lavender (lef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CD26599-65A3-C91B-ED8D-D419E1218251}"/>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AB5CF3AB-E5D3-197E-7AEB-C92DBFE8AF5C}"/>
              </a:ext>
            </a:extLst>
          </p:cNvPr>
          <p:cNvGrpSpPr/>
          <p:nvPr userDrawn="1"/>
        </p:nvGrpSpPr>
        <p:grpSpPr>
          <a:xfrm flipH="1">
            <a:off x="0" y="-1"/>
            <a:ext cx="11091951" cy="6858001"/>
            <a:chOff x="1100049" y="-1"/>
            <a:chExt cx="11091951" cy="6858001"/>
          </a:xfrm>
        </p:grpSpPr>
        <p:sp>
          <p:nvSpPr>
            <p:cNvPr id="4" name="Freeform: Shape 3">
              <a:extLst>
                <a:ext uri="{FF2B5EF4-FFF2-40B4-BE49-F238E27FC236}">
                  <a16:creationId xmlns:a16="http://schemas.microsoft.com/office/drawing/2014/main" id="{F79E9468-B625-F928-43C0-2811C8054F73}"/>
                </a:ext>
              </a:extLst>
            </p:cNvPr>
            <p:cNvSpPr/>
            <p:nvPr userDrawn="1"/>
          </p:nvSpPr>
          <p:spPr>
            <a:xfrm flipH="1">
              <a:off x="1100049" y="3726254"/>
              <a:ext cx="11091951" cy="3131746"/>
            </a:xfrm>
            <a:custGeom>
              <a:avLst/>
              <a:gdLst>
                <a:gd name="connsiteX0" fmla="*/ 3032929 w 11091951"/>
                <a:gd name="connsiteY0" fmla="*/ 0 h 3131746"/>
                <a:gd name="connsiteX1" fmla="*/ 711861 w 11091951"/>
                <a:gd name="connsiteY1" fmla="*/ 2069654 h 3131746"/>
                <a:gd name="connsiteX2" fmla="*/ 0 w 11091951"/>
                <a:gd name="connsiteY2" fmla="*/ 2703296 h 3131746"/>
                <a:gd name="connsiteX3" fmla="*/ 0 w 11091951"/>
                <a:gd name="connsiteY3" fmla="*/ 3131746 h 3131746"/>
                <a:gd name="connsiteX4" fmla="*/ 11007510 w 11091951"/>
                <a:gd name="connsiteY4" fmla="*/ 3131746 h 3131746"/>
                <a:gd name="connsiteX5" fmla="*/ 11091951 w 11091951"/>
                <a:gd name="connsiteY5" fmla="*/ 3127369 h 313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1951" h="3131746">
                  <a:moveTo>
                    <a:pt x="3032929" y="0"/>
                  </a:moveTo>
                  <a:cubicBezTo>
                    <a:pt x="2262678" y="662380"/>
                    <a:pt x="1486314" y="1373657"/>
                    <a:pt x="711861" y="2069654"/>
                  </a:cubicBezTo>
                  <a:lnTo>
                    <a:pt x="0" y="2703296"/>
                  </a:lnTo>
                  <a:lnTo>
                    <a:pt x="0" y="3131746"/>
                  </a:lnTo>
                  <a:lnTo>
                    <a:pt x="11007510" y="3131746"/>
                  </a:lnTo>
                  <a:lnTo>
                    <a:pt x="11091951" y="3127369"/>
                  </a:lnTo>
                  <a:close/>
                </a:path>
              </a:pathLst>
            </a:custGeom>
            <a:solidFill>
              <a:srgbClr val="AE95D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GB"/>
            </a:p>
          </p:txBody>
        </p:sp>
        <p:sp>
          <p:nvSpPr>
            <p:cNvPr id="9" name="Freeform: Shape 8">
              <a:extLst>
                <a:ext uri="{FF2B5EF4-FFF2-40B4-BE49-F238E27FC236}">
                  <a16:creationId xmlns:a16="http://schemas.microsoft.com/office/drawing/2014/main" id="{81C297A5-DB43-EF38-A645-7E1B012C69CB}"/>
                </a:ext>
              </a:extLst>
            </p:cNvPr>
            <p:cNvSpPr/>
            <p:nvPr userDrawn="1"/>
          </p:nvSpPr>
          <p:spPr>
            <a:xfrm flipH="1">
              <a:off x="4579122" y="-1"/>
              <a:ext cx="7612878" cy="6527192"/>
            </a:xfrm>
            <a:custGeom>
              <a:avLst/>
              <a:gdLst>
                <a:gd name="connsiteX0" fmla="*/ 7612878 w 7612878"/>
                <a:gd name="connsiteY0" fmla="*/ 0 h 6527192"/>
                <a:gd name="connsiteX1" fmla="*/ 2487069 w 7612878"/>
                <a:gd name="connsiteY1" fmla="*/ 0 h 6527192"/>
                <a:gd name="connsiteX2" fmla="*/ 2481946 w 7612878"/>
                <a:gd name="connsiteY2" fmla="*/ 14515 h 6527192"/>
                <a:gd name="connsiteX3" fmla="*/ 0 w 7612878"/>
                <a:gd name="connsiteY3" fmla="*/ 2170960 h 6527192"/>
                <a:gd name="connsiteX4" fmla="*/ 0 w 7612878"/>
                <a:gd name="connsiteY4" fmla="*/ 6527192 h 6527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2878" h="6527192">
                  <a:moveTo>
                    <a:pt x="7612878" y="0"/>
                  </a:moveTo>
                  <a:lnTo>
                    <a:pt x="2487069" y="0"/>
                  </a:lnTo>
                  <a:lnTo>
                    <a:pt x="2481946" y="14515"/>
                  </a:lnTo>
                  <a:lnTo>
                    <a:pt x="0" y="2170960"/>
                  </a:lnTo>
                  <a:lnTo>
                    <a:pt x="0" y="652719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5" name="Slide Number Placeholder 4">
            <a:extLst>
              <a:ext uri="{FF2B5EF4-FFF2-40B4-BE49-F238E27FC236}">
                <a16:creationId xmlns:a16="http://schemas.microsoft.com/office/drawing/2014/main" id="{A70D4263-AED4-A490-1282-D07BB0FC4797}"/>
              </a:ext>
            </a:extLst>
          </p:cNvPr>
          <p:cNvSpPr>
            <a:spLocks noGrp="1"/>
          </p:cNvSpPr>
          <p:nvPr>
            <p:ph type="sldNum" sz="quarter" idx="11"/>
          </p:nvPr>
        </p:nvSpPr>
        <p:spPr>
          <a:xfrm>
            <a:off x="10784264" y="6170134"/>
            <a:ext cx="856874" cy="365125"/>
          </a:xfrm>
        </p:spPr>
        <p:txBody>
          <a:bodyPr/>
          <a:lstStyle>
            <a:lvl1pPr>
              <a:defRPr>
                <a:solidFill>
                  <a:schemeClr val="bg1"/>
                </a:solidFill>
              </a:defRPr>
            </a:lvl1pPr>
          </a:lstStyle>
          <a:p>
            <a:fld id="{39C6B835-EB63-4AE7-9628-740A286606E4}" type="slidenum">
              <a:rPr lang="en-GB" smtClean="0"/>
              <a:pPr/>
              <a:t>‹#›</a:t>
            </a:fld>
            <a:endParaRPr lang="en-GB"/>
          </a:p>
        </p:txBody>
      </p:sp>
      <p:sp>
        <p:nvSpPr>
          <p:cNvPr id="7" name="Title 1">
            <a:extLst>
              <a:ext uri="{FF2B5EF4-FFF2-40B4-BE49-F238E27FC236}">
                <a16:creationId xmlns:a16="http://schemas.microsoft.com/office/drawing/2014/main" id="{7CBFE029-BB37-8762-2B70-7EBFC4413C34}"/>
              </a:ext>
            </a:extLst>
          </p:cNvPr>
          <p:cNvSpPr>
            <a:spLocks noGrp="1"/>
          </p:cNvSpPr>
          <p:nvPr>
            <p:ph type="title" hasCustomPrompt="1"/>
          </p:nvPr>
        </p:nvSpPr>
        <p:spPr>
          <a:xfrm>
            <a:off x="4940300" y="1960776"/>
            <a:ext cx="6686878" cy="2633466"/>
          </a:xfrm>
        </p:spPr>
        <p:txBody>
          <a:bodyPr anchor="ctr">
            <a:normAutofit/>
          </a:bodyPr>
          <a:lstStyle>
            <a:lvl1pPr>
              <a:defRPr sz="7000">
                <a:solidFill>
                  <a:schemeClr val="bg1"/>
                </a:solidFill>
              </a:defRPr>
            </a:lvl1pPr>
          </a:lstStyle>
          <a:p>
            <a:r>
              <a:rPr lang="en-US"/>
              <a:t>Divider</a:t>
            </a:r>
            <a:endParaRPr lang="en-GB"/>
          </a:p>
        </p:txBody>
      </p:sp>
    </p:spTree>
    <p:extLst>
      <p:ext uri="{BB962C8B-B14F-4D97-AF65-F5344CB8AC3E}">
        <p14:creationId xmlns:p14="http://schemas.microsoft.com/office/powerpoint/2010/main" val="3545849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vider Teal (righ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64A17EE-0B8C-D517-FEAF-314753EF0E42}"/>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786C365C-AF90-031A-01B2-ED031477CA2C}"/>
              </a:ext>
            </a:extLst>
          </p:cNvPr>
          <p:cNvSpPr/>
          <p:nvPr userDrawn="1"/>
        </p:nvSpPr>
        <p:spPr>
          <a:xfrm flipH="1">
            <a:off x="1100049" y="3726254"/>
            <a:ext cx="11091951" cy="3131746"/>
          </a:xfrm>
          <a:custGeom>
            <a:avLst/>
            <a:gdLst>
              <a:gd name="connsiteX0" fmla="*/ 3032929 w 11091951"/>
              <a:gd name="connsiteY0" fmla="*/ 0 h 3131746"/>
              <a:gd name="connsiteX1" fmla="*/ 711861 w 11091951"/>
              <a:gd name="connsiteY1" fmla="*/ 2069654 h 3131746"/>
              <a:gd name="connsiteX2" fmla="*/ 0 w 11091951"/>
              <a:gd name="connsiteY2" fmla="*/ 2703296 h 3131746"/>
              <a:gd name="connsiteX3" fmla="*/ 0 w 11091951"/>
              <a:gd name="connsiteY3" fmla="*/ 3131746 h 3131746"/>
              <a:gd name="connsiteX4" fmla="*/ 11007510 w 11091951"/>
              <a:gd name="connsiteY4" fmla="*/ 3131746 h 3131746"/>
              <a:gd name="connsiteX5" fmla="*/ 11091951 w 11091951"/>
              <a:gd name="connsiteY5" fmla="*/ 3127369 h 313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1951" h="3131746">
                <a:moveTo>
                  <a:pt x="3032929" y="0"/>
                </a:moveTo>
                <a:cubicBezTo>
                  <a:pt x="2262678" y="662380"/>
                  <a:pt x="1486314" y="1373657"/>
                  <a:pt x="711861" y="2069654"/>
                </a:cubicBezTo>
                <a:lnTo>
                  <a:pt x="0" y="2703296"/>
                </a:lnTo>
                <a:lnTo>
                  <a:pt x="0" y="3131746"/>
                </a:lnTo>
                <a:lnTo>
                  <a:pt x="11007510" y="3131746"/>
                </a:lnTo>
                <a:lnTo>
                  <a:pt x="11091951" y="3127369"/>
                </a:lnTo>
                <a:close/>
              </a:path>
            </a:pathLst>
          </a:custGeom>
          <a:solidFill>
            <a:srgbClr val="00BBB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GB"/>
          </a:p>
        </p:txBody>
      </p:sp>
      <p:sp>
        <p:nvSpPr>
          <p:cNvPr id="9" name="Freeform: Shape 8">
            <a:extLst>
              <a:ext uri="{FF2B5EF4-FFF2-40B4-BE49-F238E27FC236}">
                <a16:creationId xmlns:a16="http://schemas.microsoft.com/office/drawing/2014/main" id="{81C297A5-DB43-EF38-A645-7E1B012C69CB}"/>
              </a:ext>
            </a:extLst>
          </p:cNvPr>
          <p:cNvSpPr/>
          <p:nvPr userDrawn="1"/>
        </p:nvSpPr>
        <p:spPr>
          <a:xfrm flipH="1">
            <a:off x="4579122" y="-1"/>
            <a:ext cx="7612878" cy="6527192"/>
          </a:xfrm>
          <a:custGeom>
            <a:avLst/>
            <a:gdLst>
              <a:gd name="connsiteX0" fmla="*/ 7612878 w 7612878"/>
              <a:gd name="connsiteY0" fmla="*/ 0 h 6527192"/>
              <a:gd name="connsiteX1" fmla="*/ 2487069 w 7612878"/>
              <a:gd name="connsiteY1" fmla="*/ 0 h 6527192"/>
              <a:gd name="connsiteX2" fmla="*/ 2481946 w 7612878"/>
              <a:gd name="connsiteY2" fmla="*/ 14515 h 6527192"/>
              <a:gd name="connsiteX3" fmla="*/ 0 w 7612878"/>
              <a:gd name="connsiteY3" fmla="*/ 2170960 h 6527192"/>
              <a:gd name="connsiteX4" fmla="*/ 0 w 7612878"/>
              <a:gd name="connsiteY4" fmla="*/ 6527192 h 6527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2878" h="6527192">
                <a:moveTo>
                  <a:pt x="7612878" y="0"/>
                </a:moveTo>
                <a:lnTo>
                  <a:pt x="2487069" y="0"/>
                </a:lnTo>
                <a:lnTo>
                  <a:pt x="2481946" y="14515"/>
                </a:lnTo>
                <a:lnTo>
                  <a:pt x="0" y="2170960"/>
                </a:lnTo>
                <a:lnTo>
                  <a:pt x="0" y="652719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03D73020-CC15-DBE1-A3D7-A6F7B23CC6D2}"/>
              </a:ext>
            </a:extLst>
          </p:cNvPr>
          <p:cNvSpPr>
            <a:spLocks noGrp="1"/>
          </p:cNvSpPr>
          <p:nvPr userDrawn="1">
            <p:ph type="title" hasCustomPrompt="1"/>
          </p:nvPr>
        </p:nvSpPr>
        <p:spPr>
          <a:xfrm>
            <a:off x="550864" y="1960776"/>
            <a:ext cx="7037714" cy="2633466"/>
          </a:xfrm>
        </p:spPr>
        <p:txBody>
          <a:bodyPr anchor="ctr">
            <a:normAutofit/>
          </a:bodyPr>
          <a:lstStyle>
            <a:lvl1pPr>
              <a:defRPr sz="7000">
                <a:solidFill>
                  <a:schemeClr val="bg1"/>
                </a:solidFill>
              </a:defRPr>
            </a:lvl1pPr>
          </a:lstStyle>
          <a:p>
            <a:r>
              <a:rPr lang="en-US"/>
              <a:t>Divider</a:t>
            </a:r>
            <a:endParaRPr lang="en-GB"/>
          </a:p>
        </p:txBody>
      </p:sp>
      <p:sp>
        <p:nvSpPr>
          <p:cNvPr id="5" name="Slide Number Placeholder 4">
            <a:extLst>
              <a:ext uri="{FF2B5EF4-FFF2-40B4-BE49-F238E27FC236}">
                <a16:creationId xmlns:a16="http://schemas.microsoft.com/office/drawing/2014/main" id="{D14A479F-9622-C648-4CD6-76210F46331C}"/>
              </a:ext>
            </a:extLst>
          </p:cNvPr>
          <p:cNvSpPr>
            <a:spLocks noGrp="1"/>
          </p:cNvSpPr>
          <p:nvPr>
            <p:ph type="sldNum" sz="quarter" idx="11"/>
          </p:nvPr>
        </p:nvSpPr>
        <p:spPr/>
        <p:txBody>
          <a:bodyPr/>
          <a:lstStyle/>
          <a:p>
            <a:fld id="{39C6B835-EB63-4AE7-9628-740A286606E4}" type="slidenum">
              <a:rPr lang="en-GB" smtClean="0"/>
              <a:pPr/>
              <a:t>‹#›</a:t>
            </a:fld>
            <a:endParaRPr lang="en-GB"/>
          </a:p>
        </p:txBody>
      </p:sp>
    </p:spTree>
    <p:extLst>
      <p:ext uri="{BB962C8B-B14F-4D97-AF65-F5344CB8AC3E}">
        <p14:creationId xmlns:p14="http://schemas.microsoft.com/office/powerpoint/2010/main" val="1976100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Teal (lef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64A17EE-0B8C-D517-FEAF-314753EF0E42}"/>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 name="Group 3">
            <a:extLst>
              <a:ext uri="{FF2B5EF4-FFF2-40B4-BE49-F238E27FC236}">
                <a16:creationId xmlns:a16="http://schemas.microsoft.com/office/drawing/2014/main" id="{BAEDF9A0-CFE2-CABD-D62E-4FED2504A827}"/>
              </a:ext>
            </a:extLst>
          </p:cNvPr>
          <p:cNvGrpSpPr/>
          <p:nvPr userDrawn="1"/>
        </p:nvGrpSpPr>
        <p:grpSpPr>
          <a:xfrm flipH="1">
            <a:off x="0" y="-1"/>
            <a:ext cx="11091951" cy="6858001"/>
            <a:chOff x="1100049" y="-1"/>
            <a:chExt cx="11091951" cy="6858001"/>
          </a:xfrm>
        </p:grpSpPr>
        <p:sp>
          <p:nvSpPr>
            <p:cNvPr id="3" name="Freeform: Shape 2">
              <a:extLst>
                <a:ext uri="{FF2B5EF4-FFF2-40B4-BE49-F238E27FC236}">
                  <a16:creationId xmlns:a16="http://schemas.microsoft.com/office/drawing/2014/main" id="{786C365C-AF90-031A-01B2-ED031477CA2C}"/>
                </a:ext>
              </a:extLst>
            </p:cNvPr>
            <p:cNvSpPr/>
            <p:nvPr userDrawn="1"/>
          </p:nvSpPr>
          <p:spPr>
            <a:xfrm flipH="1">
              <a:off x="1100049" y="3726254"/>
              <a:ext cx="11091951" cy="3131746"/>
            </a:xfrm>
            <a:custGeom>
              <a:avLst/>
              <a:gdLst>
                <a:gd name="connsiteX0" fmla="*/ 3032929 w 11091951"/>
                <a:gd name="connsiteY0" fmla="*/ 0 h 3131746"/>
                <a:gd name="connsiteX1" fmla="*/ 711861 w 11091951"/>
                <a:gd name="connsiteY1" fmla="*/ 2069654 h 3131746"/>
                <a:gd name="connsiteX2" fmla="*/ 0 w 11091951"/>
                <a:gd name="connsiteY2" fmla="*/ 2703296 h 3131746"/>
                <a:gd name="connsiteX3" fmla="*/ 0 w 11091951"/>
                <a:gd name="connsiteY3" fmla="*/ 3131746 h 3131746"/>
                <a:gd name="connsiteX4" fmla="*/ 11007510 w 11091951"/>
                <a:gd name="connsiteY4" fmla="*/ 3131746 h 3131746"/>
                <a:gd name="connsiteX5" fmla="*/ 11091951 w 11091951"/>
                <a:gd name="connsiteY5" fmla="*/ 3127369 h 313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1951" h="3131746">
                  <a:moveTo>
                    <a:pt x="3032929" y="0"/>
                  </a:moveTo>
                  <a:cubicBezTo>
                    <a:pt x="2262678" y="662380"/>
                    <a:pt x="1486314" y="1373657"/>
                    <a:pt x="711861" y="2069654"/>
                  </a:cubicBezTo>
                  <a:lnTo>
                    <a:pt x="0" y="2703296"/>
                  </a:lnTo>
                  <a:lnTo>
                    <a:pt x="0" y="3131746"/>
                  </a:lnTo>
                  <a:lnTo>
                    <a:pt x="11007510" y="3131746"/>
                  </a:lnTo>
                  <a:lnTo>
                    <a:pt x="11091951" y="3127369"/>
                  </a:lnTo>
                  <a:close/>
                </a:path>
              </a:pathLst>
            </a:custGeom>
            <a:solidFill>
              <a:srgbClr val="00BBB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GB"/>
            </a:p>
          </p:txBody>
        </p:sp>
        <p:sp>
          <p:nvSpPr>
            <p:cNvPr id="9" name="Freeform: Shape 8">
              <a:extLst>
                <a:ext uri="{FF2B5EF4-FFF2-40B4-BE49-F238E27FC236}">
                  <a16:creationId xmlns:a16="http://schemas.microsoft.com/office/drawing/2014/main" id="{81C297A5-DB43-EF38-A645-7E1B012C69CB}"/>
                </a:ext>
              </a:extLst>
            </p:cNvPr>
            <p:cNvSpPr/>
            <p:nvPr userDrawn="1"/>
          </p:nvSpPr>
          <p:spPr>
            <a:xfrm flipH="1">
              <a:off x="4579122" y="-1"/>
              <a:ext cx="7612878" cy="6527192"/>
            </a:xfrm>
            <a:custGeom>
              <a:avLst/>
              <a:gdLst>
                <a:gd name="connsiteX0" fmla="*/ 7612878 w 7612878"/>
                <a:gd name="connsiteY0" fmla="*/ 0 h 6527192"/>
                <a:gd name="connsiteX1" fmla="*/ 2487069 w 7612878"/>
                <a:gd name="connsiteY1" fmla="*/ 0 h 6527192"/>
                <a:gd name="connsiteX2" fmla="*/ 2481946 w 7612878"/>
                <a:gd name="connsiteY2" fmla="*/ 14515 h 6527192"/>
                <a:gd name="connsiteX3" fmla="*/ 0 w 7612878"/>
                <a:gd name="connsiteY3" fmla="*/ 2170960 h 6527192"/>
                <a:gd name="connsiteX4" fmla="*/ 0 w 7612878"/>
                <a:gd name="connsiteY4" fmla="*/ 6527192 h 6527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2878" h="6527192">
                  <a:moveTo>
                    <a:pt x="7612878" y="0"/>
                  </a:moveTo>
                  <a:lnTo>
                    <a:pt x="2487069" y="0"/>
                  </a:lnTo>
                  <a:lnTo>
                    <a:pt x="2481946" y="14515"/>
                  </a:lnTo>
                  <a:lnTo>
                    <a:pt x="0" y="2170960"/>
                  </a:lnTo>
                  <a:lnTo>
                    <a:pt x="0" y="652719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5" name="Slide Number Placeholder 4">
            <a:extLst>
              <a:ext uri="{FF2B5EF4-FFF2-40B4-BE49-F238E27FC236}">
                <a16:creationId xmlns:a16="http://schemas.microsoft.com/office/drawing/2014/main" id="{D14A479F-9622-C648-4CD6-76210F46331C}"/>
              </a:ext>
            </a:extLst>
          </p:cNvPr>
          <p:cNvSpPr>
            <a:spLocks noGrp="1"/>
          </p:cNvSpPr>
          <p:nvPr>
            <p:ph type="sldNum" sz="quarter" idx="11"/>
          </p:nvPr>
        </p:nvSpPr>
        <p:spPr>
          <a:xfrm>
            <a:off x="10784264" y="6170134"/>
            <a:ext cx="856874" cy="365125"/>
          </a:xfrm>
        </p:spPr>
        <p:txBody>
          <a:bodyPr/>
          <a:lstStyle>
            <a:lvl1pPr>
              <a:defRPr>
                <a:solidFill>
                  <a:schemeClr val="bg1"/>
                </a:solidFill>
              </a:defRPr>
            </a:lvl1pPr>
          </a:lstStyle>
          <a:p>
            <a:fld id="{39C6B835-EB63-4AE7-9628-740A286606E4}" type="slidenum">
              <a:rPr lang="en-GB" smtClean="0"/>
              <a:pPr/>
              <a:t>‹#›</a:t>
            </a:fld>
            <a:endParaRPr lang="en-GB"/>
          </a:p>
        </p:txBody>
      </p:sp>
      <p:sp>
        <p:nvSpPr>
          <p:cNvPr id="7" name="Title 1">
            <a:extLst>
              <a:ext uri="{FF2B5EF4-FFF2-40B4-BE49-F238E27FC236}">
                <a16:creationId xmlns:a16="http://schemas.microsoft.com/office/drawing/2014/main" id="{4447C591-8761-C9EC-6A81-CA75E52305F1}"/>
              </a:ext>
            </a:extLst>
          </p:cNvPr>
          <p:cNvSpPr>
            <a:spLocks noGrp="1"/>
          </p:cNvSpPr>
          <p:nvPr>
            <p:ph type="title" hasCustomPrompt="1"/>
          </p:nvPr>
        </p:nvSpPr>
        <p:spPr>
          <a:xfrm>
            <a:off x="4940300" y="1960776"/>
            <a:ext cx="6686878" cy="2633466"/>
          </a:xfrm>
        </p:spPr>
        <p:txBody>
          <a:bodyPr anchor="ctr">
            <a:normAutofit/>
          </a:bodyPr>
          <a:lstStyle>
            <a:lvl1pPr>
              <a:defRPr sz="7000">
                <a:solidFill>
                  <a:schemeClr val="bg1"/>
                </a:solidFill>
              </a:defRPr>
            </a:lvl1pPr>
          </a:lstStyle>
          <a:p>
            <a:r>
              <a:rPr lang="en-US"/>
              <a:t>Divider</a:t>
            </a:r>
            <a:endParaRPr lang="en-GB"/>
          </a:p>
        </p:txBody>
      </p:sp>
    </p:spTree>
    <p:extLst>
      <p:ext uri="{BB962C8B-B14F-4D97-AF65-F5344CB8AC3E}">
        <p14:creationId xmlns:p14="http://schemas.microsoft.com/office/powerpoint/2010/main" val="3418655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vider Turquoise (righ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F9B80CD-CB96-AA36-EBD6-BEA861CF6D8B}"/>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0E9DA075-8247-007C-19CE-93BE049DC5A0}"/>
              </a:ext>
            </a:extLst>
          </p:cNvPr>
          <p:cNvSpPr/>
          <p:nvPr userDrawn="1"/>
        </p:nvSpPr>
        <p:spPr>
          <a:xfrm flipH="1">
            <a:off x="1100049" y="3726254"/>
            <a:ext cx="11091951" cy="3131746"/>
          </a:xfrm>
          <a:custGeom>
            <a:avLst/>
            <a:gdLst>
              <a:gd name="connsiteX0" fmla="*/ 3032929 w 11091951"/>
              <a:gd name="connsiteY0" fmla="*/ 0 h 3131746"/>
              <a:gd name="connsiteX1" fmla="*/ 711861 w 11091951"/>
              <a:gd name="connsiteY1" fmla="*/ 2069654 h 3131746"/>
              <a:gd name="connsiteX2" fmla="*/ 0 w 11091951"/>
              <a:gd name="connsiteY2" fmla="*/ 2703296 h 3131746"/>
              <a:gd name="connsiteX3" fmla="*/ 0 w 11091951"/>
              <a:gd name="connsiteY3" fmla="*/ 3131746 h 3131746"/>
              <a:gd name="connsiteX4" fmla="*/ 11007510 w 11091951"/>
              <a:gd name="connsiteY4" fmla="*/ 3131746 h 3131746"/>
              <a:gd name="connsiteX5" fmla="*/ 11091951 w 11091951"/>
              <a:gd name="connsiteY5" fmla="*/ 3127369 h 313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1951" h="3131746">
                <a:moveTo>
                  <a:pt x="3032929" y="0"/>
                </a:moveTo>
                <a:cubicBezTo>
                  <a:pt x="2262678" y="662380"/>
                  <a:pt x="1486314" y="1373657"/>
                  <a:pt x="711861" y="2069654"/>
                </a:cubicBezTo>
                <a:lnTo>
                  <a:pt x="0" y="2703296"/>
                </a:lnTo>
                <a:lnTo>
                  <a:pt x="0" y="3131746"/>
                </a:lnTo>
                <a:lnTo>
                  <a:pt x="11007510" y="3131746"/>
                </a:lnTo>
                <a:lnTo>
                  <a:pt x="11091951" y="3127369"/>
                </a:lnTo>
                <a:close/>
              </a:path>
            </a:pathLst>
          </a:custGeom>
          <a:solidFill>
            <a:srgbClr val="3CB4E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GB"/>
          </a:p>
        </p:txBody>
      </p:sp>
      <p:sp>
        <p:nvSpPr>
          <p:cNvPr id="9" name="Freeform: Shape 8">
            <a:extLst>
              <a:ext uri="{FF2B5EF4-FFF2-40B4-BE49-F238E27FC236}">
                <a16:creationId xmlns:a16="http://schemas.microsoft.com/office/drawing/2014/main" id="{81C297A5-DB43-EF38-A645-7E1B012C69CB}"/>
              </a:ext>
            </a:extLst>
          </p:cNvPr>
          <p:cNvSpPr/>
          <p:nvPr userDrawn="1"/>
        </p:nvSpPr>
        <p:spPr>
          <a:xfrm flipH="1">
            <a:off x="4579122" y="-1"/>
            <a:ext cx="7612878" cy="6527192"/>
          </a:xfrm>
          <a:custGeom>
            <a:avLst/>
            <a:gdLst>
              <a:gd name="connsiteX0" fmla="*/ 7612878 w 7612878"/>
              <a:gd name="connsiteY0" fmla="*/ 0 h 6527192"/>
              <a:gd name="connsiteX1" fmla="*/ 2487069 w 7612878"/>
              <a:gd name="connsiteY1" fmla="*/ 0 h 6527192"/>
              <a:gd name="connsiteX2" fmla="*/ 2481946 w 7612878"/>
              <a:gd name="connsiteY2" fmla="*/ 14515 h 6527192"/>
              <a:gd name="connsiteX3" fmla="*/ 0 w 7612878"/>
              <a:gd name="connsiteY3" fmla="*/ 2170960 h 6527192"/>
              <a:gd name="connsiteX4" fmla="*/ 0 w 7612878"/>
              <a:gd name="connsiteY4" fmla="*/ 6527192 h 6527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2878" h="6527192">
                <a:moveTo>
                  <a:pt x="7612878" y="0"/>
                </a:moveTo>
                <a:lnTo>
                  <a:pt x="2487069" y="0"/>
                </a:lnTo>
                <a:lnTo>
                  <a:pt x="2481946" y="14515"/>
                </a:lnTo>
                <a:lnTo>
                  <a:pt x="0" y="2170960"/>
                </a:lnTo>
                <a:lnTo>
                  <a:pt x="0" y="652719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03D73020-CC15-DBE1-A3D7-A6F7B23CC6D2}"/>
              </a:ext>
            </a:extLst>
          </p:cNvPr>
          <p:cNvSpPr>
            <a:spLocks noGrp="1"/>
          </p:cNvSpPr>
          <p:nvPr userDrawn="1">
            <p:ph type="title" hasCustomPrompt="1"/>
          </p:nvPr>
        </p:nvSpPr>
        <p:spPr>
          <a:xfrm>
            <a:off x="550864" y="1960776"/>
            <a:ext cx="7037714" cy="2633466"/>
          </a:xfrm>
        </p:spPr>
        <p:txBody>
          <a:bodyPr anchor="ctr">
            <a:normAutofit/>
          </a:bodyPr>
          <a:lstStyle>
            <a:lvl1pPr>
              <a:defRPr sz="7000">
                <a:solidFill>
                  <a:schemeClr val="bg1"/>
                </a:solidFill>
              </a:defRPr>
            </a:lvl1pPr>
          </a:lstStyle>
          <a:p>
            <a:r>
              <a:rPr lang="en-US"/>
              <a:t>Divider</a:t>
            </a:r>
            <a:endParaRPr lang="en-GB"/>
          </a:p>
        </p:txBody>
      </p:sp>
      <p:sp>
        <p:nvSpPr>
          <p:cNvPr id="5" name="Slide Number Placeholder 4">
            <a:extLst>
              <a:ext uri="{FF2B5EF4-FFF2-40B4-BE49-F238E27FC236}">
                <a16:creationId xmlns:a16="http://schemas.microsoft.com/office/drawing/2014/main" id="{B70AFD97-413E-9B86-54DB-20AF128B065F}"/>
              </a:ext>
            </a:extLst>
          </p:cNvPr>
          <p:cNvSpPr>
            <a:spLocks noGrp="1"/>
          </p:cNvSpPr>
          <p:nvPr>
            <p:ph type="sldNum" sz="quarter" idx="11"/>
          </p:nvPr>
        </p:nvSpPr>
        <p:spPr/>
        <p:txBody>
          <a:bodyPr/>
          <a:lstStyle/>
          <a:p>
            <a:fld id="{39C6B835-EB63-4AE7-9628-740A286606E4}" type="slidenum">
              <a:rPr lang="en-GB" smtClean="0"/>
              <a:pPr/>
              <a:t>‹#›</a:t>
            </a:fld>
            <a:endParaRPr lang="en-GB"/>
          </a:p>
        </p:txBody>
      </p:sp>
    </p:spTree>
    <p:extLst>
      <p:ext uri="{BB962C8B-B14F-4D97-AF65-F5344CB8AC3E}">
        <p14:creationId xmlns:p14="http://schemas.microsoft.com/office/powerpoint/2010/main" val="3124784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Divider Turquoise (lef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F9B80CD-CB96-AA36-EBD6-BEA861CF6D8B}"/>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 name="Group 3">
            <a:extLst>
              <a:ext uri="{FF2B5EF4-FFF2-40B4-BE49-F238E27FC236}">
                <a16:creationId xmlns:a16="http://schemas.microsoft.com/office/drawing/2014/main" id="{67334ACA-F5DF-EAEE-5E39-B4FCFBDBD8C2}"/>
              </a:ext>
            </a:extLst>
          </p:cNvPr>
          <p:cNvGrpSpPr/>
          <p:nvPr userDrawn="1"/>
        </p:nvGrpSpPr>
        <p:grpSpPr>
          <a:xfrm flipH="1">
            <a:off x="0" y="-1"/>
            <a:ext cx="11091951" cy="6858001"/>
            <a:chOff x="1100049" y="-1"/>
            <a:chExt cx="11091951" cy="6858001"/>
          </a:xfrm>
        </p:grpSpPr>
        <p:sp>
          <p:nvSpPr>
            <p:cNvPr id="3" name="Freeform: Shape 2">
              <a:extLst>
                <a:ext uri="{FF2B5EF4-FFF2-40B4-BE49-F238E27FC236}">
                  <a16:creationId xmlns:a16="http://schemas.microsoft.com/office/drawing/2014/main" id="{0E9DA075-8247-007C-19CE-93BE049DC5A0}"/>
                </a:ext>
              </a:extLst>
            </p:cNvPr>
            <p:cNvSpPr/>
            <p:nvPr userDrawn="1"/>
          </p:nvSpPr>
          <p:spPr>
            <a:xfrm flipH="1">
              <a:off x="1100049" y="3726254"/>
              <a:ext cx="11091951" cy="3131746"/>
            </a:xfrm>
            <a:custGeom>
              <a:avLst/>
              <a:gdLst>
                <a:gd name="connsiteX0" fmla="*/ 3032929 w 11091951"/>
                <a:gd name="connsiteY0" fmla="*/ 0 h 3131746"/>
                <a:gd name="connsiteX1" fmla="*/ 711861 w 11091951"/>
                <a:gd name="connsiteY1" fmla="*/ 2069654 h 3131746"/>
                <a:gd name="connsiteX2" fmla="*/ 0 w 11091951"/>
                <a:gd name="connsiteY2" fmla="*/ 2703296 h 3131746"/>
                <a:gd name="connsiteX3" fmla="*/ 0 w 11091951"/>
                <a:gd name="connsiteY3" fmla="*/ 3131746 h 3131746"/>
                <a:gd name="connsiteX4" fmla="*/ 11007510 w 11091951"/>
                <a:gd name="connsiteY4" fmla="*/ 3131746 h 3131746"/>
                <a:gd name="connsiteX5" fmla="*/ 11091951 w 11091951"/>
                <a:gd name="connsiteY5" fmla="*/ 3127369 h 313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1951" h="3131746">
                  <a:moveTo>
                    <a:pt x="3032929" y="0"/>
                  </a:moveTo>
                  <a:cubicBezTo>
                    <a:pt x="2262678" y="662380"/>
                    <a:pt x="1486314" y="1373657"/>
                    <a:pt x="711861" y="2069654"/>
                  </a:cubicBezTo>
                  <a:lnTo>
                    <a:pt x="0" y="2703296"/>
                  </a:lnTo>
                  <a:lnTo>
                    <a:pt x="0" y="3131746"/>
                  </a:lnTo>
                  <a:lnTo>
                    <a:pt x="11007510" y="3131746"/>
                  </a:lnTo>
                  <a:lnTo>
                    <a:pt x="11091951" y="3127369"/>
                  </a:lnTo>
                  <a:close/>
                </a:path>
              </a:pathLst>
            </a:custGeom>
            <a:solidFill>
              <a:srgbClr val="3CB4E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GB"/>
            </a:p>
          </p:txBody>
        </p:sp>
        <p:sp>
          <p:nvSpPr>
            <p:cNvPr id="9" name="Freeform: Shape 8">
              <a:extLst>
                <a:ext uri="{FF2B5EF4-FFF2-40B4-BE49-F238E27FC236}">
                  <a16:creationId xmlns:a16="http://schemas.microsoft.com/office/drawing/2014/main" id="{81C297A5-DB43-EF38-A645-7E1B012C69CB}"/>
                </a:ext>
              </a:extLst>
            </p:cNvPr>
            <p:cNvSpPr/>
            <p:nvPr userDrawn="1"/>
          </p:nvSpPr>
          <p:spPr>
            <a:xfrm flipH="1">
              <a:off x="4579122" y="-1"/>
              <a:ext cx="7612878" cy="6527192"/>
            </a:xfrm>
            <a:custGeom>
              <a:avLst/>
              <a:gdLst>
                <a:gd name="connsiteX0" fmla="*/ 7612878 w 7612878"/>
                <a:gd name="connsiteY0" fmla="*/ 0 h 6527192"/>
                <a:gd name="connsiteX1" fmla="*/ 2487069 w 7612878"/>
                <a:gd name="connsiteY1" fmla="*/ 0 h 6527192"/>
                <a:gd name="connsiteX2" fmla="*/ 2481946 w 7612878"/>
                <a:gd name="connsiteY2" fmla="*/ 14515 h 6527192"/>
                <a:gd name="connsiteX3" fmla="*/ 0 w 7612878"/>
                <a:gd name="connsiteY3" fmla="*/ 2170960 h 6527192"/>
                <a:gd name="connsiteX4" fmla="*/ 0 w 7612878"/>
                <a:gd name="connsiteY4" fmla="*/ 6527192 h 6527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2878" h="6527192">
                  <a:moveTo>
                    <a:pt x="7612878" y="0"/>
                  </a:moveTo>
                  <a:lnTo>
                    <a:pt x="2487069" y="0"/>
                  </a:lnTo>
                  <a:lnTo>
                    <a:pt x="2481946" y="14515"/>
                  </a:lnTo>
                  <a:lnTo>
                    <a:pt x="0" y="2170960"/>
                  </a:lnTo>
                  <a:lnTo>
                    <a:pt x="0" y="652719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5" name="Slide Number Placeholder 4">
            <a:extLst>
              <a:ext uri="{FF2B5EF4-FFF2-40B4-BE49-F238E27FC236}">
                <a16:creationId xmlns:a16="http://schemas.microsoft.com/office/drawing/2014/main" id="{B70AFD97-413E-9B86-54DB-20AF128B065F}"/>
              </a:ext>
            </a:extLst>
          </p:cNvPr>
          <p:cNvSpPr>
            <a:spLocks noGrp="1"/>
          </p:cNvSpPr>
          <p:nvPr>
            <p:ph type="sldNum" sz="quarter" idx="11"/>
          </p:nvPr>
        </p:nvSpPr>
        <p:spPr>
          <a:xfrm>
            <a:off x="10784264" y="6170134"/>
            <a:ext cx="856874" cy="365125"/>
          </a:xfrm>
        </p:spPr>
        <p:txBody>
          <a:bodyPr/>
          <a:lstStyle>
            <a:lvl1pPr>
              <a:defRPr>
                <a:solidFill>
                  <a:schemeClr val="bg1"/>
                </a:solidFill>
              </a:defRPr>
            </a:lvl1pPr>
          </a:lstStyle>
          <a:p>
            <a:fld id="{39C6B835-EB63-4AE7-9628-740A286606E4}" type="slidenum">
              <a:rPr lang="en-GB" smtClean="0"/>
              <a:pPr/>
              <a:t>‹#›</a:t>
            </a:fld>
            <a:endParaRPr lang="en-GB"/>
          </a:p>
        </p:txBody>
      </p:sp>
      <p:sp>
        <p:nvSpPr>
          <p:cNvPr id="7" name="Title 1">
            <a:extLst>
              <a:ext uri="{FF2B5EF4-FFF2-40B4-BE49-F238E27FC236}">
                <a16:creationId xmlns:a16="http://schemas.microsoft.com/office/drawing/2014/main" id="{938AB69C-63B0-024D-3D6D-E0F3080EC68C}"/>
              </a:ext>
            </a:extLst>
          </p:cNvPr>
          <p:cNvSpPr>
            <a:spLocks noGrp="1"/>
          </p:cNvSpPr>
          <p:nvPr>
            <p:ph type="title" hasCustomPrompt="1"/>
          </p:nvPr>
        </p:nvSpPr>
        <p:spPr>
          <a:xfrm>
            <a:off x="4940300" y="1960776"/>
            <a:ext cx="6686878" cy="2633466"/>
          </a:xfrm>
        </p:spPr>
        <p:txBody>
          <a:bodyPr anchor="ctr">
            <a:normAutofit/>
          </a:bodyPr>
          <a:lstStyle>
            <a:lvl1pPr>
              <a:defRPr sz="7000">
                <a:solidFill>
                  <a:schemeClr val="bg1"/>
                </a:solidFill>
              </a:defRPr>
            </a:lvl1pPr>
          </a:lstStyle>
          <a:p>
            <a:r>
              <a:rPr lang="en-US"/>
              <a:t>Divider</a:t>
            </a:r>
            <a:endParaRPr lang="en-GB"/>
          </a:p>
        </p:txBody>
      </p:sp>
    </p:spTree>
    <p:extLst>
      <p:ext uri="{BB962C8B-B14F-4D97-AF65-F5344CB8AC3E}">
        <p14:creationId xmlns:p14="http://schemas.microsoft.com/office/powerpoint/2010/main" val="3691739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Divider Pink (righ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FC41EC6-E3F2-DEC7-A686-796C1F336131}"/>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 name="Group 6">
            <a:extLst>
              <a:ext uri="{FF2B5EF4-FFF2-40B4-BE49-F238E27FC236}">
                <a16:creationId xmlns:a16="http://schemas.microsoft.com/office/drawing/2014/main" id="{05F424E8-6DCD-2493-B287-4BF5373D44B5}"/>
              </a:ext>
            </a:extLst>
          </p:cNvPr>
          <p:cNvGrpSpPr/>
          <p:nvPr userDrawn="1"/>
        </p:nvGrpSpPr>
        <p:grpSpPr>
          <a:xfrm>
            <a:off x="1100049" y="-1"/>
            <a:ext cx="11091951" cy="6858001"/>
            <a:chOff x="1100049" y="-1"/>
            <a:chExt cx="11091951" cy="6858001"/>
          </a:xfrm>
        </p:grpSpPr>
        <p:sp>
          <p:nvSpPr>
            <p:cNvPr id="3" name="Freeform: Shape 2">
              <a:extLst>
                <a:ext uri="{FF2B5EF4-FFF2-40B4-BE49-F238E27FC236}">
                  <a16:creationId xmlns:a16="http://schemas.microsoft.com/office/drawing/2014/main" id="{3A38B28B-B59E-D504-27EA-3468B97F2451}"/>
                </a:ext>
              </a:extLst>
            </p:cNvPr>
            <p:cNvSpPr/>
            <p:nvPr userDrawn="1"/>
          </p:nvSpPr>
          <p:spPr>
            <a:xfrm flipH="1">
              <a:off x="1100049" y="3726254"/>
              <a:ext cx="11091951" cy="3131746"/>
            </a:xfrm>
            <a:custGeom>
              <a:avLst/>
              <a:gdLst>
                <a:gd name="connsiteX0" fmla="*/ 3032929 w 11091951"/>
                <a:gd name="connsiteY0" fmla="*/ 0 h 3131746"/>
                <a:gd name="connsiteX1" fmla="*/ 711861 w 11091951"/>
                <a:gd name="connsiteY1" fmla="*/ 2069654 h 3131746"/>
                <a:gd name="connsiteX2" fmla="*/ 0 w 11091951"/>
                <a:gd name="connsiteY2" fmla="*/ 2703296 h 3131746"/>
                <a:gd name="connsiteX3" fmla="*/ 0 w 11091951"/>
                <a:gd name="connsiteY3" fmla="*/ 3131746 h 3131746"/>
                <a:gd name="connsiteX4" fmla="*/ 11007510 w 11091951"/>
                <a:gd name="connsiteY4" fmla="*/ 3131746 h 3131746"/>
                <a:gd name="connsiteX5" fmla="*/ 11091951 w 11091951"/>
                <a:gd name="connsiteY5" fmla="*/ 3127369 h 313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1951" h="3131746">
                  <a:moveTo>
                    <a:pt x="3032929" y="0"/>
                  </a:moveTo>
                  <a:cubicBezTo>
                    <a:pt x="2262678" y="662380"/>
                    <a:pt x="1486314" y="1373657"/>
                    <a:pt x="711861" y="2069654"/>
                  </a:cubicBezTo>
                  <a:lnTo>
                    <a:pt x="0" y="2703296"/>
                  </a:lnTo>
                  <a:lnTo>
                    <a:pt x="0" y="3131746"/>
                  </a:lnTo>
                  <a:lnTo>
                    <a:pt x="11007510" y="3131746"/>
                  </a:lnTo>
                  <a:lnTo>
                    <a:pt x="11091951" y="3127369"/>
                  </a:lnTo>
                  <a:close/>
                </a:path>
              </a:pathLst>
            </a:custGeom>
            <a:solidFill>
              <a:srgbClr val="EF86C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GB"/>
            </a:p>
          </p:txBody>
        </p:sp>
        <p:sp>
          <p:nvSpPr>
            <p:cNvPr id="9" name="Freeform: Shape 8">
              <a:extLst>
                <a:ext uri="{FF2B5EF4-FFF2-40B4-BE49-F238E27FC236}">
                  <a16:creationId xmlns:a16="http://schemas.microsoft.com/office/drawing/2014/main" id="{81C297A5-DB43-EF38-A645-7E1B012C69CB}"/>
                </a:ext>
              </a:extLst>
            </p:cNvPr>
            <p:cNvSpPr/>
            <p:nvPr userDrawn="1"/>
          </p:nvSpPr>
          <p:spPr>
            <a:xfrm flipH="1">
              <a:off x="4579122" y="-1"/>
              <a:ext cx="7612878" cy="6527192"/>
            </a:xfrm>
            <a:custGeom>
              <a:avLst/>
              <a:gdLst>
                <a:gd name="connsiteX0" fmla="*/ 7612878 w 7612878"/>
                <a:gd name="connsiteY0" fmla="*/ 0 h 6527192"/>
                <a:gd name="connsiteX1" fmla="*/ 2487069 w 7612878"/>
                <a:gd name="connsiteY1" fmla="*/ 0 h 6527192"/>
                <a:gd name="connsiteX2" fmla="*/ 2481946 w 7612878"/>
                <a:gd name="connsiteY2" fmla="*/ 14515 h 6527192"/>
                <a:gd name="connsiteX3" fmla="*/ 0 w 7612878"/>
                <a:gd name="connsiteY3" fmla="*/ 2170960 h 6527192"/>
                <a:gd name="connsiteX4" fmla="*/ 0 w 7612878"/>
                <a:gd name="connsiteY4" fmla="*/ 6527192 h 6527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2878" h="6527192">
                  <a:moveTo>
                    <a:pt x="7612878" y="0"/>
                  </a:moveTo>
                  <a:lnTo>
                    <a:pt x="2487069" y="0"/>
                  </a:lnTo>
                  <a:lnTo>
                    <a:pt x="2481946" y="14515"/>
                  </a:lnTo>
                  <a:lnTo>
                    <a:pt x="0" y="2170960"/>
                  </a:lnTo>
                  <a:lnTo>
                    <a:pt x="0" y="652719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2" name="Title 1">
            <a:extLst>
              <a:ext uri="{FF2B5EF4-FFF2-40B4-BE49-F238E27FC236}">
                <a16:creationId xmlns:a16="http://schemas.microsoft.com/office/drawing/2014/main" id="{03D73020-CC15-DBE1-A3D7-A6F7B23CC6D2}"/>
              </a:ext>
            </a:extLst>
          </p:cNvPr>
          <p:cNvSpPr>
            <a:spLocks noGrp="1"/>
          </p:cNvSpPr>
          <p:nvPr userDrawn="1">
            <p:ph type="title" hasCustomPrompt="1"/>
          </p:nvPr>
        </p:nvSpPr>
        <p:spPr>
          <a:xfrm>
            <a:off x="550864" y="1960776"/>
            <a:ext cx="7037714" cy="2633466"/>
          </a:xfrm>
        </p:spPr>
        <p:txBody>
          <a:bodyPr anchor="ctr">
            <a:normAutofit/>
          </a:bodyPr>
          <a:lstStyle>
            <a:lvl1pPr>
              <a:defRPr sz="7000">
                <a:solidFill>
                  <a:schemeClr val="bg1"/>
                </a:solidFill>
              </a:defRPr>
            </a:lvl1pPr>
          </a:lstStyle>
          <a:p>
            <a:r>
              <a:rPr lang="en-US"/>
              <a:t>Divider</a:t>
            </a:r>
            <a:endParaRPr lang="en-GB"/>
          </a:p>
        </p:txBody>
      </p:sp>
      <p:sp>
        <p:nvSpPr>
          <p:cNvPr id="5" name="Slide Number Placeholder 4">
            <a:extLst>
              <a:ext uri="{FF2B5EF4-FFF2-40B4-BE49-F238E27FC236}">
                <a16:creationId xmlns:a16="http://schemas.microsoft.com/office/drawing/2014/main" id="{99B600C5-2A46-7E2A-48D1-CBB82C955BD4}"/>
              </a:ext>
            </a:extLst>
          </p:cNvPr>
          <p:cNvSpPr>
            <a:spLocks noGrp="1"/>
          </p:cNvSpPr>
          <p:nvPr>
            <p:ph type="sldNum" sz="quarter" idx="11"/>
          </p:nvPr>
        </p:nvSpPr>
        <p:spPr/>
        <p:txBody>
          <a:bodyPr/>
          <a:lstStyle/>
          <a:p>
            <a:fld id="{39C6B835-EB63-4AE7-9628-740A286606E4}" type="slidenum">
              <a:rPr lang="en-GB" smtClean="0"/>
              <a:pPr/>
              <a:t>‹#›</a:t>
            </a:fld>
            <a:endParaRPr lang="en-GB"/>
          </a:p>
        </p:txBody>
      </p:sp>
    </p:spTree>
    <p:extLst>
      <p:ext uri="{BB962C8B-B14F-4D97-AF65-F5344CB8AC3E}">
        <p14:creationId xmlns:p14="http://schemas.microsoft.com/office/powerpoint/2010/main" val="4203505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Divider Pink (lef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FC41EC6-E3F2-DEC7-A686-796C1F336131}"/>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 name="Group 6">
            <a:extLst>
              <a:ext uri="{FF2B5EF4-FFF2-40B4-BE49-F238E27FC236}">
                <a16:creationId xmlns:a16="http://schemas.microsoft.com/office/drawing/2014/main" id="{05F424E8-6DCD-2493-B287-4BF5373D44B5}"/>
              </a:ext>
            </a:extLst>
          </p:cNvPr>
          <p:cNvGrpSpPr/>
          <p:nvPr userDrawn="1"/>
        </p:nvGrpSpPr>
        <p:grpSpPr>
          <a:xfrm flipH="1">
            <a:off x="0" y="-1"/>
            <a:ext cx="11091951" cy="6858001"/>
            <a:chOff x="1100049" y="-1"/>
            <a:chExt cx="11091951" cy="6858001"/>
          </a:xfrm>
        </p:grpSpPr>
        <p:sp>
          <p:nvSpPr>
            <p:cNvPr id="3" name="Freeform: Shape 2">
              <a:extLst>
                <a:ext uri="{FF2B5EF4-FFF2-40B4-BE49-F238E27FC236}">
                  <a16:creationId xmlns:a16="http://schemas.microsoft.com/office/drawing/2014/main" id="{3A38B28B-B59E-D504-27EA-3468B97F2451}"/>
                </a:ext>
              </a:extLst>
            </p:cNvPr>
            <p:cNvSpPr/>
            <p:nvPr userDrawn="1"/>
          </p:nvSpPr>
          <p:spPr>
            <a:xfrm flipH="1">
              <a:off x="1100049" y="3726254"/>
              <a:ext cx="11091951" cy="3131746"/>
            </a:xfrm>
            <a:custGeom>
              <a:avLst/>
              <a:gdLst>
                <a:gd name="connsiteX0" fmla="*/ 3032929 w 11091951"/>
                <a:gd name="connsiteY0" fmla="*/ 0 h 3131746"/>
                <a:gd name="connsiteX1" fmla="*/ 711861 w 11091951"/>
                <a:gd name="connsiteY1" fmla="*/ 2069654 h 3131746"/>
                <a:gd name="connsiteX2" fmla="*/ 0 w 11091951"/>
                <a:gd name="connsiteY2" fmla="*/ 2703296 h 3131746"/>
                <a:gd name="connsiteX3" fmla="*/ 0 w 11091951"/>
                <a:gd name="connsiteY3" fmla="*/ 3131746 h 3131746"/>
                <a:gd name="connsiteX4" fmla="*/ 11007510 w 11091951"/>
                <a:gd name="connsiteY4" fmla="*/ 3131746 h 3131746"/>
                <a:gd name="connsiteX5" fmla="*/ 11091951 w 11091951"/>
                <a:gd name="connsiteY5" fmla="*/ 3127369 h 313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1951" h="3131746">
                  <a:moveTo>
                    <a:pt x="3032929" y="0"/>
                  </a:moveTo>
                  <a:cubicBezTo>
                    <a:pt x="2262678" y="662380"/>
                    <a:pt x="1486314" y="1373657"/>
                    <a:pt x="711861" y="2069654"/>
                  </a:cubicBezTo>
                  <a:lnTo>
                    <a:pt x="0" y="2703296"/>
                  </a:lnTo>
                  <a:lnTo>
                    <a:pt x="0" y="3131746"/>
                  </a:lnTo>
                  <a:lnTo>
                    <a:pt x="11007510" y="3131746"/>
                  </a:lnTo>
                  <a:lnTo>
                    <a:pt x="11091951" y="3127369"/>
                  </a:lnTo>
                  <a:close/>
                </a:path>
              </a:pathLst>
            </a:custGeom>
            <a:solidFill>
              <a:srgbClr val="EF86C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GB"/>
            </a:p>
          </p:txBody>
        </p:sp>
        <p:sp>
          <p:nvSpPr>
            <p:cNvPr id="9" name="Freeform: Shape 8">
              <a:extLst>
                <a:ext uri="{FF2B5EF4-FFF2-40B4-BE49-F238E27FC236}">
                  <a16:creationId xmlns:a16="http://schemas.microsoft.com/office/drawing/2014/main" id="{81C297A5-DB43-EF38-A645-7E1B012C69CB}"/>
                </a:ext>
              </a:extLst>
            </p:cNvPr>
            <p:cNvSpPr/>
            <p:nvPr userDrawn="1"/>
          </p:nvSpPr>
          <p:spPr>
            <a:xfrm flipH="1">
              <a:off x="4579122" y="-1"/>
              <a:ext cx="7612878" cy="6527192"/>
            </a:xfrm>
            <a:custGeom>
              <a:avLst/>
              <a:gdLst>
                <a:gd name="connsiteX0" fmla="*/ 7612878 w 7612878"/>
                <a:gd name="connsiteY0" fmla="*/ 0 h 6527192"/>
                <a:gd name="connsiteX1" fmla="*/ 2487069 w 7612878"/>
                <a:gd name="connsiteY1" fmla="*/ 0 h 6527192"/>
                <a:gd name="connsiteX2" fmla="*/ 2481946 w 7612878"/>
                <a:gd name="connsiteY2" fmla="*/ 14515 h 6527192"/>
                <a:gd name="connsiteX3" fmla="*/ 0 w 7612878"/>
                <a:gd name="connsiteY3" fmla="*/ 2170960 h 6527192"/>
                <a:gd name="connsiteX4" fmla="*/ 0 w 7612878"/>
                <a:gd name="connsiteY4" fmla="*/ 6527192 h 6527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2878" h="6527192">
                  <a:moveTo>
                    <a:pt x="7612878" y="0"/>
                  </a:moveTo>
                  <a:lnTo>
                    <a:pt x="2487069" y="0"/>
                  </a:lnTo>
                  <a:lnTo>
                    <a:pt x="2481946" y="14515"/>
                  </a:lnTo>
                  <a:lnTo>
                    <a:pt x="0" y="2170960"/>
                  </a:lnTo>
                  <a:lnTo>
                    <a:pt x="0" y="652719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5" name="Slide Number Placeholder 4">
            <a:extLst>
              <a:ext uri="{FF2B5EF4-FFF2-40B4-BE49-F238E27FC236}">
                <a16:creationId xmlns:a16="http://schemas.microsoft.com/office/drawing/2014/main" id="{99B600C5-2A46-7E2A-48D1-CBB82C955BD4}"/>
              </a:ext>
            </a:extLst>
          </p:cNvPr>
          <p:cNvSpPr>
            <a:spLocks noGrp="1"/>
          </p:cNvSpPr>
          <p:nvPr>
            <p:ph type="sldNum" sz="quarter" idx="11"/>
          </p:nvPr>
        </p:nvSpPr>
        <p:spPr>
          <a:xfrm>
            <a:off x="10784264" y="6170134"/>
            <a:ext cx="856874" cy="365125"/>
          </a:xfrm>
        </p:spPr>
        <p:txBody>
          <a:bodyPr/>
          <a:lstStyle>
            <a:lvl1pPr>
              <a:defRPr>
                <a:solidFill>
                  <a:schemeClr val="bg1"/>
                </a:solidFill>
              </a:defRPr>
            </a:lvl1pPr>
          </a:lstStyle>
          <a:p>
            <a:fld id="{39C6B835-EB63-4AE7-9628-740A286606E4}" type="slidenum">
              <a:rPr lang="en-GB" smtClean="0"/>
              <a:pPr/>
              <a:t>‹#›</a:t>
            </a:fld>
            <a:endParaRPr lang="en-GB"/>
          </a:p>
        </p:txBody>
      </p:sp>
      <p:sp>
        <p:nvSpPr>
          <p:cNvPr id="4" name="Title 1">
            <a:extLst>
              <a:ext uri="{FF2B5EF4-FFF2-40B4-BE49-F238E27FC236}">
                <a16:creationId xmlns:a16="http://schemas.microsoft.com/office/drawing/2014/main" id="{86658307-E1CE-28C7-975B-9F1FD4D571B9}"/>
              </a:ext>
            </a:extLst>
          </p:cNvPr>
          <p:cNvSpPr>
            <a:spLocks noGrp="1"/>
          </p:cNvSpPr>
          <p:nvPr>
            <p:ph type="title" hasCustomPrompt="1"/>
          </p:nvPr>
        </p:nvSpPr>
        <p:spPr>
          <a:xfrm>
            <a:off x="4940300" y="1960776"/>
            <a:ext cx="6686878" cy="2633466"/>
          </a:xfrm>
        </p:spPr>
        <p:txBody>
          <a:bodyPr anchor="ctr">
            <a:normAutofit/>
          </a:bodyPr>
          <a:lstStyle>
            <a:lvl1pPr>
              <a:defRPr sz="7000">
                <a:solidFill>
                  <a:schemeClr val="bg1"/>
                </a:solidFill>
              </a:defRPr>
            </a:lvl1pPr>
          </a:lstStyle>
          <a:p>
            <a:r>
              <a:rPr lang="en-US"/>
              <a:t>Divider</a:t>
            </a:r>
            <a:endParaRPr lang="en-GB"/>
          </a:p>
        </p:txBody>
      </p:sp>
    </p:spTree>
    <p:extLst>
      <p:ext uri="{BB962C8B-B14F-4D97-AF65-F5344CB8AC3E}">
        <p14:creationId xmlns:p14="http://schemas.microsoft.com/office/powerpoint/2010/main" val="860774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ivider Yellow (righ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7267C8D-7D73-11A3-81F7-1CC79524D9DF}"/>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FC922C2E-16BD-3D36-9F4E-59EF28A7B3C8}"/>
              </a:ext>
            </a:extLst>
          </p:cNvPr>
          <p:cNvSpPr/>
          <p:nvPr userDrawn="1"/>
        </p:nvSpPr>
        <p:spPr>
          <a:xfrm flipH="1">
            <a:off x="1100049" y="3726254"/>
            <a:ext cx="11091951" cy="3131746"/>
          </a:xfrm>
          <a:custGeom>
            <a:avLst/>
            <a:gdLst>
              <a:gd name="connsiteX0" fmla="*/ 3032929 w 11091951"/>
              <a:gd name="connsiteY0" fmla="*/ 0 h 3131746"/>
              <a:gd name="connsiteX1" fmla="*/ 711861 w 11091951"/>
              <a:gd name="connsiteY1" fmla="*/ 2069654 h 3131746"/>
              <a:gd name="connsiteX2" fmla="*/ 0 w 11091951"/>
              <a:gd name="connsiteY2" fmla="*/ 2703296 h 3131746"/>
              <a:gd name="connsiteX3" fmla="*/ 0 w 11091951"/>
              <a:gd name="connsiteY3" fmla="*/ 3131746 h 3131746"/>
              <a:gd name="connsiteX4" fmla="*/ 11007510 w 11091951"/>
              <a:gd name="connsiteY4" fmla="*/ 3131746 h 3131746"/>
              <a:gd name="connsiteX5" fmla="*/ 11091951 w 11091951"/>
              <a:gd name="connsiteY5" fmla="*/ 3127369 h 313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1951" h="3131746">
                <a:moveTo>
                  <a:pt x="3032929" y="0"/>
                </a:moveTo>
                <a:cubicBezTo>
                  <a:pt x="2262678" y="662380"/>
                  <a:pt x="1486314" y="1373657"/>
                  <a:pt x="711861" y="2069654"/>
                </a:cubicBezTo>
                <a:lnTo>
                  <a:pt x="0" y="2703296"/>
                </a:lnTo>
                <a:lnTo>
                  <a:pt x="0" y="3131746"/>
                </a:lnTo>
                <a:lnTo>
                  <a:pt x="11007510" y="3131746"/>
                </a:lnTo>
                <a:lnTo>
                  <a:pt x="11091951" y="3127369"/>
                </a:lnTo>
                <a:close/>
              </a:path>
            </a:pathLst>
          </a:custGeom>
          <a:solidFill>
            <a:srgbClr val="E0CC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GB"/>
          </a:p>
        </p:txBody>
      </p:sp>
      <p:sp>
        <p:nvSpPr>
          <p:cNvPr id="9" name="Freeform: Shape 8">
            <a:extLst>
              <a:ext uri="{FF2B5EF4-FFF2-40B4-BE49-F238E27FC236}">
                <a16:creationId xmlns:a16="http://schemas.microsoft.com/office/drawing/2014/main" id="{81C297A5-DB43-EF38-A645-7E1B012C69CB}"/>
              </a:ext>
            </a:extLst>
          </p:cNvPr>
          <p:cNvSpPr/>
          <p:nvPr userDrawn="1"/>
        </p:nvSpPr>
        <p:spPr>
          <a:xfrm flipH="1">
            <a:off x="4579122" y="-1"/>
            <a:ext cx="7612878" cy="6527192"/>
          </a:xfrm>
          <a:custGeom>
            <a:avLst/>
            <a:gdLst>
              <a:gd name="connsiteX0" fmla="*/ 7612878 w 7612878"/>
              <a:gd name="connsiteY0" fmla="*/ 0 h 6527192"/>
              <a:gd name="connsiteX1" fmla="*/ 2487069 w 7612878"/>
              <a:gd name="connsiteY1" fmla="*/ 0 h 6527192"/>
              <a:gd name="connsiteX2" fmla="*/ 2481946 w 7612878"/>
              <a:gd name="connsiteY2" fmla="*/ 14515 h 6527192"/>
              <a:gd name="connsiteX3" fmla="*/ 0 w 7612878"/>
              <a:gd name="connsiteY3" fmla="*/ 2170960 h 6527192"/>
              <a:gd name="connsiteX4" fmla="*/ 0 w 7612878"/>
              <a:gd name="connsiteY4" fmla="*/ 6527192 h 6527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2878" h="6527192">
                <a:moveTo>
                  <a:pt x="7612878" y="0"/>
                </a:moveTo>
                <a:lnTo>
                  <a:pt x="2487069" y="0"/>
                </a:lnTo>
                <a:lnTo>
                  <a:pt x="2481946" y="14515"/>
                </a:lnTo>
                <a:lnTo>
                  <a:pt x="0" y="2170960"/>
                </a:lnTo>
                <a:lnTo>
                  <a:pt x="0" y="6527192"/>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03D73020-CC15-DBE1-A3D7-A6F7B23CC6D2}"/>
              </a:ext>
            </a:extLst>
          </p:cNvPr>
          <p:cNvSpPr>
            <a:spLocks noGrp="1"/>
          </p:cNvSpPr>
          <p:nvPr userDrawn="1">
            <p:ph type="title" hasCustomPrompt="1"/>
          </p:nvPr>
        </p:nvSpPr>
        <p:spPr>
          <a:xfrm>
            <a:off x="550864" y="1960776"/>
            <a:ext cx="7037714" cy="2633466"/>
          </a:xfrm>
        </p:spPr>
        <p:txBody>
          <a:bodyPr anchor="ctr">
            <a:normAutofit/>
          </a:bodyPr>
          <a:lstStyle>
            <a:lvl1pPr>
              <a:defRPr sz="7000">
                <a:solidFill>
                  <a:schemeClr val="bg1"/>
                </a:solidFill>
              </a:defRPr>
            </a:lvl1pPr>
          </a:lstStyle>
          <a:p>
            <a:r>
              <a:rPr lang="en-US"/>
              <a:t>Divider</a:t>
            </a:r>
            <a:endParaRPr lang="en-GB"/>
          </a:p>
        </p:txBody>
      </p:sp>
      <p:sp>
        <p:nvSpPr>
          <p:cNvPr id="5" name="Slide Number Placeholder 4">
            <a:extLst>
              <a:ext uri="{FF2B5EF4-FFF2-40B4-BE49-F238E27FC236}">
                <a16:creationId xmlns:a16="http://schemas.microsoft.com/office/drawing/2014/main" id="{35B9C9CA-831E-31A2-C17E-71D949809A63}"/>
              </a:ext>
            </a:extLst>
          </p:cNvPr>
          <p:cNvSpPr>
            <a:spLocks noGrp="1"/>
          </p:cNvSpPr>
          <p:nvPr>
            <p:ph type="sldNum" sz="quarter" idx="11"/>
          </p:nvPr>
        </p:nvSpPr>
        <p:spPr/>
        <p:txBody>
          <a:bodyPr/>
          <a:lstStyle/>
          <a:p>
            <a:fld id="{39C6B835-EB63-4AE7-9628-740A286606E4}" type="slidenum">
              <a:rPr lang="en-GB" smtClean="0"/>
              <a:pPr/>
              <a:t>‹#›</a:t>
            </a:fld>
            <a:endParaRPr lang="en-GB"/>
          </a:p>
        </p:txBody>
      </p:sp>
    </p:spTree>
    <p:extLst>
      <p:ext uri="{BB962C8B-B14F-4D97-AF65-F5344CB8AC3E}">
        <p14:creationId xmlns:p14="http://schemas.microsoft.com/office/powerpoint/2010/main" val="3676741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Divider Yellow (lef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7267C8D-7D73-11A3-81F7-1CC79524D9DF}"/>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 name="Group 3">
            <a:extLst>
              <a:ext uri="{FF2B5EF4-FFF2-40B4-BE49-F238E27FC236}">
                <a16:creationId xmlns:a16="http://schemas.microsoft.com/office/drawing/2014/main" id="{AF529B22-3ED4-8AEE-405A-F4293218EDFC}"/>
              </a:ext>
            </a:extLst>
          </p:cNvPr>
          <p:cNvGrpSpPr/>
          <p:nvPr userDrawn="1"/>
        </p:nvGrpSpPr>
        <p:grpSpPr>
          <a:xfrm flipH="1">
            <a:off x="0" y="-1"/>
            <a:ext cx="11091951" cy="6858001"/>
            <a:chOff x="1100049" y="-1"/>
            <a:chExt cx="11091951" cy="6858001"/>
          </a:xfrm>
        </p:grpSpPr>
        <p:sp>
          <p:nvSpPr>
            <p:cNvPr id="3" name="Freeform: Shape 2">
              <a:extLst>
                <a:ext uri="{FF2B5EF4-FFF2-40B4-BE49-F238E27FC236}">
                  <a16:creationId xmlns:a16="http://schemas.microsoft.com/office/drawing/2014/main" id="{FC922C2E-16BD-3D36-9F4E-59EF28A7B3C8}"/>
                </a:ext>
              </a:extLst>
            </p:cNvPr>
            <p:cNvSpPr/>
            <p:nvPr userDrawn="1"/>
          </p:nvSpPr>
          <p:spPr>
            <a:xfrm flipH="1">
              <a:off x="1100049" y="3726254"/>
              <a:ext cx="11091951" cy="3131746"/>
            </a:xfrm>
            <a:custGeom>
              <a:avLst/>
              <a:gdLst>
                <a:gd name="connsiteX0" fmla="*/ 3032929 w 11091951"/>
                <a:gd name="connsiteY0" fmla="*/ 0 h 3131746"/>
                <a:gd name="connsiteX1" fmla="*/ 711861 w 11091951"/>
                <a:gd name="connsiteY1" fmla="*/ 2069654 h 3131746"/>
                <a:gd name="connsiteX2" fmla="*/ 0 w 11091951"/>
                <a:gd name="connsiteY2" fmla="*/ 2703296 h 3131746"/>
                <a:gd name="connsiteX3" fmla="*/ 0 w 11091951"/>
                <a:gd name="connsiteY3" fmla="*/ 3131746 h 3131746"/>
                <a:gd name="connsiteX4" fmla="*/ 11007510 w 11091951"/>
                <a:gd name="connsiteY4" fmla="*/ 3131746 h 3131746"/>
                <a:gd name="connsiteX5" fmla="*/ 11091951 w 11091951"/>
                <a:gd name="connsiteY5" fmla="*/ 3127369 h 313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1951" h="3131746">
                  <a:moveTo>
                    <a:pt x="3032929" y="0"/>
                  </a:moveTo>
                  <a:cubicBezTo>
                    <a:pt x="2262678" y="662380"/>
                    <a:pt x="1486314" y="1373657"/>
                    <a:pt x="711861" y="2069654"/>
                  </a:cubicBezTo>
                  <a:lnTo>
                    <a:pt x="0" y="2703296"/>
                  </a:lnTo>
                  <a:lnTo>
                    <a:pt x="0" y="3131746"/>
                  </a:lnTo>
                  <a:lnTo>
                    <a:pt x="11007510" y="3131746"/>
                  </a:lnTo>
                  <a:lnTo>
                    <a:pt x="11091951" y="3127369"/>
                  </a:lnTo>
                  <a:close/>
                </a:path>
              </a:pathLst>
            </a:custGeom>
            <a:solidFill>
              <a:srgbClr val="E0CC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GB"/>
            </a:p>
          </p:txBody>
        </p:sp>
        <p:sp>
          <p:nvSpPr>
            <p:cNvPr id="9" name="Freeform: Shape 8">
              <a:extLst>
                <a:ext uri="{FF2B5EF4-FFF2-40B4-BE49-F238E27FC236}">
                  <a16:creationId xmlns:a16="http://schemas.microsoft.com/office/drawing/2014/main" id="{81C297A5-DB43-EF38-A645-7E1B012C69CB}"/>
                </a:ext>
              </a:extLst>
            </p:cNvPr>
            <p:cNvSpPr/>
            <p:nvPr userDrawn="1"/>
          </p:nvSpPr>
          <p:spPr>
            <a:xfrm flipH="1">
              <a:off x="4579122" y="-1"/>
              <a:ext cx="7612878" cy="6527192"/>
            </a:xfrm>
            <a:custGeom>
              <a:avLst/>
              <a:gdLst>
                <a:gd name="connsiteX0" fmla="*/ 7612878 w 7612878"/>
                <a:gd name="connsiteY0" fmla="*/ 0 h 6527192"/>
                <a:gd name="connsiteX1" fmla="*/ 2487069 w 7612878"/>
                <a:gd name="connsiteY1" fmla="*/ 0 h 6527192"/>
                <a:gd name="connsiteX2" fmla="*/ 2481946 w 7612878"/>
                <a:gd name="connsiteY2" fmla="*/ 14515 h 6527192"/>
                <a:gd name="connsiteX3" fmla="*/ 0 w 7612878"/>
                <a:gd name="connsiteY3" fmla="*/ 2170960 h 6527192"/>
                <a:gd name="connsiteX4" fmla="*/ 0 w 7612878"/>
                <a:gd name="connsiteY4" fmla="*/ 6527192 h 6527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2878" h="6527192">
                  <a:moveTo>
                    <a:pt x="7612878" y="0"/>
                  </a:moveTo>
                  <a:lnTo>
                    <a:pt x="2487069" y="0"/>
                  </a:lnTo>
                  <a:lnTo>
                    <a:pt x="2481946" y="14515"/>
                  </a:lnTo>
                  <a:lnTo>
                    <a:pt x="0" y="2170960"/>
                  </a:lnTo>
                  <a:lnTo>
                    <a:pt x="0" y="6527192"/>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5" name="Slide Number Placeholder 4">
            <a:extLst>
              <a:ext uri="{FF2B5EF4-FFF2-40B4-BE49-F238E27FC236}">
                <a16:creationId xmlns:a16="http://schemas.microsoft.com/office/drawing/2014/main" id="{35B9C9CA-831E-31A2-C17E-71D949809A63}"/>
              </a:ext>
            </a:extLst>
          </p:cNvPr>
          <p:cNvSpPr>
            <a:spLocks noGrp="1"/>
          </p:cNvSpPr>
          <p:nvPr>
            <p:ph type="sldNum" sz="quarter" idx="11"/>
          </p:nvPr>
        </p:nvSpPr>
        <p:spPr>
          <a:xfrm>
            <a:off x="10784264" y="6170134"/>
            <a:ext cx="856874" cy="365125"/>
          </a:xfrm>
        </p:spPr>
        <p:txBody>
          <a:bodyPr/>
          <a:lstStyle>
            <a:lvl1pPr>
              <a:defRPr>
                <a:solidFill>
                  <a:schemeClr val="bg1"/>
                </a:solidFill>
              </a:defRPr>
            </a:lvl1pPr>
          </a:lstStyle>
          <a:p>
            <a:fld id="{39C6B835-EB63-4AE7-9628-740A286606E4}" type="slidenum">
              <a:rPr lang="en-GB" smtClean="0"/>
              <a:pPr/>
              <a:t>‹#›</a:t>
            </a:fld>
            <a:endParaRPr lang="en-GB"/>
          </a:p>
        </p:txBody>
      </p:sp>
      <p:sp>
        <p:nvSpPr>
          <p:cNvPr id="7" name="Title 1">
            <a:extLst>
              <a:ext uri="{FF2B5EF4-FFF2-40B4-BE49-F238E27FC236}">
                <a16:creationId xmlns:a16="http://schemas.microsoft.com/office/drawing/2014/main" id="{3D0494F5-5A0D-5574-CFED-16D566EF82BF}"/>
              </a:ext>
            </a:extLst>
          </p:cNvPr>
          <p:cNvSpPr>
            <a:spLocks noGrp="1"/>
          </p:cNvSpPr>
          <p:nvPr>
            <p:ph type="title" hasCustomPrompt="1"/>
          </p:nvPr>
        </p:nvSpPr>
        <p:spPr>
          <a:xfrm>
            <a:off x="4940300" y="1960776"/>
            <a:ext cx="6686878" cy="2633466"/>
          </a:xfrm>
        </p:spPr>
        <p:txBody>
          <a:bodyPr anchor="ctr">
            <a:normAutofit/>
          </a:bodyPr>
          <a:lstStyle>
            <a:lvl1pPr>
              <a:defRPr sz="7000">
                <a:solidFill>
                  <a:schemeClr val="bg1"/>
                </a:solidFill>
              </a:defRPr>
            </a:lvl1pPr>
          </a:lstStyle>
          <a:p>
            <a:r>
              <a:rPr lang="en-US"/>
              <a:t>Divider</a:t>
            </a:r>
            <a:endParaRPr lang="en-GB"/>
          </a:p>
        </p:txBody>
      </p:sp>
    </p:spTree>
    <p:extLst>
      <p:ext uri="{BB962C8B-B14F-4D97-AF65-F5344CB8AC3E}">
        <p14:creationId xmlns:p14="http://schemas.microsoft.com/office/powerpoint/2010/main" val="2446296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Divider Gold (righ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A67D4B8-1DAF-D207-AE2F-DEF0D40F5D1D}"/>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3B5BC155-9EE9-7942-813F-206F9306F99E}"/>
              </a:ext>
            </a:extLst>
          </p:cNvPr>
          <p:cNvSpPr/>
          <p:nvPr userDrawn="1"/>
        </p:nvSpPr>
        <p:spPr>
          <a:xfrm flipH="1">
            <a:off x="1100049" y="3726254"/>
            <a:ext cx="11091951" cy="3131746"/>
          </a:xfrm>
          <a:custGeom>
            <a:avLst/>
            <a:gdLst>
              <a:gd name="connsiteX0" fmla="*/ 3032929 w 11091951"/>
              <a:gd name="connsiteY0" fmla="*/ 0 h 3131746"/>
              <a:gd name="connsiteX1" fmla="*/ 711861 w 11091951"/>
              <a:gd name="connsiteY1" fmla="*/ 2069654 h 3131746"/>
              <a:gd name="connsiteX2" fmla="*/ 0 w 11091951"/>
              <a:gd name="connsiteY2" fmla="*/ 2703296 h 3131746"/>
              <a:gd name="connsiteX3" fmla="*/ 0 w 11091951"/>
              <a:gd name="connsiteY3" fmla="*/ 3131746 h 3131746"/>
              <a:gd name="connsiteX4" fmla="*/ 11007510 w 11091951"/>
              <a:gd name="connsiteY4" fmla="*/ 3131746 h 3131746"/>
              <a:gd name="connsiteX5" fmla="*/ 11091951 w 11091951"/>
              <a:gd name="connsiteY5" fmla="*/ 3127369 h 313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1951" h="3131746">
                <a:moveTo>
                  <a:pt x="3032929" y="0"/>
                </a:moveTo>
                <a:cubicBezTo>
                  <a:pt x="2262678" y="662380"/>
                  <a:pt x="1486314" y="1373657"/>
                  <a:pt x="711861" y="2069654"/>
                </a:cubicBezTo>
                <a:lnTo>
                  <a:pt x="0" y="2703296"/>
                </a:lnTo>
                <a:lnTo>
                  <a:pt x="0" y="3131746"/>
                </a:lnTo>
                <a:lnTo>
                  <a:pt x="11007510" y="3131746"/>
                </a:lnTo>
                <a:lnTo>
                  <a:pt x="11091951" y="3127369"/>
                </a:lnTo>
                <a:close/>
              </a:path>
            </a:pathLst>
          </a:custGeom>
          <a:solidFill>
            <a:srgbClr val="EBA9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GB"/>
          </a:p>
        </p:txBody>
      </p:sp>
      <p:sp>
        <p:nvSpPr>
          <p:cNvPr id="9" name="Freeform: Shape 8">
            <a:extLst>
              <a:ext uri="{FF2B5EF4-FFF2-40B4-BE49-F238E27FC236}">
                <a16:creationId xmlns:a16="http://schemas.microsoft.com/office/drawing/2014/main" id="{81C297A5-DB43-EF38-A645-7E1B012C69CB}"/>
              </a:ext>
            </a:extLst>
          </p:cNvPr>
          <p:cNvSpPr/>
          <p:nvPr userDrawn="1"/>
        </p:nvSpPr>
        <p:spPr>
          <a:xfrm flipH="1">
            <a:off x="4579122" y="-1"/>
            <a:ext cx="7612878" cy="6527192"/>
          </a:xfrm>
          <a:custGeom>
            <a:avLst/>
            <a:gdLst>
              <a:gd name="connsiteX0" fmla="*/ 7612878 w 7612878"/>
              <a:gd name="connsiteY0" fmla="*/ 0 h 6527192"/>
              <a:gd name="connsiteX1" fmla="*/ 2487069 w 7612878"/>
              <a:gd name="connsiteY1" fmla="*/ 0 h 6527192"/>
              <a:gd name="connsiteX2" fmla="*/ 2481946 w 7612878"/>
              <a:gd name="connsiteY2" fmla="*/ 14515 h 6527192"/>
              <a:gd name="connsiteX3" fmla="*/ 0 w 7612878"/>
              <a:gd name="connsiteY3" fmla="*/ 2170960 h 6527192"/>
              <a:gd name="connsiteX4" fmla="*/ 0 w 7612878"/>
              <a:gd name="connsiteY4" fmla="*/ 6527192 h 6527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2878" h="6527192">
                <a:moveTo>
                  <a:pt x="7612878" y="0"/>
                </a:moveTo>
                <a:lnTo>
                  <a:pt x="2487069" y="0"/>
                </a:lnTo>
                <a:lnTo>
                  <a:pt x="2481946" y="14515"/>
                </a:lnTo>
                <a:lnTo>
                  <a:pt x="0" y="2170960"/>
                </a:lnTo>
                <a:lnTo>
                  <a:pt x="0" y="6527192"/>
                </a:lnTo>
                <a:close/>
              </a:path>
            </a:pathLst>
          </a:custGeom>
          <a:solidFill>
            <a:srgbClr val="FFB6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03D73020-CC15-DBE1-A3D7-A6F7B23CC6D2}"/>
              </a:ext>
            </a:extLst>
          </p:cNvPr>
          <p:cNvSpPr>
            <a:spLocks noGrp="1"/>
          </p:cNvSpPr>
          <p:nvPr userDrawn="1">
            <p:ph type="title" hasCustomPrompt="1"/>
          </p:nvPr>
        </p:nvSpPr>
        <p:spPr>
          <a:xfrm>
            <a:off x="550864" y="1960776"/>
            <a:ext cx="7037714" cy="2633466"/>
          </a:xfrm>
        </p:spPr>
        <p:txBody>
          <a:bodyPr anchor="ctr">
            <a:normAutofit/>
          </a:bodyPr>
          <a:lstStyle>
            <a:lvl1pPr>
              <a:defRPr sz="7000">
                <a:solidFill>
                  <a:schemeClr val="bg1"/>
                </a:solidFill>
              </a:defRPr>
            </a:lvl1pPr>
          </a:lstStyle>
          <a:p>
            <a:r>
              <a:rPr lang="en-US"/>
              <a:t>Divider</a:t>
            </a:r>
            <a:endParaRPr lang="en-GB"/>
          </a:p>
        </p:txBody>
      </p:sp>
      <p:sp>
        <p:nvSpPr>
          <p:cNvPr id="5" name="Slide Number Placeholder 4">
            <a:extLst>
              <a:ext uri="{FF2B5EF4-FFF2-40B4-BE49-F238E27FC236}">
                <a16:creationId xmlns:a16="http://schemas.microsoft.com/office/drawing/2014/main" id="{6E1DABE1-D524-25F5-ABF2-252E80DB7DA8}"/>
              </a:ext>
            </a:extLst>
          </p:cNvPr>
          <p:cNvSpPr>
            <a:spLocks noGrp="1"/>
          </p:cNvSpPr>
          <p:nvPr>
            <p:ph type="sldNum" sz="quarter" idx="11"/>
          </p:nvPr>
        </p:nvSpPr>
        <p:spPr/>
        <p:txBody>
          <a:bodyPr/>
          <a:lstStyle/>
          <a:p>
            <a:fld id="{39C6B835-EB63-4AE7-9628-740A286606E4}" type="slidenum">
              <a:rPr lang="en-GB" smtClean="0"/>
              <a:pPr/>
              <a:t>‹#›</a:t>
            </a:fld>
            <a:endParaRPr lang="en-GB"/>
          </a:p>
        </p:txBody>
      </p:sp>
    </p:spTree>
    <p:extLst>
      <p:ext uri="{BB962C8B-B14F-4D97-AF65-F5344CB8AC3E}">
        <p14:creationId xmlns:p14="http://schemas.microsoft.com/office/powerpoint/2010/main" val="1605834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ivider Gold (lef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A67D4B8-1DAF-D207-AE2F-DEF0D40F5D1D}"/>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 name="Group 3">
            <a:extLst>
              <a:ext uri="{FF2B5EF4-FFF2-40B4-BE49-F238E27FC236}">
                <a16:creationId xmlns:a16="http://schemas.microsoft.com/office/drawing/2014/main" id="{73A703EE-9B2E-2498-622F-91E9B7657FEA}"/>
              </a:ext>
            </a:extLst>
          </p:cNvPr>
          <p:cNvGrpSpPr/>
          <p:nvPr userDrawn="1"/>
        </p:nvGrpSpPr>
        <p:grpSpPr>
          <a:xfrm flipH="1">
            <a:off x="0" y="-1"/>
            <a:ext cx="11091951" cy="6858001"/>
            <a:chOff x="1100049" y="-1"/>
            <a:chExt cx="11091951" cy="6858001"/>
          </a:xfrm>
        </p:grpSpPr>
        <p:sp>
          <p:nvSpPr>
            <p:cNvPr id="3" name="Freeform: Shape 2">
              <a:extLst>
                <a:ext uri="{FF2B5EF4-FFF2-40B4-BE49-F238E27FC236}">
                  <a16:creationId xmlns:a16="http://schemas.microsoft.com/office/drawing/2014/main" id="{3B5BC155-9EE9-7942-813F-206F9306F99E}"/>
                </a:ext>
              </a:extLst>
            </p:cNvPr>
            <p:cNvSpPr/>
            <p:nvPr userDrawn="1"/>
          </p:nvSpPr>
          <p:spPr>
            <a:xfrm flipH="1">
              <a:off x="1100049" y="3726254"/>
              <a:ext cx="11091951" cy="3131746"/>
            </a:xfrm>
            <a:custGeom>
              <a:avLst/>
              <a:gdLst>
                <a:gd name="connsiteX0" fmla="*/ 3032929 w 11091951"/>
                <a:gd name="connsiteY0" fmla="*/ 0 h 3131746"/>
                <a:gd name="connsiteX1" fmla="*/ 711861 w 11091951"/>
                <a:gd name="connsiteY1" fmla="*/ 2069654 h 3131746"/>
                <a:gd name="connsiteX2" fmla="*/ 0 w 11091951"/>
                <a:gd name="connsiteY2" fmla="*/ 2703296 h 3131746"/>
                <a:gd name="connsiteX3" fmla="*/ 0 w 11091951"/>
                <a:gd name="connsiteY3" fmla="*/ 3131746 h 3131746"/>
                <a:gd name="connsiteX4" fmla="*/ 11007510 w 11091951"/>
                <a:gd name="connsiteY4" fmla="*/ 3131746 h 3131746"/>
                <a:gd name="connsiteX5" fmla="*/ 11091951 w 11091951"/>
                <a:gd name="connsiteY5" fmla="*/ 3127369 h 313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1951" h="3131746">
                  <a:moveTo>
                    <a:pt x="3032929" y="0"/>
                  </a:moveTo>
                  <a:cubicBezTo>
                    <a:pt x="2262678" y="662380"/>
                    <a:pt x="1486314" y="1373657"/>
                    <a:pt x="711861" y="2069654"/>
                  </a:cubicBezTo>
                  <a:lnTo>
                    <a:pt x="0" y="2703296"/>
                  </a:lnTo>
                  <a:lnTo>
                    <a:pt x="0" y="3131746"/>
                  </a:lnTo>
                  <a:lnTo>
                    <a:pt x="11007510" y="3131746"/>
                  </a:lnTo>
                  <a:lnTo>
                    <a:pt x="11091951" y="3127369"/>
                  </a:lnTo>
                  <a:close/>
                </a:path>
              </a:pathLst>
            </a:custGeom>
            <a:solidFill>
              <a:srgbClr val="EBA9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GB"/>
            </a:p>
          </p:txBody>
        </p:sp>
        <p:sp>
          <p:nvSpPr>
            <p:cNvPr id="9" name="Freeform: Shape 8">
              <a:extLst>
                <a:ext uri="{FF2B5EF4-FFF2-40B4-BE49-F238E27FC236}">
                  <a16:creationId xmlns:a16="http://schemas.microsoft.com/office/drawing/2014/main" id="{81C297A5-DB43-EF38-A645-7E1B012C69CB}"/>
                </a:ext>
              </a:extLst>
            </p:cNvPr>
            <p:cNvSpPr/>
            <p:nvPr userDrawn="1"/>
          </p:nvSpPr>
          <p:spPr>
            <a:xfrm flipH="1">
              <a:off x="4579122" y="-1"/>
              <a:ext cx="7612878" cy="6527192"/>
            </a:xfrm>
            <a:custGeom>
              <a:avLst/>
              <a:gdLst>
                <a:gd name="connsiteX0" fmla="*/ 7612878 w 7612878"/>
                <a:gd name="connsiteY0" fmla="*/ 0 h 6527192"/>
                <a:gd name="connsiteX1" fmla="*/ 2487069 w 7612878"/>
                <a:gd name="connsiteY1" fmla="*/ 0 h 6527192"/>
                <a:gd name="connsiteX2" fmla="*/ 2481946 w 7612878"/>
                <a:gd name="connsiteY2" fmla="*/ 14515 h 6527192"/>
                <a:gd name="connsiteX3" fmla="*/ 0 w 7612878"/>
                <a:gd name="connsiteY3" fmla="*/ 2170960 h 6527192"/>
                <a:gd name="connsiteX4" fmla="*/ 0 w 7612878"/>
                <a:gd name="connsiteY4" fmla="*/ 6527192 h 6527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2878" h="6527192">
                  <a:moveTo>
                    <a:pt x="7612878" y="0"/>
                  </a:moveTo>
                  <a:lnTo>
                    <a:pt x="2487069" y="0"/>
                  </a:lnTo>
                  <a:lnTo>
                    <a:pt x="2481946" y="14515"/>
                  </a:lnTo>
                  <a:lnTo>
                    <a:pt x="0" y="2170960"/>
                  </a:lnTo>
                  <a:lnTo>
                    <a:pt x="0" y="6527192"/>
                  </a:lnTo>
                  <a:close/>
                </a:path>
              </a:pathLst>
            </a:custGeom>
            <a:solidFill>
              <a:srgbClr val="FFB6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5" name="Slide Number Placeholder 4">
            <a:extLst>
              <a:ext uri="{FF2B5EF4-FFF2-40B4-BE49-F238E27FC236}">
                <a16:creationId xmlns:a16="http://schemas.microsoft.com/office/drawing/2014/main" id="{6E1DABE1-D524-25F5-ABF2-252E80DB7DA8}"/>
              </a:ext>
            </a:extLst>
          </p:cNvPr>
          <p:cNvSpPr>
            <a:spLocks noGrp="1"/>
          </p:cNvSpPr>
          <p:nvPr>
            <p:ph type="sldNum" sz="quarter" idx="11"/>
          </p:nvPr>
        </p:nvSpPr>
        <p:spPr>
          <a:xfrm>
            <a:off x="10784264" y="6170134"/>
            <a:ext cx="856874" cy="365125"/>
          </a:xfrm>
        </p:spPr>
        <p:txBody>
          <a:bodyPr/>
          <a:lstStyle>
            <a:lvl1pPr>
              <a:defRPr>
                <a:solidFill>
                  <a:schemeClr val="bg1"/>
                </a:solidFill>
              </a:defRPr>
            </a:lvl1pPr>
          </a:lstStyle>
          <a:p>
            <a:fld id="{39C6B835-EB63-4AE7-9628-740A286606E4}" type="slidenum">
              <a:rPr lang="en-GB" smtClean="0"/>
              <a:pPr/>
              <a:t>‹#›</a:t>
            </a:fld>
            <a:endParaRPr lang="en-GB"/>
          </a:p>
        </p:txBody>
      </p:sp>
      <p:sp>
        <p:nvSpPr>
          <p:cNvPr id="7" name="Title 1">
            <a:extLst>
              <a:ext uri="{FF2B5EF4-FFF2-40B4-BE49-F238E27FC236}">
                <a16:creationId xmlns:a16="http://schemas.microsoft.com/office/drawing/2014/main" id="{17D9FFAA-1BB7-AD25-63C5-9867993C4EC9}"/>
              </a:ext>
            </a:extLst>
          </p:cNvPr>
          <p:cNvSpPr>
            <a:spLocks noGrp="1"/>
          </p:cNvSpPr>
          <p:nvPr>
            <p:ph type="title" hasCustomPrompt="1"/>
          </p:nvPr>
        </p:nvSpPr>
        <p:spPr>
          <a:xfrm>
            <a:off x="4940300" y="1960776"/>
            <a:ext cx="6686878" cy="2633466"/>
          </a:xfrm>
        </p:spPr>
        <p:txBody>
          <a:bodyPr anchor="ctr">
            <a:normAutofit/>
          </a:bodyPr>
          <a:lstStyle>
            <a:lvl1pPr>
              <a:defRPr sz="7000">
                <a:solidFill>
                  <a:schemeClr val="bg1"/>
                </a:solidFill>
              </a:defRPr>
            </a:lvl1pPr>
          </a:lstStyle>
          <a:p>
            <a:r>
              <a:rPr lang="en-US"/>
              <a:t>Divider</a:t>
            </a:r>
            <a:endParaRPr lang="en-GB"/>
          </a:p>
        </p:txBody>
      </p:sp>
    </p:spTree>
    <p:extLst>
      <p:ext uri="{BB962C8B-B14F-4D97-AF65-F5344CB8AC3E}">
        <p14:creationId xmlns:p14="http://schemas.microsoft.com/office/powerpoint/2010/main" val="504098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Divider Peach (righ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9DBE02E-8EEE-C41C-E7D8-00EDF00E4E81}"/>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80D227A2-C06A-094F-AC8E-655F11DA2D78}"/>
              </a:ext>
            </a:extLst>
          </p:cNvPr>
          <p:cNvSpPr/>
          <p:nvPr userDrawn="1"/>
        </p:nvSpPr>
        <p:spPr>
          <a:xfrm flipH="1">
            <a:off x="1100049" y="3726254"/>
            <a:ext cx="11091951" cy="3131746"/>
          </a:xfrm>
          <a:custGeom>
            <a:avLst/>
            <a:gdLst>
              <a:gd name="connsiteX0" fmla="*/ 3032929 w 11091951"/>
              <a:gd name="connsiteY0" fmla="*/ 0 h 3131746"/>
              <a:gd name="connsiteX1" fmla="*/ 711861 w 11091951"/>
              <a:gd name="connsiteY1" fmla="*/ 2069654 h 3131746"/>
              <a:gd name="connsiteX2" fmla="*/ 0 w 11091951"/>
              <a:gd name="connsiteY2" fmla="*/ 2703296 h 3131746"/>
              <a:gd name="connsiteX3" fmla="*/ 0 w 11091951"/>
              <a:gd name="connsiteY3" fmla="*/ 3131746 h 3131746"/>
              <a:gd name="connsiteX4" fmla="*/ 11007510 w 11091951"/>
              <a:gd name="connsiteY4" fmla="*/ 3131746 h 3131746"/>
              <a:gd name="connsiteX5" fmla="*/ 11091951 w 11091951"/>
              <a:gd name="connsiteY5" fmla="*/ 3127369 h 313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1951" h="3131746">
                <a:moveTo>
                  <a:pt x="3032929" y="0"/>
                </a:moveTo>
                <a:cubicBezTo>
                  <a:pt x="2262678" y="662380"/>
                  <a:pt x="1486314" y="1373657"/>
                  <a:pt x="711861" y="2069654"/>
                </a:cubicBezTo>
                <a:lnTo>
                  <a:pt x="0" y="2703296"/>
                </a:lnTo>
                <a:lnTo>
                  <a:pt x="0" y="3131746"/>
                </a:lnTo>
                <a:lnTo>
                  <a:pt x="11007510" y="3131746"/>
                </a:lnTo>
                <a:lnTo>
                  <a:pt x="11091951" y="3127369"/>
                </a:lnTo>
                <a:close/>
              </a:path>
            </a:pathLst>
          </a:custGeom>
          <a:solidFill>
            <a:srgbClr val="FF8D6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GB"/>
          </a:p>
        </p:txBody>
      </p:sp>
      <p:sp>
        <p:nvSpPr>
          <p:cNvPr id="9" name="Freeform: Shape 8">
            <a:extLst>
              <a:ext uri="{FF2B5EF4-FFF2-40B4-BE49-F238E27FC236}">
                <a16:creationId xmlns:a16="http://schemas.microsoft.com/office/drawing/2014/main" id="{81C297A5-DB43-EF38-A645-7E1B012C69CB}"/>
              </a:ext>
            </a:extLst>
          </p:cNvPr>
          <p:cNvSpPr/>
          <p:nvPr userDrawn="1"/>
        </p:nvSpPr>
        <p:spPr>
          <a:xfrm flipH="1">
            <a:off x="4579122" y="-1"/>
            <a:ext cx="7612878" cy="6527192"/>
          </a:xfrm>
          <a:custGeom>
            <a:avLst/>
            <a:gdLst>
              <a:gd name="connsiteX0" fmla="*/ 7612878 w 7612878"/>
              <a:gd name="connsiteY0" fmla="*/ 0 h 6527192"/>
              <a:gd name="connsiteX1" fmla="*/ 2487069 w 7612878"/>
              <a:gd name="connsiteY1" fmla="*/ 0 h 6527192"/>
              <a:gd name="connsiteX2" fmla="*/ 2481946 w 7612878"/>
              <a:gd name="connsiteY2" fmla="*/ 14515 h 6527192"/>
              <a:gd name="connsiteX3" fmla="*/ 0 w 7612878"/>
              <a:gd name="connsiteY3" fmla="*/ 2170960 h 6527192"/>
              <a:gd name="connsiteX4" fmla="*/ 0 w 7612878"/>
              <a:gd name="connsiteY4" fmla="*/ 6527192 h 6527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2878" h="6527192">
                <a:moveTo>
                  <a:pt x="7612878" y="0"/>
                </a:moveTo>
                <a:lnTo>
                  <a:pt x="2487069" y="0"/>
                </a:lnTo>
                <a:lnTo>
                  <a:pt x="2481946" y="14515"/>
                </a:lnTo>
                <a:lnTo>
                  <a:pt x="0" y="2170960"/>
                </a:lnTo>
                <a:lnTo>
                  <a:pt x="0" y="6527192"/>
                </a:lnTo>
                <a:close/>
              </a:path>
            </a:pathLst>
          </a:custGeom>
          <a:solidFill>
            <a:srgbClr val="FFA48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03D73020-CC15-DBE1-A3D7-A6F7B23CC6D2}"/>
              </a:ext>
            </a:extLst>
          </p:cNvPr>
          <p:cNvSpPr>
            <a:spLocks noGrp="1"/>
          </p:cNvSpPr>
          <p:nvPr userDrawn="1">
            <p:ph type="title" hasCustomPrompt="1"/>
          </p:nvPr>
        </p:nvSpPr>
        <p:spPr>
          <a:xfrm>
            <a:off x="550864" y="1960776"/>
            <a:ext cx="7037714" cy="2633466"/>
          </a:xfrm>
        </p:spPr>
        <p:txBody>
          <a:bodyPr anchor="ctr">
            <a:normAutofit/>
          </a:bodyPr>
          <a:lstStyle>
            <a:lvl1pPr>
              <a:defRPr sz="7000">
                <a:solidFill>
                  <a:schemeClr val="bg1"/>
                </a:solidFill>
              </a:defRPr>
            </a:lvl1pPr>
          </a:lstStyle>
          <a:p>
            <a:r>
              <a:rPr lang="en-US"/>
              <a:t>Divider</a:t>
            </a:r>
            <a:endParaRPr lang="en-GB"/>
          </a:p>
        </p:txBody>
      </p:sp>
      <p:sp>
        <p:nvSpPr>
          <p:cNvPr id="5" name="Slide Number Placeholder 4">
            <a:extLst>
              <a:ext uri="{FF2B5EF4-FFF2-40B4-BE49-F238E27FC236}">
                <a16:creationId xmlns:a16="http://schemas.microsoft.com/office/drawing/2014/main" id="{567E1481-7153-7F48-D0E7-3F9AD5034DE9}"/>
              </a:ext>
            </a:extLst>
          </p:cNvPr>
          <p:cNvSpPr>
            <a:spLocks noGrp="1"/>
          </p:cNvSpPr>
          <p:nvPr>
            <p:ph type="sldNum" sz="quarter" idx="11"/>
          </p:nvPr>
        </p:nvSpPr>
        <p:spPr/>
        <p:txBody>
          <a:bodyPr/>
          <a:lstStyle/>
          <a:p>
            <a:fld id="{39C6B835-EB63-4AE7-9628-740A286606E4}" type="slidenum">
              <a:rPr lang="en-GB" smtClean="0"/>
              <a:pPr/>
              <a:t>‹#›</a:t>
            </a:fld>
            <a:endParaRPr lang="en-GB"/>
          </a:p>
        </p:txBody>
      </p:sp>
    </p:spTree>
    <p:extLst>
      <p:ext uri="{BB962C8B-B14F-4D97-AF65-F5344CB8AC3E}">
        <p14:creationId xmlns:p14="http://schemas.microsoft.com/office/powerpoint/2010/main" val="4109370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Divider Peach (lef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9DBE02E-8EEE-C41C-E7D8-00EDF00E4E81}"/>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 name="Group 3">
            <a:extLst>
              <a:ext uri="{FF2B5EF4-FFF2-40B4-BE49-F238E27FC236}">
                <a16:creationId xmlns:a16="http://schemas.microsoft.com/office/drawing/2014/main" id="{48FFBC4F-67BC-AA44-BF22-45F1DEAE1272}"/>
              </a:ext>
            </a:extLst>
          </p:cNvPr>
          <p:cNvGrpSpPr/>
          <p:nvPr userDrawn="1"/>
        </p:nvGrpSpPr>
        <p:grpSpPr>
          <a:xfrm flipH="1">
            <a:off x="0" y="-1"/>
            <a:ext cx="11091951" cy="6858001"/>
            <a:chOff x="1100049" y="-1"/>
            <a:chExt cx="11091951" cy="6858001"/>
          </a:xfrm>
        </p:grpSpPr>
        <p:sp>
          <p:nvSpPr>
            <p:cNvPr id="3" name="Freeform: Shape 2">
              <a:extLst>
                <a:ext uri="{FF2B5EF4-FFF2-40B4-BE49-F238E27FC236}">
                  <a16:creationId xmlns:a16="http://schemas.microsoft.com/office/drawing/2014/main" id="{80D227A2-C06A-094F-AC8E-655F11DA2D78}"/>
                </a:ext>
              </a:extLst>
            </p:cNvPr>
            <p:cNvSpPr/>
            <p:nvPr userDrawn="1"/>
          </p:nvSpPr>
          <p:spPr>
            <a:xfrm flipH="1">
              <a:off x="1100049" y="3726254"/>
              <a:ext cx="11091951" cy="3131746"/>
            </a:xfrm>
            <a:custGeom>
              <a:avLst/>
              <a:gdLst>
                <a:gd name="connsiteX0" fmla="*/ 3032929 w 11091951"/>
                <a:gd name="connsiteY0" fmla="*/ 0 h 3131746"/>
                <a:gd name="connsiteX1" fmla="*/ 711861 w 11091951"/>
                <a:gd name="connsiteY1" fmla="*/ 2069654 h 3131746"/>
                <a:gd name="connsiteX2" fmla="*/ 0 w 11091951"/>
                <a:gd name="connsiteY2" fmla="*/ 2703296 h 3131746"/>
                <a:gd name="connsiteX3" fmla="*/ 0 w 11091951"/>
                <a:gd name="connsiteY3" fmla="*/ 3131746 h 3131746"/>
                <a:gd name="connsiteX4" fmla="*/ 11007510 w 11091951"/>
                <a:gd name="connsiteY4" fmla="*/ 3131746 h 3131746"/>
                <a:gd name="connsiteX5" fmla="*/ 11091951 w 11091951"/>
                <a:gd name="connsiteY5" fmla="*/ 3127369 h 313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1951" h="3131746">
                  <a:moveTo>
                    <a:pt x="3032929" y="0"/>
                  </a:moveTo>
                  <a:cubicBezTo>
                    <a:pt x="2262678" y="662380"/>
                    <a:pt x="1486314" y="1373657"/>
                    <a:pt x="711861" y="2069654"/>
                  </a:cubicBezTo>
                  <a:lnTo>
                    <a:pt x="0" y="2703296"/>
                  </a:lnTo>
                  <a:lnTo>
                    <a:pt x="0" y="3131746"/>
                  </a:lnTo>
                  <a:lnTo>
                    <a:pt x="11007510" y="3131746"/>
                  </a:lnTo>
                  <a:lnTo>
                    <a:pt x="11091951" y="3127369"/>
                  </a:lnTo>
                  <a:close/>
                </a:path>
              </a:pathLst>
            </a:custGeom>
            <a:solidFill>
              <a:srgbClr val="FF8D6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GB"/>
            </a:p>
          </p:txBody>
        </p:sp>
        <p:sp>
          <p:nvSpPr>
            <p:cNvPr id="9" name="Freeform: Shape 8">
              <a:extLst>
                <a:ext uri="{FF2B5EF4-FFF2-40B4-BE49-F238E27FC236}">
                  <a16:creationId xmlns:a16="http://schemas.microsoft.com/office/drawing/2014/main" id="{81C297A5-DB43-EF38-A645-7E1B012C69CB}"/>
                </a:ext>
              </a:extLst>
            </p:cNvPr>
            <p:cNvSpPr/>
            <p:nvPr userDrawn="1"/>
          </p:nvSpPr>
          <p:spPr>
            <a:xfrm flipH="1">
              <a:off x="4579122" y="-1"/>
              <a:ext cx="7612878" cy="6527192"/>
            </a:xfrm>
            <a:custGeom>
              <a:avLst/>
              <a:gdLst>
                <a:gd name="connsiteX0" fmla="*/ 7612878 w 7612878"/>
                <a:gd name="connsiteY0" fmla="*/ 0 h 6527192"/>
                <a:gd name="connsiteX1" fmla="*/ 2487069 w 7612878"/>
                <a:gd name="connsiteY1" fmla="*/ 0 h 6527192"/>
                <a:gd name="connsiteX2" fmla="*/ 2481946 w 7612878"/>
                <a:gd name="connsiteY2" fmla="*/ 14515 h 6527192"/>
                <a:gd name="connsiteX3" fmla="*/ 0 w 7612878"/>
                <a:gd name="connsiteY3" fmla="*/ 2170960 h 6527192"/>
                <a:gd name="connsiteX4" fmla="*/ 0 w 7612878"/>
                <a:gd name="connsiteY4" fmla="*/ 6527192 h 6527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2878" h="6527192">
                  <a:moveTo>
                    <a:pt x="7612878" y="0"/>
                  </a:moveTo>
                  <a:lnTo>
                    <a:pt x="2487069" y="0"/>
                  </a:lnTo>
                  <a:lnTo>
                    <a:pt x="2481946" y="14515"/>
                  </a:lnTo>
                  <a:lnTo>
                    <a:pt x="0" y="2170960"/>
                  </a:lnTo>
                  <a:lnTo>
                    <a:pt x="0" y="6527192"/>
                  </a:lnTo>
                  <a:close/>
                </a:path>
              </a:pathLst>
            </a:custGeom>
            <a:solidFill>
              <a:srgbClr val="FFA48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5" name="Slide Number Placeholder 4">
            <a:extLst>
              <a:ext uri="{FF2B5EF4-FFF2-40B4-BE49-F238E27FC236}">
                <a16:creationId xmlns:a16="http://schemas.microsoft.com/office/drawing/2014/main" id="{567E1481-7153-7F48-D0E7-3F9AD5034DE9}"/>
              </a:ext>
            </a:extLst>
          </p:cNvPr>
          <p:cNvSpPr>
            <a:spLocks noGrp="1"/>
          </p:cNvSpPr>
          <p:nvPr>
            <p:ph type="sldNum" sz="quarter" idx="11"/>
          </p:nvPr>
        </p:nvSpPr>
        <p:spPr>
          <a:xfrm>
            <a:off x="10784264" y="6170134"/>
            <a:ext cx="856874" cy="365125"/>
          </a:xfrm>
        </p:spPr>
        <p:txBody>
          <a:bodyPr/>
          <a:lstStyle>
            <a:lvl1pPr>
              <a:defRPr>
                <a:solidFill>
                  <a:schemeClr val="bg1"/>
                </a:solidFill>
              </a:defRPr>
            </a:lvl1pPr>
          </a:lstStyle>
          <a:p>
            <a:fld id="{39C6B835-EB63-4AE7-9628-740A286606E4}" type="slidenum">
              <a:rPr lang="en-GB" smtClean="0"/>
              <a:pPr/>
              <a:t>‹#›</a:t>
            </a:fld>
            <a:endParaRPr lang="en-GB"/>
          </a:p>
        </p:txBody>
      </p:sp>
      <p:sp>
        <p:nvSpPr>
          <p:cNvPr id="7" name="Title 1">
            <a:extLst>
              <a:ext uri="{FF2B5EF4-FFF2-40B4-BE49-F238E27FC236}">
                <a16:creationId xmlns:a16="http://schemas.microsoft.com/office/drawing/2014/main" id="{424656A3-6D29-4A41-86A1-854425B4AE64}"/>
              </a:ext>
            </a:extLst>
          </p:cNvPr>
          <p:cNvSpPr>
            <a:spLocks noGrp="1"/>
          </p:cNvSpPr>
          <p:nvPr>
            <p:ph type="title" hasCustomPrompt="1"/>
          </p:nvPr>
        </p:nvSpPr>
        <p:spPr>
          <a:xfrm>
            <a:off x="4940300" y="1960776"/>
            <a:ext cx="6686878" cy="2633466"/>
          </a:xfrm>
        </p:spPr>
        <p:txBody>
          <a:bodyPr anchor="ctr">
            <a:normAutofit/>
          </a:bodyPr>
          <a:lstStyle>
            <a:lvl1pPr>
              <a:defRPr sz="7000">
                <a:solidFill>
                  <a:schemeClr val="bg1"/>
                </a:solidFill>
              </a:defRPr>
            </a:lvl1pPr>
          </a:lstStyle>
          <a:p>
            <a:r>
              <a:rPr lang="en-US"/>
              <a:t>Divider</a:t>
            </a:r>
            <a:endParaRPr lang="en-GB"/>
          </a:p>
        </p:txBody>
      </p:sp>
    </p:spTree>
    <p:extLst>
      <p:ext uri="{BB962C8B-B14F-4D97-AF65-F5344CB8AC3E}">
        <p14:creationId xmlns:p14="http://schemas.microsoft.com/office/powerpoint/2010/main" val="3419900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Divider Green (righ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14536C-BC5A-337C-2888-11DF72A5B6AB}"/>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reeform: Shape 3">
            <a:extLst>
              <a:ext uri="{FF2B5EF4-FFF2-40B4-BE49-F238E27FC236}">
                <a16:creationId xmlns:a16="http://schemas.microsoft.com/office/drawing/2014/main" id="{0FA4DCF8-16C9-0DD3-303E-04B2D21C6958}"/>
              </a:ext>
            </a:extLst>
          </p:cNvPr>
          <p:cNvSpPr/>
          <p:nvPr userDrawn="1"/>
        </p:nvSpPr>
        <p:spPr>
          <a:xfrm flipH="1">
            <a:off x="1100049" y="3726254"/>
            <a:ext cx="11091951" cy="3131746"/>
          </a:xfrm>
          <a:custGeom>
            <a:avLst/>
            <a:gdLst>
              <a:gd name="connsiteX0" fmla="*/ 3032929 w 11091951"/>
              <a:gd name="connsiteY0" fmla="*/ 0 h 3131746"/>
              <a:gd name="connsiteX1" fmla="*/ 711861 w 11091951"/>
              <a:gd name="connsiteY1" fmla="*/ 2069654 h 3131746"/>
              <a:gd name="connsiteX2" fmla="*/ 0 w 11091951"/>
              <a:gd name="connsiteY2" fmla="*/ 2703296 h 3131746"/>
              <a:gd name="connsiteX3" fmla="*/ 0 w 11091951"/>
              <a:gd name="connsiteY3" fmla="*/ 3131746 h 3131746"/>
              <a:gd name="connsiteX4" fmla="*/ 11007510 w 11091951"/>
              <a:gd name="connsiteY4" fmla="*/ 3131746 h 3131746"/>
              <a:gd name="connsiteX5" fmla="*/ 11091951 w 11091951"/>
              <a:gd name="connsiteY5" fmla="*/ 3127369 h 313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1951" h="3131746">
                <a:moveTo>
                  <a:pt x="3032929" y="0"/>
                </a:moveTo>
                <a:cubicBezTo>
                  <a:pt x="2262678" y="662380"/>
                  <a:pt x="1486314" y="1373657"/>
                  <a:pt x="711861" y="2069654"/>
                </a:cubicBezTo>
                <a:lnTo>
                  <a:pt x="0" y="2703296"/>
                </a:lnTo>
                <a:lnTo>
                  <a:pt x="0" y="3131746"/>
                </a:lnTo>
                <a:lnTo>
                  <a:pt x="11007510" y="3131746"/>
                </a:lnTo>
                <a:lnTo>
                  <a:pt x="11091951" y="3127369"/>
                </a:lnTo>
                <a:close/>
              </a:path>
            </a:pathLst>
          </a:custGeom>
          <a:solidFill>
            <a:srgbClr val="6ABF4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GB"/>
          </a:p>
        </p:txBody>
      </p:sp>
      <p:sp>
        <p:nvSpPr>
          <p:cNvPr id="9" name="Freeform: Shape 8">
            <a:extLst>
              <a:ext uri="{FF2B5EF4-FFF2-40B4-BE49-F238E27FC236}">
                <a16:creationId xmlns:a16="http://schemas.microsoft.com/office/drawing/2014/main" id="{81C297A5-DB43-EF38-A645-7E1B012C69CB}"/>
              </a:ext>
            </a:extLst>
          </p:cNvPr>
          <p:cNvSpPr/>
          <p:nvPr userDrawn="1"/>
        </p:nvSpPr>
        <p:spPr>
          <a:xfrm flipH="1">
            <a:off x="4579122" y="-1"/>
            <a:ext cx="7612878" cy="6527192"/>
          </a:xfrm>
          <a:custGeom>
            <a:avLst/>
            <a:gdLst>
              <a:gd name="connsiteX0" fmla="*/ 7612878 w 7612878"/>
              <a:gd name="connsiteY0" fmla="*/ 0 h 6527192"/>
              <a:gd name="connsiteX1" fmla="*/ 2487069 w 7612878"/>
              <a:gd name="connsiteY1" fmla="*/ 0 h 6527192"/>
              <a:gd name="connsiteX2" fmla="*/ 2481946 w 7612878"/>
              <a:gd name="connsiteY2" fmla="*/ 14515 h 6527192"/>
              <a:gd name="connsiteX3" fmla="*/ 0 w 7612878"/>
              <a:gd name="connsiteY3" fmla="*/ 2170960 h 6527192"/>
              <a:gd name="connsiteX4" fmla="*/ 0 w 7612878"/>
              <a:gd name="connsiteY4" fmla="*/ 6527192 h 6527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2878" h="6527192">
                <a:moveTo>
                  <a:pt x="7612878" y="0"/>
                </a:moveTo>
                <a:lnTo>
                  <a:pt x="2487069" y="0"/>
                </a:lnTo>
                <a:lnTo>
                  <a:pt x="2481946" y="14515"/>
                </a:lnTo>
                <a:lnTo>
                  <a:pt x="0" y="2170960"/>
                </a:lnTo>
                <a:lnTo>
                  <a:pt x="0" y="6527192"/>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03D73020-CC15-DBE1-A3D7-A6F7B23CC6D2}"/>
              </a:ext>
            </a:extLst>
          </p:cNvPr>
          <p:cNvSpPr>
            <a:spLocks noGrp="1"/>
          </p:cNvSpPr>
          <p:nvPr userDrawn="1">
            <p:ph type="title" hasCustomPrompt="1"/>
          </p:nvPr>
        </p:nvSpPr>
        <p:spPr>
          <a:xfrm>
            <a:off x="550864" y="1960776"/>
            <a:ext cx="7037714" cy="2633466"/>
          </a:xfrm>
        </p:spPr>
        <p:txBody>
          <a:bodyPr anchor="ctr">
            <a:normAutofit/>
          </a:bodyPr>
          <a:lstStyle>
            <a:lvl1pPr>
              <a:defRPr sz="7000">
                <a:solidFill>
                  <a:schemeClr val="bg1"/>
                </a:solidFill>
              </a:defRPr>
            </a:lvl1pPr>
          </a:lstStyle>
          <a:p>
            <a:r>
              <a:rPr lang="en-US"/>
              <a:t>Divider</a:t>
            </a:r>
            <a:endParaRPr lang="en-GB"/>
          </a:p>
        </p:txBody>
      </p:sp>
      <p:sp>
        <p:nvSpPr>
          <p:cNvPr id="5" name="Slide Number Placeholder 4">
            <a:extLst>
              <a:ext uri="{FF2B5EF4-FFF2-40B4-BE49-F238E27FC236}">
                <a16:creationId xmlns:a16="http://schemas.microsoft.com/office/drawing/2014/main" id="{8CE6B9C4-9C99-2290-3839-29BA19FE4A69}"/>
              </a:ext>
            </a:extLst>
          </p:cNvPr>
          <p:cNvSpPr>
            <a:spLocks noGrp="1"/>
          </p:cNvSpPr>
          <p:nvPr>
            <p:ph type="sldNum" sz="quarter" idx="11"/>
          </p:nvPr>
        </p:nvSpPr>
        <p:spPr/>
        <p:txBody>
          <a:bodyPr/>
          <a:lstStyle/>
          <a:p>
            <a:fld id="{39C6B835-EB63-4AE7-9628-740A286606E4}" type="slidenum">
              <a:rPr lang="en-GB" smtClean="0"/>
              <a:pPr/>
              <a:t>‹#›</a:t>
            </a:fld>
            <a:endParaRPr lang="en-GB"/>
          </a:p>
        </p:txBody>
      </p:sp>
    </p:spTree>
    <p:extLst>
      <p:ext uri="{BB962C8B-B14F-4D97-AF65-F5344CB8AC3E}">
        <p14:creationId xmlns:p14="http://schemas.microsoft.com/office/powerpoint/2010/main" val="1324256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Divider Green (lef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14536C-BC5A-337C-2888-11DF72A5B6AB}"/>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338BF365-CA3F-6374-FCF9-16D9E69742A6}"/>
              </a:ext>
            </a:extLst>
          </p:cNvPr>
          <p:cNvGrpSpPr/>
          <p:nvPr userDrawn="1"/>
        </p:nvGrpSpPr>
        <p:grpSpPr>
          <a:xfrm flipH="1">
            <a:off x="0" y="-1"/>
            <a:ext cx="11091951" cy="6858001"/>
            <a:chOff x="1100049" y="-1"/>
            <a:chExt cx="11091951" cy="6858001"/>
          </a:xfrm>
        </p:grpSpPr>
        <p:sp>
          <p:nvSpPr>
            <p:cNvPr id="4" name="Freeform: Shape 3">
              <a:extLst>
                <a:ext uri="{FF2B5EF4-FFF2-40B4-BE49-F238E27FC236}">
                  <a16:creationId xmlns:a16="http://schemas.microsoft.com/office/drawing/2014/main" id="{0FA4DCF8-16C9-0DD3-303E-04B2D21C6958}"/>
                </a:ext>
              </a:extLst>
            </p:cNvPr>
            <p:cNvSpPr/>
            <p:nvPr userDrawn="1"/>
          </p:nvSpPr>
          <p:spPr>
            <a:xfrm flipH="1">
              <a:off x="1100049" y="3726254"/>
              <a:ext cx="11091951" cy="3131746"/>
            </a:xfrm>
            <a:custGeom>
              <a:avLst/>
              <a:gdLst>
                <a:gd name="connsiteX0" fmla="*/ 3032929 w 11091951"/>
                <a:gd name="connsiteY0" fmla="*/ 0 h 3131746"/>
                <a:gd name="connsiteX1" fmla="*/ 711861 w 11091951"/>
                <a:gd name="connsiteY1" fmla="*/ 2069654 h 3131746"/>
                <a:gd name="connsiteX2" fmla="*/ 0 w 11091951"/>
                <a:gd name="connsiteY2" fmla="*/ 2703296 h 3131746"/>
                <a:gd name="connsiteX3" fmla="*/ 0 w 11091951"/>
                <a:gd name="connsiteY3" fmla="*/ 3131746 h 3131746"/>
                <a:gd name="connsiteX4" fmla="*/ 11007510 w 11091951"/>
                <a:gd name="connsiteY4" fmla="*/ 3131746 h 3131746"/>
                <a:gd name="connsiteX5" fmla="*/ 11091951 w 11091951"/>
                <a:gd name="connsiteY5" fmla="*/ 3127369 h 313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1951" h="3131746">
                  <a:moveTo>
                    <a:pt x="3032929" y="0"/>
                  </a:moveTo>
                  <a:cubicBezTo>
                    <a:pt x="2262678" y="662380"/>
                    <a:pt x="1486314" y="1373657"/>
                    <a:pt x="711861" y="2069654"/>
                  </a:cubicBezTo>
                  <a:lnTo>
                    <a:pt x="0" y="2703296"/>
                  </a:lnTo>
                  <a:lnTo>
                    <a:pt x="0" y="3131746"/>
                  </a:lnTo>
                  <a:lnTo>
                    <a:pt x="11007510" y="3131746"/>
                  </a:lnTo>
                  <a:lnTo>
                    <a:pt x="11091951" y="3127369"/>
                  </a:lnTo>
                  <a:close/>
                </a:path>
              </a:pathLst>
            </a:custGeom>
            <a:solidFill>
              <a:srgbClr val="6ABF4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GB"/>
            </a:p>
          </p:txBody>
        </p:sp>
        <p:sp>
          <p:nvSpPr>
            <p:cNvPr id="9" name="Freeform: Shape 8">
              <a:extLst>
                <a:ext uri="{FF2B5EF4-FFF2-40B4-BE49-F238E27FC236}">
                  <a16:creationId xmlns:a16="http://schemas.microsoft.com/office/drawing/2014/main" id="{81C297A5-DB43-EF38-A645-7E1B012C69CB}"/>
                </a:ext>
              </a:extLst>
            </p:cNvPr>
            <p:cNvSpPr/>
            <p:nvPr userDrawn="1"/>
          </p:nvSpPr>
          <p:spPr>
            <a:xfrm flipH="1">
              <a:off x="4579122" y="-1"/>
              <a:ext cx="7612878" cy="6527192"/>
            </a:xfrm>
            <a:custGeom>
              <a:avLst/>
              <a:gdLst>
                <a:gd name="connsiteX0" fmla="*/ 7612878 w 7612878"/>
                <a:gd name="connsiteY0" fmla="*/ 0 h 6527192"/>
                <a:gd name="connsiteX1" fmla="*/ 2487069 w 7612878"/>
                <a:gd name="connsiteY1" fmla="*/ 0 h 6527192"/>
                <a:gd name="connsiteX2" fmla="*/ 2481946 w 7612878"/>
                <a:gd name="connsiteY2" fmla="*/ 14515 h 6527192"/>
                <a:gd name="connsiteX3" fmla="*/ 0 w 7612878"/>
                <a:gd name="connsiteY3" fmla="*/ 2170960 h 6527192"/>
                <a:gd name="connsiteX4" fmla="*/ 0 w 7612878"/>
                <a:gd name="connsiteY4" fmla="*/ 6527192 h 6527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2878" h="6527192">
                  <a:moveTo>
                    <a:pt x="7612878" y="0"/>
                  </a:moveTo>
                  <a:lnTo>
                    <a:pt x="2487069" y="0"/>
                  </a:lnTo>
                  <a:lnTo>
                    <a:pt x="2481946" y="14515"/>
                  </a:lnTo>
                  <a:lnTo>
                    <a:pt x="0" y="2170960"/>
                  </a:lnTo>
                  <a:lnTo>
                    <a:pt x="0" y="6527192"/>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5" name="Slide Number Placeholder 4">
            <a:extLst>
              <a:ext uri="{FF2B5EF4-FFF2-40B4-BE49-F238E27FC236}">
                <a16:creationId xmlns:a16="http://schemas.microsoft.com/office/drawing/2014/main" id="{8CE6B9C4-9C99-2290-3839-29BA19FE4A69}"/>
              </a:ext>
            </a:extLst>
          </p:cNvPr>
          <p:cNvSpPr>
            <a:spLocks noGrp="1"/>
          </p:cNvSpPr>
          <p:nvPr>
            <p:ph type="sldNum" sz="quarter" idx="11"/>
          </p:nvPr>
        </p:nvSpPr>
        <p:spPr>
          <a:xfrm>
            <a:off x="10784264" y="6170134"/>
            <a:ext cx="856874" cy="365125"/>
          </a:xfrm>
        </p:spPr>
        <p:txBody>
          <a:bodyPr/>
          <a:lstStyle>
            <a:lvl1pPr>
              <a:defRPr>
                <a:solidFill>
                  <a:schemeClr val="bg1"/>
                </a:solidFill>
              </a:defRPr>
            </a:lvl1pPr>
          </a:lstStyle>
          <a:p>
            <a:fld id="{39C6B835-EB63-4AE7-9628-740A286606E4}" type="slidenum">
              <a:rPr lang="en-GB" smtClean="0"/>
              <a:pPr/>
              <a:t>‹#›</a:t>
            </a:fld>
            <a:endParaRPr lang="en-GB"/>
          </a:p>
        </p:txBody>
      </p:sp>
      <p:sp>
        <p:nvSpPr>
          <p:cNvPr id="7" name="Title 1">
            <a:extLst>
              <a:ext uri="{FF2B5EF4-FFF2-40B4-BE49-F238E27FC236}">
                <a16:creationId xmlns:a16="http://schemas.microsoft.com/office/drawing/2014/main" id="{6FF5243B-4064-84BE-2E62-E44C7E6FABBD}"/>
              </a:ext>
            </a:extLst>
          </p:cNvPr>
          <p:cNvSpPr>
            <a:spLocks noGrp="1"/>
          </p:cNvSpPr>
          <p:nvPr>
            <p:ph type="title" hasCustomPrompt="1"/>
          </p:nvPr>
        </p:nvSpPr>
        <p:spPr>
          <a:xfrm>
            <a:off x="4940300" y="1960776"/>
            <a:ext cx="6686878" cy="2633466"/>
          </a:xfrm>
        </p:spPr>
        <p:txBody>
          <a:bodyPr anchor="ctr">
            <a:normAutofit/>
          </a:bodyPr>
          <a:lstStyle>
            <a:lvl1pPr>
              <a:defRPr sz="7000">
                <a:solidFill>
                  <a:schemeClr val="bg1"/>
                </a:solidFill>
              </a:defRPr>
            </a:lvl1pPr>
          </a:lstStyle>
          <a:p>
            <a:r>
              <a:rPr lang="en-US"/>
              <a:t>Divider</a:t>
            </a:r>
            <a:endParaRPr lang="en-GB"/>
          </a:p>
        </p:txBody>
      </p:sp>
    </p:spTree>
    <p:extLst>
      <p:ext uri="{BB962C8B-B14F-4D97-AF65-F5344CB8AC3E}">
        <p14:creationId xmlns:p14="http://schemas.microsoft.com/office/powerpoint/2010/main" val="802108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ub-divider (whit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893FA89-17FE-5946-D828-E5B620366F05}"/>
              </a:ext>
            </a:extLst>
          </p:cNvPr>
          <p:cNvSpPr/>
          <p:nvPr userDrawn="1"/>
        </p:nvSpPr>
        <p:spPr>
          <a:xfrm>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3D73020-CC15-DBE1-A3D7-A6F7B23CC6D2}"/>
              </a:ext>
            </a:extLst>
          </p:cNvPr>
          <p:cNvSpPr>
            <a:spLocks noGrp="1"/>
          </p:cNvSpPr>
          <p:nvPr>
            <p:ph type="title" hasCustomPrompt="1"/>
          </p:nvPr>
        </p:nvSpPr>
        <p:spPr>
          <a:xfrm>
            <a:off x="550864" y="1960776"/>
            <a:ext cx="11090274" cy="2633466"/>
          </a:xfrm>
        </p:spPr>
        <p:txBody>
          <a:bodyPr anchor="ctr">
            <a:normAutofit/>
          </a:bodyPr>
          <a:lstStyle>
            <a:lvl1pPr>
              <a:defRPr sz="7000">
                <a:solidFill>
                  <a:schemeClr val="tx2"/>
                </a:solidFill>
              </a:defRPr>
            </a:lvl1pPr>
          </a:lstStyle>
          <a:p>
            <a:r>
              <a:rPr lang="en-US"/>
              <a:t>Divider</a:t>
            </a:r>
            <a:endParaRPr lang="en-GB"/>
          </a:p>
        </p:txBody>
      </p:sp>
      <p:sp>
        <p:nvSpPr>
          <p:cNvPr id="3" name="Text Placeholder 2">
            <a:extLst>
              <a:ext uri="{FF2B5EF4-FFF2-40B4-BE49-F238E27FC236}">
                <a16:creationId xmlns:a16="http://schemas.microsoft.com/office/drawing/2014/main" id="{F20EFA35-0298-DB35-CB4E-9ED856D120B0}"/>
              </a:ext>
            </a:extLst>
          </p:cNvPr>
          <p:cNvSpPr>
            <a:spLocks noGrp="1"/>
          </p:cNvSpPr>
          <p:nvPr>
            <p:ph type="body" idx="1" hasCustomPrompt="1"/>
          </p:nvPr>
        </p:nvSpPr>
        <p:spPr>
          <a:xfrm>
            <a:off x="550862" y="4608318"/>
            <a:ext cx="11090276" cy="538718"/>
          </a:xfrm>
        </p:spPr>
        <p:txBody>
          <a:bodyPr/>
          <a:lstStyle>
            <a:lvl1pPr marL="0" indent="0">
              <a:spcBef>
                <a:spcPts val="0"/>
              </a:spcBef>
              <a:spcAft>
                <a:spcPts val="0"/>
              </a:spcAft>
              <a:buNone/>
              <a:defRPr sz="2400" b="0">
                <a:solidFill>
                  <a:schemeClr val="tx2"/>
                </a:solidFill>
                <a:latin typeface="Source Sans Pro Semibold" panose="020B0603030403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Description</a:t>
            </a:r>
          </a:p>
        </p:txBody>
      </p:sp>
      <p:sp>
        <p:nvSpPr>
          <p:cNvPr id="6" name="Footer Placeholder 5">
            <a:extLst>
              <a:ext uri="{FF2B5EF4-FFF2-40B4-BE49-F238E27FC236}">
                <a16:creationId xmlns:a16="http://schemas.microsoft.com/office/drawing/2014/main" id="{A339BBFB-303E-9FF5-D074-4FE217F3A893}"/>
              </a:ext>
            </a:extLst>
          </p:cNvPr>
          <p:cNvSpPr>
            <a:spLocks noGrp="1"/>
          </p:cNvSpPr>
          <p:nvPr>
            <p:ph type="ftr" sz="quarter" idx="10"/>
          </p:nvPr>
        </p:nvSpPr>
        <p:spPr/>
        <p:txBody>
          <a:bodyPr/>
          <a:lstStyle/>
          <a:p>
            <a:r>
              <a:rPr lang="en-GB"/>
              <a:t>Copyright © 2024 AQA and its licensors. All rights reserved. </a:t>
            </a:r>
          </a:p>
        </p:txBody>
      </p:sp>
      <p:sp>
        <p:nvSpPr>
          <p:cNvPr id="7" name="Slide Number Placeholder 6">
            <a:extLst>
              <a:ext uri="{FF2B5EF4-FFF2-40B4-BE49-F238E27FC236}">
                <a16:creationId xmlns:a16="http://schemas.microsoft.com/office/drawing/2014/main" id="{59D5BC5A-ACC4-666D-C39E-8E5BF329A200}"/>
              </a:ext>
            </a:extLst>
          </p:cNvPr>
          <p:cNvSpPr>
            <a:spLocks noGrp="1"/>
          </p:cNvSpPr>
          <p:nvPr>
            <p:ph type="sldNum" sz="quarter" idx="11"/>
          </p:nvPr>
        </p:nvSpPr>
        <p:spPr/>
        <p:txBody>
          <a:bodyPr/>
          <a:lstStyle/>
          <a:p>
            <a:fld id="{39C6B835-EB63-4AE7-9628-740A286606E4}" type="slidenum">
              <a:rPr lang="en-GB" smtClean="0"/>
              <a:pPr/>
              <a:t>‹#›</a:t>
            </a:fld>
            <a:endParaRPr lang="en-GB"/>
          </a:p>
        </p:txBody>
      </p:sp>
      <p:sp>
        <p:nvSpPr>
          <p:cNvPr id="10" name="Freeform: Shape 9">
            <a:extLst>
              <a:ext uri="{FF2B5EF4-FFF2-40B4-BE49-F238E27FC236}">
                <a16:creationId xmlns:a16="http://schemas.microsoft.com/office/drawing/2014/main" id="{F90928F7-B208-1827-73B6-4FC307781D93}"/>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grpSp>
        <p:nvGrpSpPr>
          <p:cNvPr id="11" name="Graphic 6">
            <a:extLst>
              <a:ext uri="{FF2B5EF4-FFF2-40B4-BE49-F238E27FC236}">
                <a16:creationId xmlns:a16="http://schemas.microsoft.com/office/drawing/2014/main" id="{96CFEE17-94F7-370D-4782-1258B59296BF}"/>
              </a:ext>
            </a:extLst>
          </p:cNvPr>
          <p:cNvGrpSpPr/>
          <p:nvPr userDrawn="1"/>
        </p:nvGrpSpPr>
        <p:grpSpPr>
          <a:xfrm>
            <a:off x="550862" y="6145831"/>
            <a:ext cx="877888" cy="356047"/>
            <a:chOff x="470661" y="492919"/>
            <a:chExt cx="1210408" cy="490907"/>
          </a:xfrm>
          <a:solidFill>
            <a:schemeClr val="tx2"/>
          </a:solidFill>
        </p:grpSpPr>
        <p:sp>
          <p:nvSpPr>
            <p:cNvPr id="12" name="Freeform: Shape 11">
              <a:extLst>
                <a:ext uri="{FF2B5EF4-FFF2-40B4-BE49-F238E27FC236}">
                  <a16:creationId xmlns:a16="http://schemas.microsoft.com/office/drawing/2014/main" id="{2C72DB8F-65F8-A7A3-8380-24AA123E6888}"/>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6BAD2FBB-2F7C-BABC-31AD-10DD6F949F5B}"/>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F8FC8FB3-6F70-B1C6-7321-D3F6D02E8536}"/>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8F4AF48E-7CE8-8CC1-8AC9-1D9589048117}"/>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Tree>
    <p:extLst>
      <p:ext uri="{BB962C8B-B14F-4D97-AF65-F5344CB8AC3E}">
        <p14:creationId xmlns:p14="http://schemas.microsoft.com/office/powerpoint/2010/main" val="2802411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ub-divider (purple)">
    <p:bg>
      <p:bgPr>
        <a:solidFill>
          <a:schemeClr val="tx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946D362-4FF1-D76D-C731-1067BB1E1B49}"/>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3D73020-CC15-DBE1-A3D7-A6F7B23CC6D2}"/>
              </a:ext>
            </a:extLst>
          </p:cNvPr>
          <p:cNvSpPr>
            <a:spLocks noGrp="1"/>
          </p:cNvSpPr>
          <p:nvPr>
            <p:ph type="title" hasCustomPrompt="1"/>
          </p:nvPr>
        </p:nvSpPr>
        <p:spPr>
          <a:xfrm>
            <a:off x="550864" y="1960776"/>
            <a:ext cx="11090274" cy="2633466"/>
          </a:xfrm>
        </p:spPr>
        <p:txBody>
          <a:bodyPr anchor="ctr">
            <a:normAutofit/>
          </a:bodyPr>
          <a:lstStyle>
            <a:lvl1pPr>
              <a:defRPr sz="7000">
                <a:solidFill>
                  <a:schemeClr val="bg1"/>
                </a:solidFill>
              </a:defRPr>
            </a:lvl1pPr>
          </a:lstStyle>
          <a:p>
            <a:r>
              <a:rPr lang="en-US"/>
              <a:t>Divider</a:t>
            </a:r>
            <a:endParaRPr lang="en-GB"/>
          </a:p>
        </p:txBody>
      </p:sp>
      <p:sp>
        <p:nvSpPr>
          <p:cNvPr id="3" name="Text Placeholder 2">
            <a:extLst>
              <a:ext uri="{FF2B5EF4-FFF2-40B4-BE49-F238E27FC236}">
                <a16:creationId xmlns:a16="http://schemas.microsoft.com/office/drawing/2014/main" id="{F20EFA35-0298-DB35-CB4E-9ED856D120B0}"/>
              </a:ext>
            </a:extLst>
          </p:cNvPr>
          <p:cNvSpPr>
            <a:spLocks noGrp="1"/>
          </p:cNvSpPr>
          <p:nvPr>
            <p:ph type="body" idx="1" hasCustomPrompt="1"/>
          </p:nvPr>
        </p:nvSpPr>
        <p:spPr>
          <a:xfrm>
            <a:off x="550862" y="4608318"/>
            <a:ext cx="11090276" cy="538718"/>
          </a:xfrm>
        </p:spPr>
        <p:txBody>
          <a:bodyPr/>
          <a:lstStyle>
            <a:lvl1pPr marL="0" indent="0">
              <a:spcBef>
                <a:spcPts val="0"/>
              </a:spcBef>
              <a:spcAft>
                <a:spcPts val="0"/>
              </a:spcAft>
              <a:buNone/>
              <a:defRPr sz="2400" b="0">
                <a:solidFill>
                  <a:schemeClr val="bg1"/>
                </a:solidFill>
                <a:latin typeface="Source Sans Pro Semibold" panose="020B0603030403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Description</a:t>
            </a:r>
          </a:p>
        </p:txBody>
      </p:sp>
      <p:grpSp>
        <p:nvGrpSpPr>
          <p:cNvPr id="26" name="Graphic 6">
            <a:extLst>
              <a:ext uri="{FF2B5EF4-FFF2-40B4-BE49-F238E27FC236}">
                <a16:creationId xmlns:a16="http://schemas.microsoft.com/office/drawing/2014/main" id="{DD47A439-228F-3A37-205C-AB433A22B10C}"/>
              </a:ext>
            </a:extLst>
          </p:cNvPr>
          <p:cNvGrpSpPr/>
          <p:nvPr userDrawn="1"/>
        </p:nvGrpSpPr>
        <p:grpSpPr>
          <a:xfrm>
            <a:off x="550862" y="6145831"/>
            <a:ext cx="877888" cy="356047"/>
            <a:chOff x="470661" y="492919"/>
            <a:chExt cx="1210408" cy="490907"/>
          </a:xfrm>
          <a:solidFill>
            <a:schemeClr val="bg1"/>
          </a:solidFill>
        </p:grpSpPr>
        <p:sp>
          <p:nvSpPr>
            <p:cNvPr id="27" name="Freeform: Shape 26">
              <a:extLst>
                <a:ext uri="{FF2B5EF4-FFF2-40B4-BE49-F238E27FC236}">
                  <a16:creationId xmlns:a16="http://schemas.microsoft.com/office/drawing/2014/main" id="{975A89C6-7199-C985-8554-76DD526D7DD4}"/>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401A3A86-8C48-61AA-B7C0-DCA492D5ED77}"/>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2E2A7DE3-877E-219D-DAC8-DFFFCC992B07}"/>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B952FE22-E285-CDC8-51EE-69CBF1FB9A56}"/>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6" name="Footer Placeholder 5">
            <a:extLst>
              <a:ext uri="{FF2B5EF4-FFF2-40B4-BE49-F238E27FC236}">
                <a16:creationId xmlns:a16="http://schemas.microsoft.com/office/drawing/2014/main" id="{B9AD142E-4986-D89D-C963-AE21671BB1AC}"/>
              </a:ext>
            </a:extLst>
          </p:cNvPr>
          <p:cNvSpPr>
            <a:spLocks noGrp="1"/>
          </p:cNvSpPr>
          <p:nvPr>
            <p:ph type="ftr" sz="quarter" idx="10"/>
          </p:nvPr>
        </p:nvSpPr>
        <p:spPr/>
        <p:txBody>
          <a:bodyPr/>
          <a:lstStyle>
            <a:lvl1pPr>
              <a:defRPr>
                <a:solidFill>
                  <a:schemeClr val="bg1"/>
                </a:solidFill>
              </a:defRPr>
            </a:lvl1pPr>
          </a:lstStyle>
          <a:p>
            <a:r>
              <a:rPr lang="en-GB"/>
              <a:t>Copyright © 2024 AQA and its licensors. All rights reserved. </a:t>
            </a:r>
          </a:p>
        </p:txBody>
      </p:sp>
      <p:sp>
        <p:nvSpPr>
          <p:cNvPr id="7" name="Slide Number Placeholder 6">
            <a:extLst>
              <a:ext uri="{FF2B5EF4-FFF2-40B4-BE49-F238E27FC236}">
                <a16:creationId xmlns:a16="http://schemas.microsoft.com/office/drawing/2014/main" id="{6D13772B-C473-9AAE-AAA0-F50B4005D818}"/>
              </a:ext>
            </a:extLst>
          </p:cNvPr>
          <p:cNvSpPr>
            <a:spLocks noGrp="1"/>
          </p:cNvSpPr>
          <p:nvPr>
            <p:ph type="sldNum" sz="quarter" idx="11"/>
          </p:nvPr>
        </p:nvSpPr>
        <p:spPr/>
        <p:txBody>
          <a:bodyPr/>
          <a:lstStyle>
            <a:lvl1pPr>
              <a:defRPr>
                <a:solidFill>
                  <a:schemeClr val="bg1"/>
                </a:solidFill>
              </a:defRPr>
            </a:lvl1pPr>
          </a:lstStyle>
          <a:p>
            <a:fld id="{39C6B835-EB63-4AE7-9628-740A286606E4}" type="slidenum">
              <a:rPr lang="en-GB" smtClean="0"/>
              <a:pPr/>
              <a:t>‹#›</a:t>
            </a:fld>
            <a:endParaRPr lang="en-GB"/>
          </a:p>
        </p:txBody>
      </p:sp>
      <p:sp>
        <p:nvSpPr>
          <p:cNvPr id="9" name="Freeform: Shape 8">
            <a:extLst>
              <a:ext uri="{FF2B5EF4-FFF2-40B4-BE49-F238E27FC236}">
                <a16:creationId xmlns:a16="http://schemas.microsoft.com/office/drawing/2014/main" id="{9CBFA119-1239-0C03-119B-DD6E424CD736}"/>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spTree>
    <p:extLst>
      <p:ext uri="{BB962C8B-B14F-4D97-AF65-F5344CB8AC3E}">
        <p14:creationId xmlns:p14="http://schemas.microsoft.com/office/powerpoint/2010/main" val="1466425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72F791C-E061-C0F3-7313-96F1553AD4E1}"/>
              </a:ext>
            </a:extLst>
          </p:cNvPr>
          <p:cNvSpPr/>
          <p:nvPr userDrawn="1"/>
        </p:nvSpPr>
        <p:spPr>
          <a:xfrm>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reeform: Shape 3">
            <a:extLst>
              <a:ext uri="{FF2B5EF4-FFF2-40B4-BE49-F238E27FC236}">
                <a16:creationId xmlns:a16="http://schemas.microsoft.com/office/drawing/2014/main" id="{0411FE23-AECB-B456-416C-3A861CC8B105}"/>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grpSp>
        <p:nvGrpSpPr>
          <p:cNvPr id="8" name="Graphic 6">
            <a:extLst>
              <a:ext uri="{FF2B5EF4-FFF2-40B4-BE49-F238E27FC236}">
                <a16:creationId xmlns:a16="http://schemas.microsoft.com/office/drawing/2014/main" id="{30DE7D0F-8EF4-2454-8970-6AABED3B6235}"/>
              </a:ext>
            </a:extLst>
          </p:cNvPr>
          <p:cNvGrpSpPr/>
          <p:nvPr userDrawn="1"/>
        </p:nvGrpSpPr>
        <p:grpSpPr>
          <a:xfrm>
            <a:off x="550862" y="6145831"/>
            <a:ext cx="877888" cy="356047"/>
            <a:chOff x="470661" y="492919"/>
            <a:chExt cx="1210408" cy="490907"/>
          </a:xfrm>
          <a:solidFill>
            <a:schemeClr val="tx2"/>
          </a:solidFill>
        </p:grpSpPr>
        <p:sp>
          <p:nvSpPr>
            <p:cNvPr id="9" name="Freeform: Shape 8">
              <a:extLst>
                <a:ext uri="{FF2B5EF4-FFF2-40B4-BE49-F238E27FC236}">
                  <a16:creationId xmlns:a16="http://schemas.microsoft.com/office/drawing/2014/main" id="{005B0DD8-7B13-698A-50EA-EFF317CB568C}"/>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C4986EDF-EB71-5F81-85F4-868D57B4B50B}"/>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CB04BBFE-BB12-F3E4-9BD1-118169682737}"/>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2F0E0B7C-D867-2522-8513-181439C5967A}"/>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3" name="Content Placeholder 2">
            <a:extLst>
              <a:ext uri="{FF2B5EF4-FFF2-40B4-BE49-F238E27FC236}">
                <a16:creationId xmlns:a16="http://schemas.microsoft.com/office/drawing/2014/main" id="{6D71AC51-ED8B-F174-B02F-6F468F56E30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Footer Placeholder 4">
            <a:extLst>
              <a:ext uri="{FF2B5EF4-FFF2-40B4-BE49-F238E27FC236}">
                <a16:creationId xmlns:a16="http://schemas.microsoft.com/office/drawing/2014/main" id="{15B2D1BC-631A-2DC2-EE81-636ACD45AC19}"/>
              </a:ext>
            </a:extLst>
          </p:cNvPr>
          <p:cNvSpPr>
            <a:spLocks noGrp="1"/>
          </p:cNvSpPr>
          <p:nvPr>
            <p:ph type="ftr" sz="quarter" idx="11"/>
          </p:nvPr>
        </p:nvSpPr>
        <p:spPr/>
        <p:txBody>
          <a:bodyPr/>
          <a:lstStyle/>
          <a:p>
            <a:r>
              <a:rPr lang="en-GB"/>
              <a:t>Copyright © 2024 AQA and its licensors. All rights reserved. </a:t>
            </a:r>
          </a:p>
        </p:txBody>
      </p:sp>
      <p:sp>
        <p:nvSpPr>
          <p:cNvPr id="6" name="Slide Number Placeholder 5">
            <a:extLst>
              <a:ext uri="{FF2B5EF4-FFF2-40B4-BE49-F238E27FC236}">
                <a16:creationId xmlns:a16="http://schemas.microsoft.com/office/drawing/2014/main" id="{B466FEF5-EC2D-274D-0B1A-7663B158E3B5}"/>
              </a:ext>
            </a:extLst>
          </p:cNvPr>
          <p:cNvSpPr>
            <a:spLocks noGrp="1"/>
          </p:cNvSpPr>
          <p:nvPr>
            <p:ph type="sldNum" sz="quarter" idx="12"/>
          </p:nvPr>
        </p:nvSpPr>
        <p:spPr/>
        <p:txBody>
          <a:bodyPr/>
          <a:lstStyle/>
          <a:p>
            <a:fld id="{39C6B835-EB63-4AE7-9628-740A286606E4}" type="slidenum">
              <a:rPr lang="en-GB" smtClean="0"/>
              <a:t>‹#›</a:t>
            </a:fld>
            <a:endParaRPr lang="en-GB"/>
          </a:p>
        </p:txBody>
      </p:sp>
      <p:sp>
        <p:nvSpPr>
          <p:cNvPr id="7" name="Title 6">
            <a:extLst>
              <a:ext uri="{FF2B5EF4-FFF2-40B4-BE49-F238E27FC236}">
                <a16:creationId xmlns:a16="http://schemas.microsoft.com/office/drawing/2014/main" id="{D1BD9505-4562-2DB1-7714-F0B14282E920}"/>
              </a:ext>
            </a:extLst>
          </p:cNvPr>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1312790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Content Right (whi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582F022-FA7D-C452-061E-873BD515BE7A}"/>
              </a:ext>
            </a:extLst>
          </p:cNvPr>
          <p:cNvSpPr/>
          <p:nvPr userDrawn="1"/>
        </p:nvSpPr>
        <p:spPr>
          <a:xfrm>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CD2E5604-8281-2483-46AD-09C1CB0B5F8C}"/>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grpSp>
        <p:nvGrpSpPr>
          <p:cNvPr id="8" name="Graphic 6">
            <a:extLst>
              <a:ext uri="{FF2B5EF4-FFF2-40B4-BE49-F238E27FC236}">
                <a16:creationId xmlns:a16="http://schemas.microsoft.com/office/drawing/2014/main" id="{B962CAD3-72B1-CF97-881B-BAF5C009E7C6}"/>
              </a:ext>
            </a:extLst>
          </p:cNvPr>
          <p:cNvGrpSpPr/>
          <p:nvPr userDrawn="1"/>
        </p:nvGrpSpPr>
        <p:grpSpPr>
          <a:xfrm>
            <a:off x="550862" y="6145831"/>
            <a:ext cx="877888" cy="356047"/>
            <a:chOff x="470661" y="492919"/>
            <a:chExt cx="1210408" cy="490907"/>
          </a:xfrm>
          <a:solidFill>
            <a:schemeClr val="tx2"/>
          </a:solidFill>
        </p:grpSpPr>
        <p:sp>
          <p:nvSpPr>
            <p:cNvPr id="9" name="Freeform: Shape 8">
              <a:extLst>
                <a:ext uri="{FF2B5EF4-FFF2-40B4-BE49-F238E27FC236}">
                  <a16:creationId xmlns:a16="http://schemas.microsoft.com/office/drawing/2014/main" id="{DB2BAE3E-11A2-FFEB-46EA-20C9F711479F}"/>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70E97FE7-2903-7AA0-57CD-5669B86E61B3}"/>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74677663-51B2-3DB2-531B-FDBB4C7303EF}"/>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16346E4C-72E0-BB64-B399-0F5A5516598A}"/>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2" name="Title 1">
            <a:extLst>
              <a:ext uri="{FF2B5EF4-FFF2-40B4-BE49-F238E27FC236}">
                <a16:creationId xmlns:a16="http://schemas.microsoft.com/office/drawing/2014/main" id="{8E29E444-3023-3F12-1ACE-3FDE559C72F3}"/>
              </a:ext>
            </a:extLst>
          </p:cNvPr>
          <p:cNvSpPr>
            <a:spLocks noGrp="1"/>
          </p:cNvSpPr>
          <p:nvPr>
            <p:ph type="title"/>
          </p:nvPr>
        </p:nvSpPr>
        <p:spPr>
          <a:xfrm>
            <a:off x="550863" y="549274"/>
            <a:ext cx="3748939" cy="5222875"/>
          </a:xfrm>
        </p:spPr>
        <p:txBody>
          <a:bodyPr anchor="t"/>
          <a:lstStyle/>
          <a:p>
            <a:r>
              <a:rPr lang="en-GB"/>
              <a:t>Click to edit Master title style</a:t>
            </a:r>
          </a:p>
        </p:txBody>
      </p:sp>
      <p:sp>
        <p:nvSpPr>
          <p:cNvPr id="3" name="Content Placeholder 2">
            <a:extLst>
              <a:ext uri="{FF2B5EF4-FFF2-40B4-BE49-F238E27FC236}">
                <a16:creationId xmlns:a16="http://schemas.microsoft.com/office/drawing/2014/main" id="{6D71AC51-ED8B-F174-B02F-6F468F56E306}"/>
              </a:ext>
            </a:extLst>
          </p:cNvPr>
          <p:cNvSpPr>
            <a:spLocks noGrp="1"/>
          </p:cNvSpPr>
          <p:nvPr>
            <p:ph idx="1"/>
          </p:nvPr>
        </p:nvSpPr>
        <p:spPr>
          <a:xfrm>
            <a:off x="4584700" y="549275"/>
            <a:ext cx="7056438" cy="52228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Footer Placeholder 4">
            <a:extLst>
              <a:ext uri="{FF2B5EF4-FFF2-40B4-BE49-F238E27FC236}">
                <a16:creationId xmlns:a16="http://schemas.microsoft.com/office/drawing/2014/main" id="{15B2D1BC-631A-2DC2-EE81-636ACD45AC19}"/>
              </a:ext>
            </a:extLst>
          </p:cNvPr>
          <p:cNvSpPr>
            <a:spLocks noGrp="1"/>
          </p:cNvSpPr>
          <p:nvPr>
            <p:ph type="ftr" sz="quarter" idx="11"/>
          </p:nvPr>
        </p:nvSpPr>
        <p:spPr/>
        <p:txBody>
          <a:bodyPr/>
          <a:lstStyle/>
          <a:p>
            <a:r>
              <a:rPr lang="en-GB"/>
              <a:t>Copyright © 2024 AQA and its licensors. All rights reserved. </a:t>
            </a:r>
          </a:p>
        </p:txBody>
      </p:sp>
      <p:sp>
        <p:nvSpPr>
          <p:cNvPr id="6" name="Slide Number Placeholder 5">
            <a:extLst>
              <a:ext uri="{FF2B5EF4-FFF2-40B4-BE49-F238E27FC236}">
                <a16:creationId xmlns:a16="http://schemas.microsoft.com/office/drawing/2014/main" id="{B466FEF5-EC2D-274D-0B1A-7663B158E3B5}"/>
              </a:ext>
            </a:extLst>
          </p:cNvPr>
          <p:cNvSpPr>
            <a:spLocks noGrp="1"/>
          </p:cNvSpPr>
          <p:nvPr>
            <p:ph type="sldNum" sz="quarter" idx="12"/>
          </p:nvPr>
        </p:nvSpPr>
        <p:spPr/>
        <p:txBody>
          <a:bodyPr/>
          <a:lstStyle/>
          <a:p>
            <a:fld id="{39C6B835-EB63-4AE7-9628-740A286606E4}" type="slidenum">
              <a:rPr lang="en-GB" smtClean="0"/>
              <a:t>‹#›</a:t>
            </a:fld>
            <a:endParaRPr lang="en-GB"/>
          </a:p>
        </p:txBody>
      </p:sp>
    </p:spTree>
    <p:extLst>
      <p:ext uri="{BB962C8B-B14F-4D97-AF65-F5344CB8AC3E}">
        <p14:creationId xmlns:p14="http://schemas.microsoft.com/office/powerpoint/2010/main" val="1100113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ntent (whit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48D6970-1D77-7774-BD39-3B148C762D00}"/>
              </a:ext>
            </a:extLst>
          </p:cNvPr>
          <p:cNvSpPr/>
          <p:nvPr userDrawn="1"/>
        </p:nvSpPr>
        <p:spPr>
          <a:xfrm>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reeform: Shape 3">
            <a:extLst>
              <a:ext uri="{FF2B5EF4-FFF2-40B4-BE49-F238E27FC236}">
                <a16:creationId xmlns:a16="http://schemas.microsoft.com/office/drawing/2014/main" id="{3DCC302C-744C-5BC0-785F-88A116B0C08C}"/>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grpSp>
        <p:nvGrpSpPr>
          <p:cNvPr id="5" name="Graphic 6">
            <a:extLst>
              <a:ext uri="{FF2B5EF4-FFF2-40B4-BE49-F238E27FC236}">
                <a16:creationId xmlns:a16="http://schemas.microsoft.com/office/drawing/2014/main" id="{FCE6D025-6A19-2DD6-3FC3-D61DA09AA99F}"/>
              </a:ext>
            </a:extLst>
          </p:cNvPr>
          <p:cNvGrpSpPr/>
          <p:nvPr userDrawn="1"/>
        </p:nvGrpSpPr>
        <p:grpSpPr>
          <a:xfrm>
            <a:off x="550862" y="6145831"/>
            <a:ext cx="877888" cy="356047"/>
            <a:chOff x="470661" y="492919"/>
            <a:chExt cx="1210408" cy="490907"/>
          </a:xfrm>
          <a:solidFill>
            <a:schemeClr val="tx2"/>
          </a:solidFill>
        </p:grpSpPr>
        <p:sp>
          <p:nvSpPr>
            <p:cNvPr id="9" name="Freeform: Shape 8">
              <a:extLst>
                <a:ext uri="{FF2B5EF4-FFF2-40B4-BE49-F238E27FC236}">
                  <a16:creationId xmlns:a16="http://schemas.microsoft.com/office/drawing/2014/main" id="{92940DE2-C145-7FF5-2305-FC7D8A08D293}"/>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150ED530-3252-D6E6-CF76-DAA6466F1067}"/>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32925D2B-4A1A-957B-6C45-46A1E60EF8C6}"/>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51148131-B6B8-92FE-1327-C2890C9CCC9B}"/>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2" name="Title 1">
            <a:extLst>
              <a:ext uri="{FF2B5EF4-FFF2-40B4-BE49-F238E27FC236}">
                <a16:creationId xmlns:a16="http://schemas.microsoft.com/office/drawing/2014/main" id="{A499021F-624B-AB79-8B39-CE3ADCF2F7B1}"/>
              </a:ext>
            </a:extLst>
          </p:cNvPr>
          <p:cNvSpPr>
            <a:spLocks noGrp="1"/>
          </p:cNvSpPr>
          <p:nvPr>
            <p:ph type="title"/>
          </p:nvPr>
        </p:nvSpPr>
        <p:spPr>
          <a:xfrm>
            <a:off x="550863" y="549275"/>
            <a:ext cx="11090275" cy="1128696"/>
          </a:xfrm>
        </p:spPr>
        <p:txBody>
          <a:bodyPr/>
          <a:lstStyle/>
          <a:p>
            <a:r>
              <a:rPr lang="en-GB"/>
              <a:t>Click to edit Master title style</a:t>
            </a:r>
          </a:p>
        </p:txBody>
      </p:sp>
      <p:sp>
        <p:nvSpPr>
          <p:cNvPr id="6" name="Footer Placeholder 5">
            <a:extLst>
              <a:ext uri="{FF2B5EF4-FFF2-40B4-BE49-F238E27FC236}">
                <a16:creationId xmlns:a16="http://schemas.microsoft.com/office/drawing/2014/main" id="{4470FDE3-C238-CE4E-C5F8-581C240363F8}"/>
              </a:ext>
            </a:extLst>
          </p:cNvPr>
          <p:cNvSpPr>
            <a:spLocks noGrp="1"/>
          </p:cNvSpPr>
          <p:nvPr>
            <p:ph type="ftr" sz="quarter" idx="11"/>
          </p:nvPr>
        </p:nvSpPr>
        <p:spPr/>
        <p:txBody>
          <a:bodyPr/>
          <a:lstStyle/>
          <a:p>
            <a:r>
              <a:rPr lang="en-GB"/>
              <a:t>Copyright © 2024 AQA and its licensors. All rights reserved. </a:t>
            </a:r>
          </a:p>
        </p:txBody>
      </p:sp>
      <p:sp>
        <p:nvSpPr>
          <p:cNvPr id="7" name="Slide Number Placeholder 6">
            <a:extLst>
              <a:ext uri="{FF2B5EF4-FFF2-40B4-BE49-F238E27FC236}">
                <a16:creationId xmlns:a16="http://schemas.microsoft.com/office/drawing/2014/main" id="{08F820F7-47B1-7B5B-E0FE-89AD559CE685}"/>
              </a:ext>
            </a:extLst>
          </p:cNvPr>
          <p:cNvSpPr>
            <a:spLocks noGrp="1"/>
          </p:cNvSpPr>
          <p:nvPr>
            <p:ph type="sldNum" sz="quarter" idx="12"/>
          </p:nvPr>
        </p:nvSpPr>
        <p:spPr/>
        <p:txBody>
          <a:bodyPr/>
          <a:lstStyle/>
          <a:p>
            <a:fld id="{39C6B835-EB63-4AE7-9628-740A286606E4}" type="slidenum">
              <a:rPr lang="en-GB" smtClean="0"/>
              <a:t>‹#›</a:t>
            </a:fld>
            <a:endParaRPr lang="en-GB"/>
          </a:p>
        </p:txBody>
      </p:sp>
      <p:sp>
        <p:nvSpPr>
          <p:cNvPr id="8" name="Content Placeholder 2">
            <a:extLst>
              <a:ext uri="{FF2B5EF4-FFF2-40B4-BE49-F238E27FC236}">
                <a16:creationId xmlns:a16="http://schemas.microsoft.com/office/drawing/2014/main" id="{78B5C421-3BCE-0108-A5A3-C2B7D9E08C47}"/>
              </a:ext>
            </a:extLst>
          </p:cNvPr>
          <p:cNvSpPr>
            <a:spLocks noGrp="1"/>
          </p:cNvSpPr>
          <p:nvPr>
            <p:ph idx="1"/>
          </p:nvPr>
        </p:nvSpPr>
        <p:spPr>
          <a:xfrm>
            <a:off x="550864" y="1962867"/>
            <a:ext cx="5402688" cy="38092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Content Placeholder 2">
            <a:extLst>
              <a:ext uri="{FF2B5EF4-FFF2-40B4-BE49-F238E27FC236}">
                <a16:creationId xmlns:a16="http://schemas.microsoft.com/office/drawing/2014/main" id="{81EC9B42-EBE5-552F-6CAD-117B05CE2E3B}"/>
              </a:ext>
            </a:extLst>
          </p:cNvPr>
          <p:cNvSpPr>
            <a:spLocks noGrp="1"/>
          </p:cNvSpPr>
          <p:nvPr>
            <p:ph idx="13"/>
          </p:nvPr>
        </p:nvSpPr>
        <p:spPr>
          <a:xfrm>
            <a:off x="6238450" y="1962867"/>
            <a:ext cx="5402688" cy="38092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35940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hree Content (whit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373EBC5-08D3-2E95-D8BA-4BB09912E760}"/>
              </a:ext>
            </a:extLst>
          </p:cNvPr>
          <p:cNvSpPr/>
          <p:nvPr userDrawn="1"/>
        </p:nvSpPr>
        <p:spPr>
          <a:xfrm>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reeform: Shape 3">
            <a:extLst>
              <a:ext uri="{FF2B5EF4-FFF2-40B4-BE49-F238E27FC236}">
                <a16:creationId xmlns:a16="http://schemas.microsoft.com/office/drawing/2014/main" id="{BE281A9C-B3D8-11C4-030C-5ED530257195}"/>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grpSp>
        <p:nvGrpSpPr>
          <p:cNvPr id="5" name="Graphic 6">
            <a:extLst>
              <a:ext uri="{FF2B5EF4-FFF2-40B4-BE49-F238E27FC236}">
                <a16:creationId xmlns:a16="http://schemas.microsoft.com/office/drawing/2014/main" id="{18DC1E35-6EE7-C496-11E2-7BF99B3177F4}"/>
              </a:ext>
            </a:extLst>
          </p:cNvPr>
          <p:cNvGrpSpPr/>
          <p:nvPr userDrawn="1"/>
        </p:nvGrpSpPr>
        <p:grpSpPr>
          <a:xfrm>
            <a:off x="550862" y="6145831"/>
            <a:ext cx="877888" cy="356047"/>
            <a:chOff x="470661" y="492919"/>
            <a:chExt cx="1210408" cy="490907"/>
          </a:xfrm>
          <a:solidFill>
            <a:schemeClr val="tx2"/>
          </a:solidFill>
        </p:grpSpPr>
        <p:sp>
          <p:nvSpPr>
            <p:cNvPr id="10" name="Freeform: Shape 9">
              <a:extLst>
                <a:ext uri="{FF2B5EF4-FFF2-40B4-BE49-F238E27FC236}">
                  <a16:creationId xmlns:a16="http://schemas.microsoft.com/office/drawing/2014/main" id="{1D3935F9-8386-643C-045A-43D622F058F7}"/>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22402526-3490-5644-CE35-240E74E65427}"/>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B8705D40-AC5C-7AEC-C100-CEADDF7870B1}"/>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5EA9A1F5-9419-0AC5-95D8-DB3CB87A3157}"/>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2" name="Title 1">
            <a:extLst>
              <a:ext uri="{FF2B5EF4-FFF2-40B4-BE49-F238E27FC236}">
                <a16:creationId xmlns:a16="http://schemas.microsoft.com/office/drawing/2014/main" id="{A499021F-624B-AB79-8B39-CE3ADCF2F7B1}"/>
              </a:ext>
            </a:extLst>
          </p:cNvPr>
          <p:cNvSpPr>
            <a:spLocks noGrp="1"/>
          </p:cNvSpPr>
          <p:nvPr>
            <p:ph type="title"/>
          </p:nvPr>
        </p:nvSpPr>
        <p:spPr>
          <a:xfrm>
            <a:off x="550863" y="549275"/>
            <a:ext cx="11090275" cy="1128696"/>
          </a:xfrm>
        </p:spPr>
        <p:txBody>
          <a:bodyPr/>
          <a:lstStyle/>
          <a:p>
            <a:r>
              <a:rPr lang="en-GB"/>
              <a:t>Click to edit Master title style</a:t>
            </a:r>
          </a:p>
        </p:txBody>
      </p:sp>
      <p:sp>
        <p:nvSpPr>
          <p:cNvPr id="6" name="Footer Placeholder 5">
            <a:extLst>
              <a:ext uri="{FF2B5EF4-FFF2-40B4-BE49-F238E27FC236}">
                <a16:creationId xmlns:a16="http://schemas.microsoft.com/office/drawing/2014/main" id="{4470FDE3-C238-CE4E-C5F8-581C240363F8}"/>
              </a:ext>
            </a:extLst>
          </p:cNvPr>
          <p:cNvSpPr>
            <a:spLocks noGrp="1"/>
          </p:cNvSpPr>
          <p:nvPr>
            <p:ph type="ftr" sz="quarter" idx="11"/>
          </p:nvPr>
        </p:nvSpPr>
        <p:spPr/>
        <p:txBody>
          <a:bodyPr/>
          <a:lstStyle/>
          <a:p>
            <a:r>
              <a:rPr lang="en-GB"/>
              <a:t>Copyright © 2024 AQA and its licensors. All rights reserved. </a:t>
            </a:r>
          </a:p>
        </p:txBody>
      </p:sp>
      <p:sp>
        <p:nvSpPr>
          <p:cNvPr id="7" name="Slide Number Placeholder 6">
            <a:extLst>
              <a:ext uri="{FF2B5EF4-FFF2-40B4-BE49-F238E27FC236}">
                <a16:creationId xmlns:a16="http://schemas.microsoft.com/office/drawing/2014/main" id="{08F820F7-47B1-7B5B-E0FE-89AD559CE685}"/>
              </a:ext>
            </a:extLst>
          </p:cNvPr>
          <p:cNvSpPr>
            <a:spLocks noGrp="1"/>
          </p:cNvSpPr>
          <p:nvPr>
            <p:ph type="sldNum" sz="quarter" idx="12"/>
          </p:nvPr>
        </p:nvSpPr>
        <p:spPr/>
        <p:txBody>
          <a:bodyPr/>
          <a:lstStyle/>
          <a:p>
            <a:fld id="{39C6B835-EB63-4AE7-9628-740A286606E4}" type="slidenum">
              <a:rPr lang="en-GB" smtClean="0"/>
              <a:t>‹#›</a:t>
            </a:fld>
            <a:endParaRPr lang="en-GB"/>
          </a:p>
        </p:txBody>
      </p:sp>
      <p:sp>
        <p:nvSpPr>
          <p:cNvPr id="8" name="Content Placeholder 2">
            <a:extLst>
              <a:ext uri="{FF2B5EF4-FFF2-40B4-BE49-F238E27FC236}">
                <a16:creationId xmlns:a16="http://schemas.microsoft.com/office/drawing/2014/main" id="{78B5C421-3BCE-0108-A5A3-C2B7D9E08C47}"/>
              </a:ext>
            </a:extLst>
          </p:cNvPr>
          <p:cNvSpPr>
            <a:spLocks noGrp="1"/>
          </p:cNvSpPr>
          <p:nvPr>
            <p:ph idx="1"/>
          </p:nvPr>
        </p:nvSpPr>
        <p:spPr>
          <a:xfrm>
            <a:off x="550864" y="1962867"/>
            <a:ext cx="3506824" cy="38092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9" name="Content Placeholder 2">
            <a:extLst>
              <a:ext uri="{FF2B5EF4-FFF2-40B4-BE49-F238E27FC236}">
                <a16:creationId xmlns:a16="http://schemas.microsoft.com/office/drawing/2014/main" id="{8145437C-4DF0-073F-1396-0991FA110F99}"/>
              </a:ext>
            </a:extLst>
          </p:cNvPr>
          <p:cNvSpPr>
            <a:spLocks noGrp="1"/>
          </p:cNvSpPr>
          <p:nvPr>
            <p:ph idx="13"/>
          </p:nvPr>
        </p:nvSpPr>
        <p:spPr>
          <a:xfrm>
            <a:off x="4342589" y="1962867"/>
            <a:ext cx="3506824" cy="38092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2" name="Content Placeholder 2">
            <a:extLst>
              <a:ext uri="{FF2B5EF4-FFF2-40B4-BE49-F238E27FC236}">
                <a16:creationId xmlns:a16="http://schemas.microsoft.com/office/drawing/2014/main" id="{9B097FEE-C356-A646-E47C-876CC5918F81}"/>
              </a:ext>
            </a:extLst>
          </p:cNvPr>
          <p:cNvSpPr>
            <a:spLocks noGrp="1"/>
          </p:cNvSpPr>
          <p:nvPr>
            <p:ph idx="14"/>
          </p:nvPr>
        </p:nvSpPr>
        <p:spPr>
          <a:xfrm>
            <a:off x="8134314" y="1962867"/>
            <a:ext cx="3506824" cy="38092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21904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hree Point Process (whit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0998128-50DC-F277-6E4A-A9EAF2E64C5E}"/>
              </a:ext>
            </a:extLst>
          </p:cNvPr>
          <p:cNvSpPr/>
          <p:nvPr userDrawn="1"/>
        </p:nvSpPr>
        <p:spPr>
          <a:xfrm>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reeform: Shape 3">
            <a:extLst>
              <a:ext uri="{FF2B5EF4-FFF2-40B4-BE49-F238E27FC236}">
                <a16:creationId xmlns:a16="http://schemas.microsoft.com/office/drawing/2014/main" id="{0C6594A7-2108-A4E4-4229-B338BBD58E50}"/>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grpSp>
        <p:nvGrpSpPr>
          <p:cNvPr id="6" name="Graphic 6">
            <a:extLst>
              <a:ext uri="{FF2B5EF4-FFF2-40B4-BE49-F238E27FC236}">
                <a16:creationId xmlns:a16="http://schemas.microsoft.com/office/drawing/2014/main" id="{FFEC2EF3-17D9-CE91-39B2-FAD75BB91966}"/>
              </a:ext>
            </a:extLst>
          </p:cNvPr>
          <p:cNvGrpSpPr/>
          <p:nvPr userDrawn="1"/>
        </p:nvGrpSpPr>
        <p:grpSpPr>
          <a:xfrm>
            <a:off x="550862" y="6145831"/>
            <a:ext cx="877888" cy="356047"/>
            <a:chOff x="470661" y="492919"/>
            <a:chExt cx="1210408" cy="490907"/>
          </a:xfrm>
          <a:solidFill>
            <a:schemeClr val="tx2"/>
          </a:solidFill>
        </p:grpSpPr>
        <p:sp>
          <p:nvSpPr>
            <p:cNvPr id="9" name="Freeform: Shape 8">
              <a:extLst>
                <a:ext uri="{FF2B5EF4-FFF2-40B4-BE49-F238E27FC236}">
                  <a16:creationId xmlns:a16="http://schemas.microsoft.com/office/drawing/2014/main" id="{36B0CF50-DCEE-1314-545C-B6672113F4DF}"/>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CA1D703C-834F-EAD5-D921-210038F870B5}"/>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81E7A992-4740-11AF-0AFF-A4DDB57C5223}"/>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2FAA82FE-6396-82B9-7F1B-E51E002058E2}"/>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5" name="Rectangle: Rounded Corners 4">
            <a:extLst>
              <a:ext uri="{FF2B5EF4-FFF2-40B4-BE49-F238E27FC236}">
                <a16:creationId xmlns:a16="http://schemas.microsoft.com/office/drawing/2014/main" id="{F14F8B0D-2880-39DA-0A0A-C24E9FCF32E6}"/>
              </a:ext>
            </a:extLst>
          </p:cNvPr>
          <p:cNvSpPr>
            <a:spLocks/>
          </p:cNvSpPr>
          <p:nvPr userDrawn="1"/>
        </p:nvSpPr>
        <p:spPr>
          <a:xfrm>
            <a:off x="550864" y="1952625"/>
            <a:ext cx="3506826" cy="3819526"/>
          </a:xfrm>
          <a:prstGeom prst="roundRect">
            <a:avLst>
              <a:gd name="adj" fmla="val 1678"/>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bIns="108000" rtlCol="0" anchor="b"/>
          <a:lstStyle/>
          <a:p>
            <a:endParaRPr lang="en-GB" sz="1400">
              <a:solidFill>
                <a:schemeClr val="tx1"/>
              </a:solidFill>
            </a:endParaRPr>
          </a:p>
        </p:txBody>
      </p:sp>
      <p:sp>
        <p:nvSpPr>
          <p:cNvPr id="17" name="Text Placeholder 41">
            <a:extLst>
              <a:ext uri="{FF2B5EF4-FFF2-40B4-BE49-F238E27FC236}">
                <a16:creationId xmlns:a16="http://schemas.microsoft.com/office/drawing/2014/main" id="{8C4F0998-11A2-5CDC-0CEB-6D9FB6AE1CCC}"/>
              </a:ext>
            </a:extLst>
          </p:cNvPr>
          <p:cNvSpPr>
            <a:spLocks noGrp="1"/>
          </p:cNvSpPr>
          <p:nvPr>
            <p:ph type="body" sz="quarter" idx="14" hasCustomPrompt="1"/>
          </p:nvPr>
        </p:nvSpPr>
        <p:spPr>
          <a:xfrm>
            <a:off x="620097" y="2076449"/>
            <a:ext cx="3368361" cy="404037"/>
          </a:xfrm>
          <a:prstGeom prst="roundRect">
            <a:avLst>
              <a:gd name="adj" fmla="val 50000"/>
            </a:avLst>
          </a:prstGeom>
          <a:solidFill>
            <a:schemeClr val="tx2"/>
          </a:solidFill>
        </p:spPr>
        <p:txBody>
          <a:bodyPr lIns="90000" tIns="0" rIns="90000" bIns="0" anchor="ctr">
            <a:normAutofit/>
          </a:bodyPr>
          <a:lstStyle>
            <a:lvl1pPr>
              <a:spcBef>
                <a:spcPts val="0"/>
              </a:spcBef>
              <a:spcAft>
                <a:spcPts val="0"/>
              </a:spcAft>
              <a:defRPr sz="1600" b="0">
                <a:solidFill>
                  <a:schemeClr val="bg1"/>
                </a:solidFill>
                <a:latin typeface="Source Sans Pro Semibold" panose="020B0603030403020204" pitchFamily="34" charset="0"/>
              </a:defRPr>
            </a:lvl1pPr>
            <a:lvl2pPr>
              <a:spcBef>
                <a:spcPts val="0"/>
              </a:spcBef>
              <a:spcAft>
                <a:spcPts val="0"/>
              </a:spcAft>
              <a:defRPr sz="1600">
                <a:solidFill>
                  <a:schemeClr val="bg1"/>
                </a:solidFill>
                <a:latin typeface="Source Sans Pro Semibold" panose="020B0603030403020204" pitchFamily="34" charset="0"/>
              </a:defRPr>
            </a:lvl2pPr>
            <a:lvl3pPr>
              <a:spcBef>
                <a:spcPts val="0"/>
              </a:spcBef>
              <a:spcAft>
                <a:spcPts val="0"/>
              </a:spcAft>
              <a:defRPr sz="1600">
                <a:solidFill>
                  <a:schemeClr val="bg1"/>
                </a:solidFill>
                <a:latin typeface="Source Sans Pro Semibold" panose="020B0603030403020204" pitchFamily="34" charset="0"/>
              </a:defRPr>
            </a:lvl3pPr>
            <a:lvl4pPr marL="0" indent="0">
              <a:spcBef>
                <a:spcPts val="0"/>
              </a:spcBef>
              <a:spcAft>
                <a:spcPts val="0"/>
              </a:spcAft>
              <a:buNone/>
              <a:defRPr sz="1600">
                <a:solidFill>
                  <a:schemeClr val="bg1"/>
                </a:solidFill>
                <a:latin typeface="Source Sans Pro Semibold" panose="020B0603030403020204" pitchFamily="34" charset="0"/>
              </a:defRPr>
            </a:lvl4pPr>
            <a:lvl5pPr marL="0" indent="0">
              <a:spcBef>
                <a:spcPts val="0"/>
              </a:spcBef>
              <a:spcAft>
                <a:spcPts val="0"/>
              </a:spcAft>
              <a:buNone/>
              <a:defRPr sz="1600">
                <a:solidFill>
                  <a:schemeClr val="bg1"/>
                </a:solidFill>
                <a:latin typeface="Source Sans Pro Semibold" panose="020B0603030403020204" pitchFamily="34" charset="0"/>
              </a:defRPr>
            </a:lvl5pPr>
          </a:lstStyle>
          <a:p>
            <a:pPr lvl="0"/>
            <a:r>
              <a:rPr lang="en-US"/>
              <a:t>Subheading</a:t>
            </a:r>
          </a:p>
        </p:txBody>
      </p:sp>
      <p:sp>
        <p:nvSpPr>
          <p:cNvPr id="2" name="Title 1">
            <a:extLst>
              <a:ext uri="{FF2B5EF4-FFF2-40B4-BE49-F238E27FC236}">
                <a16:creationId xmlns:a16="http://schemas.microsoft.com/office/drawing/2014/main" id="{A748275F-5186-8E07-EB09-3081666A8A65}"/>
              </a:ext>
            </a:extLst>
          </p:cNvPr>
          <p:cNvSpPr>
            <a:spLocks noGrp="1"/>
          </p:cNvSpPr>
          <p:nvPr>
            <p:ph type="title"/>
          </p:nvPr>
        </p:nvSpPr>
        <p:spPr/>
        <p:txBody>
          <a:bodyPr/>
          <a:lstStyle/>
          <a:p>
            <a:r>
              <a:rPr lang="en-GB"/>
              <a:t>Click to edit Master title style</a:t>
            </a:r>
          </a:p>
        </p:txBody>
      </p:sp>
      <p:sp>
        <p:nvSpPr>
          <p:cNvPr id="15" name="Text Placeholder 14">
            <a:extLst>
              <a:ext uri="{FF2B5EF4-FFF2-40B4-BE49-F238E27FC236}">
                <a16:creationId xmlns:a16="http://schemas.microsoft.com/office/drawing/2014/main" id="{87AEC157-0985-6E18-E0DF-4EAB011C6C59}"/>
              </a:ext>
            </a:extLst>
          </p:cNvPr>
          <p:cNvSpPr>
            <a:spLocks noGrp="1"/>
          </p:cNvSpPr>
          <p:nvPr>
            <p:ph type="body" sz="quarter" idx="12"/>
          </p:nvPr>
        </p:nvSpPr>
        <p:spPr>
          <a:xfrm>
            <a:off x="762000" y="2638426"/>
            <a:ext cx="3084554" cy="300659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9" name="Rectangle: Rounded Corners 18">
            <a:extLst>
              <a:ext uri="{FF2B5EF4-FFF2-40B4-BE49-F238E27FC236}">
                <a16:creationId xmlns:a16="http://schemas.microsoft.com/office/drawing/2014/main" id="{0A948EB1-B750-8B75-2A30-F6F2ACE3E869}"/>
              </a:ext>
            </a:extLst>
          </p:cNvPr>
          <p:cNvSpPr>
            <a:spLocks/>
          </p:cNvSpPr>
          <p:nvPr userDrawn="1"/>
        </p:nvSpPr>
        <p:spPr>
          <a:xfrm>
            <a:off x="4332289" y="1952625"/>
            <a:ext cx="3506826" cy="3819526"/>
          </a:xfrm>
          <a:prstGeom prst="roundRect">
            <a:avLst>
              <a:gd name="adj" fmla="val 1678"/>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bIns="108000" rtlCol="0" anchor="b"/>
          <a:lstStyle/>
          <a:p>
            <a:endParaRPr lang="en-GB" sz="1400">
              <a:solidFill>
                <a:schemeClr val="tx1"/>
              </a:solidFill>
            </a:endParaRPr>
          </a:p>
        </p:txBody>
      </p:sp>
      <p:sp>
        <p:nvSpPr>
          <p:cNvPr id="22" name="Text Placeholder 14">
            <a:extLst>
              <a:ext uri="{FF2B5EF4-FFF2-40B4-BE49-F238E27FC236}">
                <a16:creationId xmlns:a16="http://schemas.microsoft.com/office/drawing/2014/main" id="{52F74906-EB59-A9C6-764E-8D99D9DB890B}"/>
              </a:ext>
            </a:extLst>
          </p:cNvPr>
          <p:cNvSpPr>
            <a:spLocks noGrp="1"/>
          </p:cNvSpPr>
          <p:nvPr>
            <p:ph type="body" sz="quarter" idx="16"/>
          </p:nvPr>
        </p:nvSpPr>
        <p:spPr>
          <a:xfrm>
            <a:off x="4543425" y="2638426"/>
            <a:ext cx="3084554" cy="300659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3" name="Rectangle: Rounded Corners 22">
            <a:extLst>
              <a:ext uri="{FF2B5EF4-FFF2-40B4-BE49-F238E27FC236}">
                <a16:creationId xmlns:a16="http://schemas.microsoft.com/office/drawing/2014/main" id="{687328CC-040D-2C43-DACB-72F532181004}"/>
              </a:ext>
            </a:extLst>
          </p:cNvPr>
          <p:cNvSpPr>
            <a:spLocks/>
          </p:cNvSpPr>
          <p:nvPr userDrawn="1"/>
        </p:nvSpPr>
        <p:spPr>
          <a:xfrm>
            <a:off x="8142289" y="1952625"/>
            <a:ext cx="3506826" cy="3819526"/>
          </a:xfrm>
          <a:prstGeom prst="roundRect">
            <a:avLst>
              <a:gd name="adj" fmla="val 1678"/>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bIns="108000" rtlCol="0" anchor="b"/>
          <a:lstStyle/>
          <a:p>
            <a:endParaRPr lang="en-GB" sz="1400">
              <a:solidFill>
                <a:schemeClr val="tx1"/>
              </a:solidFill>
            </a:endParaRPr>
          </a:p>
        </p:txBody>
      </p:sp>
      <p:sp>
        <p:nvSpPr>
          <p:cNvPr id="26" name="Text Placeholder 14">
            <a:extLst>
              <a:ext uri="{FF2B5EF4-FFF2-40B4-BE49-F238E27FC236}">
                <a16:creationId xmlns:a16="http://schemas.microsoft.com/office/drawing/2014/main" id="{47AE57DD-5C27-DE9E-0C92-A166FA5EA6AB}"/>
              </a:ext>
            </a:extLst>
          </p:cNvPr>
          <p:cNvSpPr>
            <a:spLocks noGrp="1"/>
          </p:cNvSpPr>
          <p:nvPr>
            <p:ph type="body" sz="quarter" idx="18"/>
          </p:nvPr>
        </p:nvSpPr>
        <p:spPr>
          <a:xfrm>
            <a:off x="8353425" y="2638426"/>
            <a:ext cx="3084554" cy="300659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7" name="Text Placeholder 41">
            <a:extLst>
              <a:ext uri="{FF2B5EF4-FFF2-40B4-BE49-F238E27FC236}">
                <a16:creationId xmlns:a16="http://schemas.microsoft.com/office/drawing/2014/main" id="{8D2657A3-8FD5-2F68-2F22-0A7A073740F1}"/>
              </a:ext>
            </a:extLst>
          </p:cNvPr>
          <p:cNvSpPr>
            <a:spLocks noGrp="1"/>
          </p:cNvSpPr>
          <p:nvPr>
            <p:ph type="body" sz="quarter" idx="19" hasCustomPrompt="1"/>
          </p:nvPr>
        </p:nvSpPr>
        <p:spPr>
          <a:xfrm>
            <a:off x="4401522" y="2076449"/>
            <a:ext cx="3368361" cy="404037"/>
          </a:xfrm>
          <a:prstGeom prst="roundRect">
            <a:avLst>
              <a:gd name="adj" fmla="val 50000"/>
            </a:avLst>
          </a:prstGeom>
          <a:solidFill>
            <a:schemeClr val="tx2"/>
          </a:solidFill>
        </p:spPr>
        <p:txBody>
          <a:bodyPr lIns="90000" tIns="0" rIns="90000" bIns="0" anchor="ctr">
            <a:normAutofit/>
          </a:bodyPr>
          <a:lstStyle>
            <a:lvl1pPr>
              <a:spcBef>
                <a:spcPts val="0"/>
              </a:spcBef>
              <a:spcAft>
                <a:spcPts val="0"/>
              </a:spcAft>
              <a:defRPr sz="1600" b="0">
                <a:solidFill>
                  <a:schemeClr val="bg1"/>
                </a:solidFill>
                <a:latin typeface="Source Sans Pro Semibold" panose="020B0603030403020204" pitchFamily="34" charset="0"/>
              </a:defRPr>
            </a:lvl1pPr>
            <a:lvl2pPr>
              <a:spcBef>
                <a:spcPts val="0"/>
              </a:spcBef>
              <a:spcAft>
                <a:spcPts val="0"/>
              </a:spcAft>
              <a:defRPr sz="1600">
                <a:solidFill>
                  <a:schemeClr val="bg1"/>
                </a:solidFill>
                <a:latin typeface="Source Sans Pro Semibold" panose="020B0603030403020204" pitchFamily="34" charset="0"/>
              </a:defRPr>
            </a:lvl2pPr>
            <a:lvl3pPr>
              <a:spcBef>
                <a:spcPts val="0"/>
              </a:spcBef>
              <a:spcAft>
                <a:spcPts val="0"/>
              </a:spcAft>
              <a:defRPr sz="1600">
                <a:solidFill>
                  <a:schemeClr val="bg1"/>
                </a:solidFill>
                <a:latin typeface="Source Sans Pro Semibold" panose="020B0603030403020204" pitchFamily="34" charset="0"/>
              </a:defRPr>
            </a:lvl3pPr>
            <a:lvl4pPr marL="0" indent="0">
              <a:spcBef>
                <a:spcPts val="0"/>
              </a:spcBef>
              <a:spcAft>
                <a:spcPts val="0"/>
              </a:spcAft>
              <a:buNone/>
              <a:defRPr sz="1600">
                <a:solidFill>
                  <a:schemeClr val="bg1"/>
                </a:solidFill>
                <a:latin typeface="Source Sans Pro Semibold" panose="020B0603030403020204" pitchFamily="34" charset="0"/>
              </a:defRPr>
            </a:lvl4pPr>
            <a:lvl5pPr marL="0" indent="0">
              <a:spcBef>
                <a:spcPts val="0"/>
              </a:spcBef>
              <a:spcAft>
                <a:spcPts val="0"/>
              </a:spcAft>
              <a:buNone/>
              <a:defRPr sz="1600">
                <a:solidFill>
                  <a:schemeClr val="bg1"/>
                </a:solidFill>
                <a:latin typeface="Source Sans Pro Semibold" panose="020B0603030403020204" pitchFamily="34" charset="0"/>
              </a:defRPr>
            </a:lvl5pPr>
          </a:lstStyle>
          <a:p>
            <a:pPr lvl="0"/>
            <a:r>
              <a:rPr lang="en-US"/>
              <a:t>Subheading</a:t>
            </a:r>
          </a:p>
        </p:txBody>
      </p:sp>
      <p:sp>
        <p:nvSpPr>
          <p:cNvPr id="28" name="Text Placeholder 41">
            <a:extLst>
              <a:ext uri="{FF2B5EF4-FFF2-40B4-BE49-F238E27FC236}">
                <a16:creationId xmlns:a16="http://schemas.microsoft.com/office/drawing/2014/main" id="{87CF10F8-5DBB-40B5-53EC-BF656A9202E1}"/>
              </a:ext>
            </a:extLst>
          </p:cNvPr>
          <p:cNvSpPr>
            <a:spLocks noGrp="1"/>
          </p:cNvSpPr>
          <p:nvPr>
            <p:ph type="body" sz="quarter" idx="20" hasCustomPrompt="1"/>
          </p:nvPr>
        </p:nvSpPr>
        <p:spPr>
          <a:xfrm>
            <a:off x="8211522" y="2076449"/>
            <a:ext cx="3368361" cy="404037"/>
          </a:xfrm>
          <a:prstGeom prst="roundRect">
            <a:avLst>
              <a:gd name="adj" fmla="val 50000"/>
            </a:avLst>
          </a:prstGeom>
          <a:solidFill>
            <a:schemeClr val="tx2"/>
          </a:solidFill>
        </p:spPr>
        <p:txBody>
          <a:bodyPr lIns="90000" tIns="0" rIns="90000" bIns="0" anchor="ctr">
            <a:normAutofit/>
          </a:bodyPr>
          <a:lstStyle>
            <a:lvl1pPr>
              <a:spcBef>
                <a:spcPts val="0"/>
              </a:spcBef>
              <a:spcAft>
                <a:spcPts val="0"/>
              </a:spcAft>
              <a:defRPr sz="1600" b="0">
                <a:solidFill>
                  <a:schemeClr val="bg1"/>
                </a:solidFill>
                <a:latin typeface="Source Sans Pro Semibold" panose="020B0603030403020204" pitchFamily="34" charset="0"/>
              </a:defRPr>
            </a:lvl1pPr>
            <a:lvl2pPr>
              <a:spcBef>
                <a:spcPts val="0"/>
              </a:spcBef>
              <a:spcAft>
                <a:spcPts val="0"/>
              </a:spcAft>
              <a:defRPr sz="1600">
                <a:solidFill>
                  <a:schemeClr val="bg1"/>
                </a:solidFill>
                <a:latin typeface="Source Sans Pro Semibold" panose="020B0603030403020204" pitchFamily="34" charset="0"/>
              </a:defRPr>
            </a:lvl2pPr>
            <a:lvl3pPr>
              <a:spcBef>
                <a:spcPts val="0"/>
              </a:spcBef>
              <a:spcAft>
                <a:spcPts val="0"/>
              </a:spcAft>
              <a:defRPr sz="1600">
                <a:solidFill>
                  <a:schemeClr val="bg1"/>
                </a:solidFill>
                <a:latin typeface="Source Sans Pro Semibold" panose="020B0603030403020204" pitchFamily="34" charset="0"/>
              </a:defRPr>
            </a:lvl3pPr>
            <a:lvl4pPr marL="0" indent="0">
              <a:spcBef>
                <a:spcPts val="0"/>
              </a:spcBef>
              <a:spcAft>
                <a:spcPts val="0"/>
              </a:spcAft>
              <a:buNone/>
              <a:defRPr sz="1600">
                <a:solidFill>
                  <a:schemeClr val="bg1"/>
                </a:solidFill>
                <a:latin typeface="Source Sans Pro Semibold" panose="020B0603030403020204" pitchFamily="34" charset="0"/>
              </a:defRPr>
            </a:lvl4pPr>
            <a:lvl5pPr marL="0" indent="0">
              <a:spcBef>
                <a:spcPts val="0"/>
              </a:spcBef>
              <a:spcAft>
                <a:spcPts val="0"/>
              </a:spcAft>
              <a:buNone/>
              <a:defRPr sz="1600">
                <a:solidFill>
                  <a:schemeClr val="bg1"/>
                </a:solidFill>
                <a:latin typeface="Source Sans Pro Semibold" panose="020B0603030403020204" pitchFamily="34" charset="0"/>
              </a:defRPr>
            </a:lvl5pPr>
          </a:lstStyle>
          <a:p>
            <a:pPr lvl="0"/>
            <a:r>
              <a:rPr lang="en-US"/>
              <a:t>Subheading</a:t>
            </a:r>
          </a:p>
        </p:txBody>
      </p:sp>
      <p:sp>
        <p:nvSpPr>
          <p:cNvPr id="7" name="Footer Placeholder 6">
            <a:extLst>
              <a:ext uri="{FF2B5EF4-FFF2-40B4-BE49-F238E27FC236}">
                <a16:creationId xmlns:a16="http://schemas.microsoft.com/office/drawing/2014/main" id="{D5EDE118-C33C-CC8C-327A-9FEE5E2EC21A}"/>
              </a:ext>
            </a:extLst>
          </p:cNvPr>
          <p:cNvSpPr>
            <a:spLocks noGrp="1"/>
          </p:cNvSpPr>
          <p:nvPr>
            <p:ph type="ftr" sz="quarter" idx="21"/>
          </p:nvPr>
        </p:nvSpPr>
        <p:spPr/>
        <p:txBody>
          <a:bodyPr/>
          <a:lstStyle/>
          <a:p>
            <a:r>
              <a:rPr lang="en-GB"/>
              <a:t>Copyright © 2024 AQA and its licensors. All rights reserved. </a:t>
            </a:r>
          </a:p>
        </p:txBody>
      </p:sp>
      <p:sp>
        <p:nvSpPr>
          <p:cNvPr id="8" name="Slide Number Placeholder 7">
            <a:extLst>
              <a:ext uri="{FF2B5EF4-FFF2-40B4-BE49-F238E27FC236}">
                <a16:creationId xmlns:a16="http://schemas.microsoft.com/office/drawing/2014/main" id="{BCFF76A7-27FC-B644-137C-68C1332E7F3C}"/>
              </a:ext>
            </a:extLst>
          </p:cNvPr>
          <p:cNvSpPr>
            <a:spLocks noGrp="1"/>
          </p:cNvSpPr>
          <p:nvPr>
            <p:ph type="sldNum" sz="quarter" idx="22"/>
          </p:nvPr>
        </p:nvSpPr>
        <p:spPr/>
        <p:txBody>
          <a:bodyPr/>
          <a:lstStyle/>
          <a:p>
            <a:fld id="{39C6B835-EB63-4AE7-9628-740A286606E4}" type="slidenum">
              <a:rPr lang="en-GB" smtClean="0"/>
              <a:pPr/>
              <a:t>‹#›</a:t>
            </a:fld>
            <a:endParaRPr lang="en-GB"/>
          </a:p>
        </p:txBody>
      </p:sp>
    </p:spTree>
    <p:extLst>
      <p:ext uri="{BB962C8B-B14F-4D97-AF65-F5344CB8AC3E}">
        <p14:creationId xmlns:p14="http://schemas.microsoft.com/office/powerpoint/2010/main" val="2131474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Content (purple)">
    <p:bg>
      <p:bgPr>
        <a:solidFill>
          <a:schemeClr val="tx2"/>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29F7D73-F2F2-E23A-7AE2-8E65F31CE529}"/>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4" name="Graphic 6">
            <a:extLst>
              <a:ext uri="{FF2B5EF4-FFF2-40B4-BE49-F238E27FC236}">
                <a16:creationId xmlns:a16="http://schemas.microsoft.com/office/drawing/2014/main" id="{2B478241-1279-2F42-25E0-A6BD6FC33141}"/>
              </a:ext>
            </a:extLst>
          </p:cNvPr>
          <p:cNvGrpSpPr/>
          <p:nvPr userDrawn="1"/>
        </p:nvGrpSpPr>
        <p:grpSpPr>
          <a:xfrm>
            <a:off x="550862" y="6145831"/>
            <a:ext cx="877888" cy="356047"/>
            <a:chOff x="470661" y="492919"/>
            <a:chExt cx="1210408" cy="490907"/>
          </a:xfrm>
          <a:solidFill>
            <a:schemeClr val="bg1"/>
          </a:solidFill>
        </p:grpSpPr>
        <p:sp>
          <p:nvSpPr>
            <p:cNvPr id="15" name="Freeform: Shape 14">
              <a:extLst>
                <a:ext uri="{FF2B5EF4-FFF2-40B4-BE49-F238E27FC236}">
                  <a16:creationId xmlns:a16="http://schemas.microsoft.com/office/drawing/2014/main" id="{3F863349-70D1-5BDC-DCA0-E3BACCEFC89B}"/>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2A54EB24-B92F-D48E-095E-F96AE1F608A2}"/>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63B0EFF6-4AE9-2F28-F6D8-C1A7B75CA248}"/>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C1C3DF38-4938-3FC0-E98C-700AD1554A5D}"/>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19" name="Freeform: Shape 18">
            <a:extLst>
              <a:ext uri="{FF2B5EF4-FFF2-40B4-BE49-F238E27FC236}">
                <a16:creationId xmlns:a16="http://schemas.microsoft.com/office/drawing/2014/main" id="{8BDDC3BC-8559-4662-0236-0298C6716EA1}"/>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sp>
        <p:nvSpPr>
          <p:cNvPr id="2" name="Title 1">
            <a:extLst>
              <a:ext uri="{FF2B5EF4-FFF2-40B4-BE49-F238E27FC236}">
                <a16:creationId xmlns:a16="http://schemas.microsoft.com/office/drawing/2014/main" id="{8E29E444-3023-3F12-1ACE-3FDE559C72F3}"/>
              </a:ext>
            </a:extLst>
          </p:cNvPr>
          <p:cNvSpPr>
            <a:spLocks noGrp="1"/>
          </p:cNvSpPr>
          <p:nvPr>
            <p:ph type="title"/>
          </p:nvPr>
        </p:nvSpPr>
        <p:spPr/>
        <p:txBody>
          <a:bodyPr/>
          <a:lstStyle>
            <a:lvl1pPr>
              <a:defRPr>
                <a:solidFill>
                  <a:schemeClr val="bg1"/>
                </a:solidFill>
              </a:defRPr>
            </a:lvl1pPr>
          </a:lstStyle>
          <a:p>
            <a:r>
              <a:rPr lang="en-GB"/>
              <a:t>Click to edit Master title style</a:t>
            </a:r>
          </a:p>
        </p:txBody>
      </p:sp>
      <p:sp>
        <p:nvSpPr>
          <p:cNvPr id="3" name="Content Placeholder 2">
            <a:extLst>
              <a:ext uri="{FF2B5EF4-FFF2-40B4-BE49-F238E27FC236}">
                <a16:creationId xmlns:a16="http://schemas.microsoft.com/office/drawing/2014/main" id="{6D71AC51-ED8B-F174-B02F-6F468F56E306}"/>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Footer Placeholder 4">
            <a:extLst>
              <a:ext uri="{FF2B5EF4-FFF2-40B4-BE49-F238E27FC236}">
                <a16:creationId xmlns:a16="http://schemas.microsoft.com/office/drawing/2014/main" id="{15B2D1BC-631A-2DC2-EE81-636ACD45AC19}"/>
              </a:ext>
            </a:extLst>
          </p:cNvPr>
          <p:cNvSpPr>
            <a:spLocks noGrp="1"/>
          </p:cNvSpPr>
          <p:nvPr>
            <p:ph type="ftr" sz="quarter" idx="11"/>
          </p:nvPr>
        </p:nvSpPr>
        <p:spPr/>
        <p:txBody>
          <a:bodyPr/>
          <a:lstStyle>
            <a:lvl1pPr>
              <a:defRPr>
                <a:solidFill>
                  <a:schemeClr val="bg1"/>
                </a:solidFill>
              </a:defRPr>
            </a:lvl1pPr>
          </a:lstStyle>
          <a:p>
            <a:r>
              <a:rPr lang="en-GB"/>
              <a:t>Copyright © 2024 AQA and its licensors. All rights reserved. </a:t>
            </a:r>
          </a:p>
        </p:txBody>
      </p:sp>
      <p:sp>
        <p:nvSpPr>
          <p:cNvPr id="6" name="Slide Number Placeholder 5">
            <a:extLst>
              <a:ext uri="{FF2B5EF4-FFF2-40B4-BE49-F238E27FC236}">
                <a16:creationId xmlns:a16="http://schemas.microsoft.com/office/drawing/2014/main" id="{B466FEF5-EC2D-274D-0B1A-7663B158E3B5}"/>
              </a:ext>
            </a:extLst>
          </p:cNvPr>
          <p:cNvSpPr>
            <a:spLocks noGrp="1"/>
          </p:cNvSpPr>
          <p:nvPr>
            <p:ph type="sldNum" sz="quarter" idx="12"/>
          </p:nvPr>
        </p:nvSpPr>
        <p:spPr/>
        <p:txBody>
          <a:bodyPr/>
          <a:lstStyle>
            <a:lvl1pPr>
              <a:defRPr>
                <a:solidFill>
                  <a:schemeClr val="bg1"/>
                </a:solidFill>
              </a:defRPr>
            </a:lvl1pPr>
          </a:lstStyle>
          <a:p>
            <a:fld id="{39C6B835-EB63-4AE7-9628-740A286606E4}" type="slidenum">
              <a:rPr lang="en-GB" smtClean="0"/>
              <a:pPr/>
              <a:t>‹#›</a:t>
            </a:fld>
            <a:endParaRPr lang="en-GB"/>
          </a:p>
        </p:txBody>
      </p:sp>
    </p:spTree>
    <p:extLst>
      <p:ext uri="{BB962C8B-B14F-4D97-AF65-F5344CB8AC3E}">
        <p14:creationId xmlns:p14="http://schemas.microsoft.com/office/powerpoint/2010/main" val="2424715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Content Right (purple)">
    <p:bg>
      <p:bgPr>
        <a:solidFill>
          <a:schemeClr val="tx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225598-3024-BA25-E127-761314B6EE25}"/>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 name="Graphic 6">
            <a:extLst>
              <a:ext uri="{FF2B5EF4-FFF2-40B4-BE49-F238E27FC236}">
                <a16:creationId xmlns:a16="http://schemas.microsoft.com/office/drawing/2014/main" id="{CABF7890-0E55-0115-15A5-CC012F7FF354}"/>
              </a:ext>
            </a:extLst>
          </p:cNvPr>
          <p:cNvGrpSpPr/>
          <p:nvPr userDrawn="1"/>
        </p:nvGrpSpPr>
        <p:grpSpPr>
          <a:xfrm>
            <a:off x="550862" y="6145831"/>
            <a:ext cx="877888" cy="356047"/>
            <a:chOff x="470661" y="492919"/>
            <a:chExt cx="1210408" cy="490907"/>
          </a:xfrm>
          <a:solidFill>
            <a:schemeClr val="bg1"/>
          </a:solidFill>
        </p:grpSpPr>
        <p:sp>
          <p:nvSpPr>
            <p:cNvPr id="8" name="Freeform: Shape 7">
              <a:extLst>
                <a:ext uri="{FF2B5EF4-FFF2-40B4-BE49-F238E27FC236}">
                  <a16:creationId xmlns:a16="http://schemas.microsoft.com/office/drawing/2014/main" id="{D65FF96E-EF29-2CAC-590E-0090C342D011}"/>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5DB3EA71-7E52-2281-FDCA-9E3A63B7ACB8}"/>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A3E0CF83-2035-B3E1-A0BE-E70840C7061F}"/>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39E3588A-A9A7-B315-44D6-B084E747E062}"/>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12" name="Freeform: Shape 11">
            <a:extLst>
              <a:ext uri="{FF2B5EF4-FFF2-40B4-BE49-F238E27FC236}">
                <a16:creationId xmlns:a16="http://schemas.microsoft.com/office/drawing/2014/main" id="{8844F958-EC74-D7FE-C251-8A895BF48E2C}"/>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sp>
        <p:nvSpPr>
          <p:cNvPr id="2" name="Title 1">
            <a:extLst>
              <a:ext uri="{FF2B5EF4-FFF2-40B4-BE49-F238E27FC236}">
                <a16:creationId xmlns:a16="http://schemas.microsoft.com/office/drawing/2014/main" id="{8E29E444-3023-3F12-1ACE-3FDE559C72F3}"/>
              </a:ext>
            </a:extLst>
          </p:cNvPr>
          <p:cNvSpPr>
            <a:spLocks noGrp="1"/>
          </p:cNvSpPr>
          <p:nvPr>
            <p:ph type="title"/>
          </p:nvPr>
        </p:nvSpPr>
        <p:spPr>
          <a:xfrm>
            <a:off x="550863" y="549274"/>
            <a:ext cx="3748939" cy="5222875"/>
          </a:xfrm>
        </p:spPr>
        <p:txBody>
          <a:bodyPr anchor="t"/>
          <a:lstStyle>
            <a:lvl1pPr>
              <a:defRPr>
                <a:solidFill>
                  <a:schemeClr val="bg1"/>
                </a:solidFill>
              </a:defRPr>
            </a:lvl1pPr>
          </a:lstStyle>
          <a:p>
            <a:r>
              <a:rPr lang="en-GB"/>
              <a:t>Click to edit Master title style</a:t>
            </a:r>
          </a:p>
        </p:txBody>
      </p:sp>
      <p:sp>
        <p:nvSpPr>
          <p:cNvPr id="3" name="Content Placeholder 2">
            <a:extLst>
              <a:ext uri="{FF2B5EF4-FFF2-40B4-BE49-F238E27FC236}">
                <a16:creationId xmlns:a16="http://schemas.microsoft.com/office/drawing/2014/main" id="{6D71AC51-ED8B-F174-B02F-6F468F56E306}"/>
              </a:ext>
            </a:extLst>
          </p:cNvPr>
          <p:cNvSpPr>
            <a:spLocks noGrp="1"/>
          </p:cNvSpPr>
          <p:nvPr>
            <p:ph idx="1"/>
          </p:nvPr>
        </p:nvSpPr>
        <p:spPr>
          <a:xfrm>
            <a:off x="4584700" y="549275"/>
            <a:ext cx="7056438" cy="522287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Footer Placeholder 4">
            <a:extLst>
              <a:ext uri="{FF2B5EF4-FFF2-40B4-BE49-F238E27FC236}">
                <a16:creationId xmlns:a16="http://schemas.microsoft.com/office/drawing/2014/main" id="{15B2D1BC-631A-2DC2-EE81-636ACD45AC19}"/>
              </a:ext>
            </a:extLst>
          </p:cNvPr>
          <p:cNvSpPr>
            <a:spLocks noGrp="1"/>
          </p:cNvSpPr>
          <p:nvPr>
            <p:ph type="ftr" sz="quarter" idx="11"/>
          </p:nvPr>
        </p:nvSpPr>
        <p:spPr/>
        <p:txBody>
          <a:bodyPr/>
          <a:lstStyle>
            <a:lvl1pPr>
              <a:defRPr>
                <a:solidFill>
                  <a:schemeClr val="bg1"/>
                </a:solidFill>
              </a:defRPr>
            </a:lvl1pPr>
          </a:lstStyle>
          <a:p>
            <a:r>
              <a:rPr lang="en-GB"/>
              <a:t>Copyright © 2024 AQA and its licensors. All rights reserved. </a:t>
            </a:r>
          </a:p>
        </p:txBody>
      </p:sp>
      <p:sp>
        <p:nvSpPr>
          <p:cNvPr id="6" name="Slide Number Placeholder 5">
            <a:extLst>
              <a:ext uri="{FF2B5EF4-FFF2-40B4-BE49-F238E27FC236}">
                <a16:creationId xmlns:a16="http://schemas.microsoft.com/office/drawing/2014/main" id="{B466FEF5-EC2D-274D-0B1A-7663B158E3B5}"/>
              </a:ext>
            </a:extLst>
          </p:cNvPr>
          <p:cNvSpPr>
            <a:spLocks noGrp="1"/>
          </p:cNvSpPr>
          <p:nvPr>
            <p:ph type="sldNum" sz="quarter" idx="12"/>
          </p:nvPr>
        </p:nvSpPr>
        <p:spPr/>
        <p:txBody>
          <a:bodyPr/>
          <a:lstStyle>
            <a:lvl1pPr>
              <a:defRPr>
                <a:solidFill>
                  <a:schemeClr val="bg1"/>
                </a:solidFill>
              </a:defRPr>
            </a:lvl1pPr>
          </a:lstStyle>
          <a:p>
            <a:fld id="{39C6B835-EB63-4AE7-9628-740A286606E4}" type="slidenum">
              <a:rPr lang="en-GB" smtClean="0"/>
              <a:pPr/>
              <a:t>‹#›</a:t>
            </a:fld>
            <a:endParaRPr lang="en-GB"/>
          </a:p>
        </p:txBody>
      </p:sp>
    </p:spTree>
    <p:extLst>
      <p:ext uri="{BB962C8B-B14F-4D97-AF65-F5344CB8AC3E}">
        <p14:creationId xmlns:p14="http://schemas.microsoft.com/office/powerpoint/2010/main" val="2034060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wo Content (purple)">
    <p:bg>
      <p:bgPr>
        <a:solidFill>
          <a:schemeClr val="tx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1631024-E278-C065-F580-84E36C5C12B6}"/>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 name="Graphic 6">
            <a:extLst>
              <a:ext uri="{FF2B5EF4-FFF2-40B4-BE49-F238E27FC236}">
                <a16:creationId xmlns:a16="http://schemas.microsoft.com/office/drawing/2014/main" id="{3DA17C17-F486-BDC7-A9D2-B4C197593FCF}"/>
              </a:ext>
            </a:extLst>
          </p:cNvPr>
          <p:cNvGrpSpPr/>
          <p:nvPr userDrawn="1"/>
        </p:nvGrpSpPr>
        <p:grpSpPr>
          <a:xfrm>
            <a:off x="550862" y="6145831"/>
            <a:ext cx="877888" cy="356047"/>
            <a:chOff x="470661" y="492919"/>
            <a:chExt cx="1210408" cy="490907"/>
          </a:xfrm>
          <a:solidFill>
            <a:schemeClr val="bg1"/>
          </a:solidFill>
        </p:grpSpPr>
        <p:sp>
          <p:nvSpPr>
            <p:cNvPr id="5" name="Freeform: Shape 4">
              <a:extLst>
                <a:ext uri="{FF2B5EF4-FFF2-40B4-BE49-F238E27FC236}">
                  <a16:creationId xmlns:a16="http://schemas.microsoft.com/office/drawing/2014/main" id="{C73AD49D-49F3-B83D-9C64-44154E1402D2}"/>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2660AD00-FFB7-2929-139F-00128721BD54}"/>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E43BEE92-BE5E-5314-FF78-A63EED944D6E}"/>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44428E68-CA54-9C7C-1AA5-CB7F6CFEEB44}"/>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D6EC42BD-541E-E6A6-02D4-C4412077633D}"/>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sp>
        <p:nvSpPr>
          <p:cNvPr id="2" name="Title 1">
            <a:extLst>
              <a:ext uri="{FF2B5EF4-FFF2-40B4-BE49-F238E27FC236}">
                <a16:creationId xmlns:a16="http://schemas.microsoft.com/office/drawing/2014/main" id="{A499021F-624B-AB79-8B39-CE3ADCF2F7B1}"/>
              </a:ext>
            </a:extLst>
          </p:cNvPr>
          <p:cNvSpPr>
            <a:spLocks noGrp="1"/>
          </p:cNvSpPr>
          <p:nvPr>
            <p:ph type="title"/>
          </p:nvPr>
        </p:nvSpPr>
        <p:spPr>
          <a:xfrm>
            <a:off x="550863" y="549275"/>
            <a:ext cx="11090275" cy="1128696"/>
          </a:xfrm>
        </p:spPr>
        <p:txBody>
          <a:bodyPr/>
          <a:lstStyle>
            <a:lvl1pPr>
              <a:defRPr>
                <a:solidFill>
                  <a:schemeClr val="bg1"/>
                </a:solidFill>
              </a:defRPr>
            </a:lvl1pPr>
          </a:lstStyle>
          <a:p>
            <a:r>
              <a:rPr lang="en-GB"/>
              <a:t>Click to edit Master title style</a:t>
            </a:r>
          </a:p>
        </p:txBody>
      </p:sp>
      <p:sp>
        <p:nvSpPr>
          <p:cNvPr id="6" name="Footer Placeholder 5">
            <a:extLst>
              <a:ext uri="{FF2B5EF4-FFF2-40B4-BE49-F238E27FC236}">
                <a16:creationId xmlns:a16="http://schemas.microsoft.com/office/drawing/2014/main" id="{4470FDE3-C238-CE4E-C5F8-581C240363F8}"/>
              </a:ext>
            </a:extLst>
          </p:cNvPr>
          <p:cNvSpPr>
            <a:spLocks noGrp="1"/>
          </p:cNvSpPr>
          <p:nvPr>
            <p:ph type="ftr" sz="quarter" idx="11"/>
          </p:nvPr>
        </p:nvSpPr>
        <p:spPr/>
        <p:txBody>
          <a:bodyPr/>
          <a:lstStyle>
            <a:lvl1pPr>
              <a:defRPr>
                <a:solidFill>
                  <a:schemeClr val="bg1"/>
                </a:solidFill>
              </a:defRPr>
            </a:lvl1pPr>
          </a:lstStyle>
          <a:p>
            <a:r>
              <a:rPr lang="en-GB"/>
              <a:t>Copyright © 2024 AQA and its licensors. All rights reserved. </a:t>
            </a:r>
          </a:p>
        </p:txBody>
      </p:sp>
      <p:sp>
        <p:nvSpPr>
          <p:cNvPr id="7" name="Slide Number Placeholder 6">
            <a:extLst>
              <a:ext uri="{FF2B5EF4-FFF2-40B4-BE49-F238E27FC236}">
                <a16:creationId xmlns:a16="http://schemas.microsoft.com/office/drawing/2014/main" id="{08F820F7-47B1-7B5B-E0FE-89AD559CE685}"/>
              </a:ext>
            </a:extLst>
          </p:cNvPr>
          <p:cNvSpPr>
            <a:spLocks noGrp="1"/>
          </p:cNvSpPr>
          <p:nvPr>
            <p:ph type="sldNum" sz="quarter" idx="12"/>
          </p:nvPr>
        </p:nvSpPr>
        <p:spPr/>
        <p:txBody>
          <a:bodyPr/>
          <a:lstStyle>
            <a:lvl1pPr>
              <a:defRPr>
                <a:solidFill>
                  <a:schemeClr val="bg1"/>
                </a:solidFill>
              </a:defRPr>
            </a:lvl1pPr>
          </a:lstStyle>
          <a:p>
            <a:fld id="{39C6B835-EB63-4AE7-9628-740A286606E4}" type="slidenum">
              <a:rPr lang="en-GB" smtClean="0"/>
              <a:pPr/>
              <a:t>‹#›</a:t>
            </a:fld>
            <a:endParaRPr lang="en-GB"/>
          </a:p>
        </p:txBody>
      </p:sp>
      <p:sp>
        <p:nvSpPr>
          <p:cNvPr id="8" name="Content Placeholder 2">
            <a:extLst>
              <a:ext uri="{FF2B5EF4-FFF2-40B4-BE49-F238E27FC236}">
                <a16:creationId xmlns:a16="http://schemas.microsoft.com/office/drawing/2014/main" id="{78B5C421-3BCE-0108-A5A3-C2B7D9E08C47}"/>
              </a:ext>
            </a:extLst>
          </p:cNvPr>
          <p:cNvSpPr>
            <a:spLocks noGrp="1"/>
          </p:cNvSpPr>
          <p:nvPr>
            <p:ph idx="1"/>
          </p:nvPr>
        </p:nvSpPr>
        <p:spPr>
          <a:xfrm>
            <a:off x="550864" y="1962867"/>
            <a:ext cx="5402688" cy="380928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Content Placeholder 2">
            <a:extLst>
              <a:ext uri="{FF2B5EF4-FFF2-40B4-BE49-F238E27FC236}">
                <a16:creationId xmlns:a16="http://schemas.microsoft.com/office/drawing/2014/main" id="{81EC9B42-EBE5-552F-6CAD-117B05CE2E3B}"/>
              </a:ext>
            </a:extLst>
          </p:cNvPr>
          <p:cNvSpPr>
            <a:spLocks noGrp="1"/>
          </p:cNvSpPr>
          <p:nvPr>
            <p:ph idx="13"/>
          </p:nvPr>
        </p:nvSpPr>
        <p:spPr>
          <a:xfrm>
            <a:off x="6238450" y="1962867"/>
            <a:ext cx="5402688" cy="380928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466635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hree Content (purple)">
    <p:bg>
      <p:bgPr>
        <a:solidFill>
          <a:schemeClr val="tx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1DAFE83-A49C-9264-B163-15F6764DDBD3}"/>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 name="Graphic 6">
            <a:extLst>
              <a:ext uri="{FF2B5EF4-FFF2-40B4-BE49-F238E27FC236}">
                <a16:creationId xmlns:a16="http://schemas.microsoft.com/office/drawing/2014/main" id="{A5DE97A7-A494-78C6-7B1B-02D6FC823DE0}"/>
              </a:ext>
            </a:extLst>
          </p:cNvPr>
          <p:cNvGrpSpPr/>
          <p:nvPr userDrawn="1"/>
        </p:nvGrpSpPr>
        <p:grpSpPr>
          <a:xfrm>
            <a:off x="550862" y="6145831"/>
            <a:ext cx="877888" cy="356047"/>
            <a:chOff x="470661" y="492919"/>
            <a:chExt cx="1210408" cy="490907"/>
          </a:xfrm>
          <a:solidFill>
            <a:schemeClr val="bg1"/>
          </a:solidFill>
        </p:grpSpPr>
        <p:sp>
          <p:nvSpPr>
            <p:cNvPr id="5" name="Freeform: Shape 4">
              <a:extLst>
                <a:ext uri="{FF2B5EF4-FFF2-40B4-BE49-F238E27FC236}">
                  <a16:creationId xmlns:a16="http://schemas.microsoft.com/office/drawing/2014/main" id="{2A84573A-73B9-20D7-3531-A2E222DD5BB5}"/>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BD30C5C4-10D3-0F70-AF7C-CD3D9EFF635F}"/>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320100A0-CDD6-8D17-4B7C-19D1A41443A4}"/>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FB170355-79EE-AF5C-F5CC-81252CC4B312}"/>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14" name="Freeform: Shape 13">
            <a:extLst>
              <a:ext uri="{FF2B5EF4-FFF2-40B4-BE49-F238E27FC236}">
                <a16:creationId xmlns:a16="http://schemas.microsoft.com/office/drawing/2014/main" id="{D5243739-4034-2AE5-1B0C-AA945C4F4A2B}"/>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sp>
        <p:nvSpPr>
          <p:cNvPr id="2" name="Title 1">
            <a:extLst>
              <a:ext uri="{FF2B5EF4-FFF2-40B4-BE49-F238E27FC236}">
                <a16:creationId xmlns:a16="http://schemas.microsoft.com/office/drawing/2014/main" id="{A499021F-624B-AB79-8B39-CE3ADCF2F7B1}"/>
              </a:ext>
            </a:extLst>
          </p:cNvPr>
          <p:cNvSpPr>
            <a:spLocks noGrp="1"/>
          </p:cNvSpPr>
          <p:nvPr>
            <p:ph type="title"/>
          </p:nvPr>
        </p:nvSpPr>
        <p:spPr>
          <a:xfrm>
            <a:off x="550863" y="549275"/>
            <a:ext cx="11090275" cy="1128696"/>
          </a:xfrm>
        </p:spPr>
        <p:txBody>
          <a:bodyPr/>
          <a:lstStyle>
            <a:lvl1pPr>
              <a:defRPr>
                <a:solidFill>
                  <a:schemeClr val="bg1"/>
                </a:solidFill>
              </a:defRPr>
            </a:lvl1pPr>
          </a:lstStyle>
          <a:p>
            <a:r>
              <a:rPr lang="en-GB"/>
              <a:t>Click to edit Master title style</a:t>
            </a:r>
          </a:p>
        </p:txBody>
      </p:sp>
      <p:sp>
        <p:nvSpPr>
          <p:cNvPr id="6" name="Footer Placeholder 5">
            <a:extLst>
              <a:ext uri="{FF2B5EF4-FFF2-40B4-BE49-F238E27FC236}">
                <a16:creationId xmlns:a16="http://schemas.microsoft.com/office/drawing/2014/main" id="{4470FDE3-C238-CE4E-C5F8-581C240363F8}"/>
              </a:ext>
            </a:extLst>
          </p:cNvPr>
          <p:cNvSpPr>
            <a:spLocks noGrp="1"/>
          </p:cNvSpPr>
          <p:nvPr>
            <p:ph type="ftr" sz="quarter" idx="11"/>
          </p:nvPr>
        </p:nvSpPr>
        <p:spPr/>
        <p:txBody>
          <a:bodyPr/>
          <a:lstStyle>
            <a:lvl1pPr>
              <a:defRPr>
                <a:solidFill>
                  <a:schemeClr val="bg1"/>
                </a:solidFill>
              </a:defRPr>
            </a:lvl1pPr>
          </a:lstStyle>
          <a:p>
            <a:r>
              <a:rPr lang="en-GB"/>
              <a:t>Copyright © 2024 AQA and its licensors. All rights reserved. </a:t>
            </a:r>
          </a:p>
        </p:txBody>
      </p:sp>
      <p:sp>
        <p:nvSpPr>
          <p:cNvPr id="7" name="Slide Number Placeholder 6">
            <a:extLst>
              <a:ext uri="{FF2B5EF4-FFF2-40B4-BE49-F238E27FC236}">
                <a16:creationId xmlns:a16="http://schemas.microsoft.com/office/drawing/2014/main" id="{08F820F7-47B1-7B5B-E0FE-89AD559CE685}"/>
              </a:ext>
            </a:extLst>
          </p:cNvPr>
          <p:cNvSpPr>
            <a:spLocks noGrp="1"/>
          </p:cNvSpPr>
          <p:nvPr>
            <p:ph type="sldNum" sz="quarter" idx="12"/>
          </p:nvPr>
        </p:nvSpPr>
        <p:spPr/>
        <p:txBody>
          <a:bodyPr/>
          <a:lstStyle>
            <a:lvl1pPr>
              <a:defRPr>
                <a:solidFill>
                  <a:schemeClr val="bg1"/>
                </a:solidFill>
              </a:defRPr>
            </a:lvl1pPr>
          </a:lstStyle>
          <a:p>
            <a:fld id="{39C6B835-EB63-4AE7-9628-740A286606E4}" type="slidenum">
              <a:rPr lang="en-GB" smtClean="0"/>
              <a:pPr/>
              <a:t>‹#›</a:t>
            </a:fld>
            <a:endParaRPr lang="en-GB"/>
          </a:p>
        </p:txBody>
      </p:sp>
      <p:sp>
        <p:nvSpPr>
          <p:cNvPr id="8" name="Content Placeholder 2">
            <a:extLst>
              <a:ext uri="{FF2B5EF4-FFF2-40B4-BE49-F238E27FC236}">
                <a16:creationId xmlns:a16="http://schemas.microsoft.com/office/drawing/2014/main" id="{78B5C421-3BCE-0108-A5A3-C2B7D9E08C47}"/>
              </a:ext>
            </a:extLst>
          </p:cNvPr>
          <p:cNvSpPr>
            <a:spLocks noGrp="1"/>
          </p:cNvSpPr>
          <p:nvPr>
            <p:ph idx="1"/>
          </p:nvPr>
        </p:nvSpPr>
        <p:spPr>
          <a:xfrm>
            <a:off x="550864" y="1962867"/>
            <a:ext cx="3506824" cy="380928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9" name="Content Placeholder 2">
            <a:extLst>
              <a:ext uri="{FF2B5EF4-FFF2-40B4-BE49-F238E27FC236}">
                <a16:creationId xmlns:a16="http://schemas.microsoft.com/office/drawing/2014/main" id="{8145437C-4DF0-073F-1396-0991FA110F99}"/>
              </a:ext>
            </a:extLst>
          </p:cNvPr>
          <p:cNvSpPr>
            <a:spLocks noGrp="1"/>
          </p:cNvSpPr>
          <p:nvPr>
            <p:ph idx="13"/>
          </p:nvPr>
        </p:nvSpPr>
        <p:spPr>
          <a:xfrm>
            <a:off x="4342589" y="1962867"/>
            <a:ext cx="3506824" cy="380928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2" name="Content Placeholder 2">
            <a:extLst>
              <a:ext uri="{FF2B5EF4-FFF2-40B4-BE49-F238E27FC236}">
                <a16:creationId xmlns:a16="http://schemas.microsoft.com/office/drawing/2014/main" id="{9B097FEE-C356-A646-E47C-876CC5918F81}"/>
              </a:ext>
            </a:extLst>
          </p:cNvPr>
          <p:cNvSpPr>
            <a:spLocks noGrp="1"/>
          </p:cNvSpPr>
          <p:nvPr>
            <p:ph idx="14"/>
          </p:nvPr>
        </p:nvSpPr>
        <p:spPr>
          <a:xfrm>
            <a:off x="8134314" y="1962867"/>
            <a:ext cx="3506824" cy="380928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487475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ree Point Process (purple)">
    <p:bg>
      <p:bgPr>
        <a:solidFill>
          <a:schemeClr val="tx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5AAA87F-B8EF-8BF0-58CE-B038DBBE7404}"/>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3" name="Graphic 6">
            <a:extLst>
              <a:ext uri="{FF2B5EF4-FFF2-40B4-BE49-F238E27FC236}">
                <a16:creationId xmlns:a16="http://schemas.microsoft.com/office/drawing/2014/main" id="{672BBF06-3874-F8EE-7407-4DA0A8BEB0B4}"/>
              </a:ext>
            </a:extLst>
          </p:cNvPr>
          <p:cNvGrpSpPr/>
          <p:nvPr userDrawn="1"/>
        </p:nvGrpSpPr>
        <p:grpSpPr>
          <a:xfrm>
            <a:off x="550862" y="6145831"/>
            <a:ext cx="877888" cy="356047"/>
            <a:chOff x="470661" y="492919"/>
            <a:chExt cx="1210408" cy="490907"/>
          </a:xfrm>
          <a:solidFill>
            <a:schemeClr val="bg1"/>
          </a:solidFill>
        </p:grpSpPr>
        <p:sp>
          <p:nvSpPr>
            <p:cNvPr id="14" name="Freeform: Shape 13">
              <a:extLst>
                <a:ext uri="{FF2B5EF4-FFF2-40B4-BE49-F238E27FC236}">
                  <a16:creationId xmlns:a16="http://schemas.microsoft.com/office/drawing/2014/main" id="{361CCB2C-A3E8-1371-4F6F-254D52471DBF}"/>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7D726C71-2305-7C87-586A-703903C19510}"/>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5004C832-8303-4287-CEA6-48E4431C9877}"/>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52A64ABB-BFCF-4F50-658D-D809E2DF0349}"/>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21" name="Freeform: Shape 20">
            <a:extLst>
              <a:ext uri="{FF2B5EF4-FFF2-40B4-BE49-F238E27FC236}">
                <a16:creationId xmlns:a16="http://schemas.microsoft.com/office/drawing/2014/main" id="{3EC630E0-5FA5-E59A-4C3A-9638C7F03FA4}"/>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sp>
        <p:nvSpPr>
          <p:cNvPr id="6" name="Rectangle: Rounded Corners 5">
            <a:extLst>
              <a:ext uri="{FF2B5EF4-FFF2-40B4-BE49-F238E27FC236}">
                <a16:creationId xmlns:a16="http://schemas.microsoft.com/office/drawing/2014/main" id="{6EE01A0A-CB0D-AFAF-7484-46DF5471443C}"/>
              </a:ext>
            </a:extLst>
          </p:cNvPr>
          <p:cNvSpPr>
            <a:spLocks/>
          </p:cNvSpPr>
          <p:nvPr userDrawn="1"/>
        </p:nvSpPr>
        <p:spPr>
          <a:xfrm>
            <a:off x="550864" y="1952625"/>
            <a:ext cx="3506826" cy="3819526"/>
          </a:xfrm>
          <a:prstGeom prst="roundRect">
            <a:avLst>
              <a:gd name="adj" fmla="val 1678"/>
            </a:avLst>
          </a:prstGeom>
          <a:solidFill>
            <a:schemeClr val="tx2"/>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bIns="108000" rtlCol="0" anchor="b"/>
          <a:lstStyle/>
          <a:p>
            <a:endParaRPr lang="en-GB" sz="1400">
              <a:solidFill>
                <a:schemeClr val="tx1"/>
              </a:solidFill>
            </a:endParaRPr>
          </a:p>
        </p:txBody>
      </p:sp>
      <p:sp>
        <p:nvSpPr>
          <p:cNvPr id="7" name="Text Placeholder 14">
            <a:extLst>
              <a:ext uri="{FF2B5EF4-FFF2-40B4-BE49-F238E27FC236}">
                <a16:creationId xmlns:a16="http://schemas.microsoft.com/office/drawing/2014/main" id="{247180F8-8D6E-ACFB-A2F2-3AA4D492D611}"/>
              </a:ext>
            </a:extLst>
          </p:cNvPr>
          <p:cNvSpPr>
            <a:spLocks noGrp="1"/>
          </p:cNvSpPr>
          <p:nvPr>
            <p:ph type="body" sz="quarter" idx="12"/>
          </p:nvPr>
        </p:nvSpPr>
        <p:spPr>
          <a:xfrm>
            <a:off x="762000" y="2638426"/>
            <a:ext cx="3084554" cy="300659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Rectangle: Rounded Corners 7">
            <a:extLst>
              <a:ext uri="{FF2B5EF4-FFF2-40B4-BE49-F238E27FC236}">
                <a16:creationId xmlns:a16="http://schemas.microsoft.com/office/drawing/2014/main" id="{728D4778-D84B-ADA6-FB77-5C5F5D90EF6B}"/>
              </a:ext>
            </a:extLst>
          </p:cNvPr>
          <p:cNvSpPr>
            <a:spLocks/>
          </p:cNvSpPr>
          <p:nvPr userDrawn="1"/>
        </p:nvSpPr>
        <p:spPr>
          <a:xfrm>
            <a:off x="4332289" y="1952625"/>
            <a:ext cx="3506826" cy="3819526"/>
          </a:xfrm>
          <a:prstGeom prst="roundRect">
            <a:avLst>
              <a:gd name="adj" fmla="val 1678"/>
            </a:avLst>
          </a:prstGeom>
          <a:solidFill>
            <a:schemeClr val="tx2"/>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bIns="108000" rtlCol="0" anchor="b"/>
          <a:lstStyle/>
          <a:p>
            <a:endParaRPr lang="en-GB" sz="1400">
              <a:solidFill>
                <a:schemeClr val="tx1"/>
              </a:solidFill>
            </a:endParaRPr>
          </a:p>
        </p:txBody>
      </p:sp>
      <p:sp>
        <p:nvSpPr>
          <p:cNvPr id="9" name="Text Placeholder 14">
            <a:extLst>
              <a:ext uri="{FF2B5EF4-FFF2-40B4-BE49-F238E27FC236}">
                <a16:creationId xmlns:a16="http://schemas.microsoft.com/office/drawing/2014/main" id="{32D3BB36-3F98-5F19-CDD6-6B82ADEB74F5}"/>
              </a:ext>
            </a:extLst>
          </p:cNvPr>
          <p:cNvSpPr>
            <a:spLocks noGrp="1"/>
          </p:cNvSpPr>
          <p:nvPr>
            <p:ph type="body" sz="quarter" idx="16"/>
          </p:nvPr>
        </p:nvSpPr>
        <p:spPr>
          <a:xfrm>
            <a:off x="4543425" y="2638426"/>
            <a:ext cx="3084554" cy="300659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Rectangle: Rounded Corners 9">
            <a:extLst>
              <a:ext uri="{FF2B5EF4-FFF2-40B4-BE49-F238E27FC236}">
                <a16:creationId xmlns:a16="http://schemas.microsoft.com/office/drawing/2014/main" id="{B4443690-5A17-95CA-40C9-FA0889F8C451}"/>
              </a:ext>
            </a:extLst>
          </p:cNvPr>
          <p:cNvSpPr>
            <a:spLocks/>
          </p:cNvSpPr>
          <p:nvPr userDrawn="1"/>
        </p:nvSpPr>
        <p:spPr>
          <a:xfrm>
            <a:off x="8142289" y="1952625"/>
            <a:ext cx="3506826" cy="3819526"/>
          </a:xfrm>
          <a:prstGeom prst="roundRect">
            <a:avLst>
              <a:gd name="adj" fmla="val 1678"/>
            </a:avLst>
          </a:prstGeom>
          <a:solidFill>
            <a:schemeClr val="tx2"/>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bIns="108000" rtlCol="0" anchor="b"/>
          <a:lstStyle/>
          <a:p>
            <a:endParaRPr lang="en-GB" sz="1400">
              <a:solidFill>
                <a:schemeClr val="tx1"/>
              </a:solidFill>
            </a:endParaRPr>
          </a:p>
        </p:txBody>
      </p:sp>
      <p:sp>
        <p:nvSpPr>
          <p:cNvPr id="11" name="Text Placeholder 14">
            <a:extLst>
              <a:ext uri="{FF2B5EF4-FFF2-40B4-BE49-F238E27FC236}">
                <a16:creationId xmlns:a16="http://schemas.microsoft.com/office/drawing/2014/main" id="{993A1023-43C7-02CC-B29B-F94BE12B4F40}"/>
              </a:ext>
            </a:extLst>
          </p:cNvPr>
          <p:cNvSpPr>
            <a:spLocks noGrp="1"/>
          </p:cNvSpPr>
          <p:nvPr>
            <p:ph type="body" sz="quarter" idx="18"/>
          </p:nvPr>
        </p:nvSpPr>
        <p:spPr>
          <a:xfrm>
            <a:off x="8353425" y="2638426"/>
            <a:ext cx="3084554" cy="300659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7" name="Text Placeholder 41">
            <a:extLst>
              <a:ext uri="{FF2B5EF4-FFF2-40B4-BE49-F238E27FC236}">
                <a16:creationId xmlns:a16="http://schemas.microsoft.com/office/drawing/2014/main" id="{8C4F0998-11A2-5CDC-0CEB-6D9FB6AE1CCC}"/>
              </a:ext>
            </a:extLst>
          </p:cNvPr>
          <p:cNvSpPr>
            <a:spLocks noGrp="1"/>
          </p:cNvSpPr>
          <p:nvPr>
            <p:ph type="body" sz="quarter" idx="14" hasCustomPrompt="1"/>
          </p:nvPr>
        </p:nvSpPr>
        <p:spPr>
          <a:xfrm>
            <a:off x="620097" y="2076449"/>
            <a:ext cx="3368361" cy="404037"/>
          </a:xfrm>
          <a:prstGeom prst="roundRect">
            <a:avLst>
              <a:gd name="adj" fmla="val 50000"/>
            </a:avLst>
          </a:prstGeom>
          <a:solidFill>
            <a:schemeClr val="accent1"/>
          </a:solidFill>
        </p:spPr>
        <p:txBody>
          <a:bodyPr lIns="90000" tIns="0" rIns="90000" bIns="0" anchor="ctr">
            <a:normAutofit/>
          </a:bodyPr>
          <a:lstStyle>
            <a:lvl1pPr>
              <a:spcBef>
                <a:spcPts val="0"/>
              </a:spcBef>
              <a:spcAft>
                <a:spcPts val="0"/>
              </a:spcAft>
              <a:defRPr sz="1600" b="0">
                <a:solidFill>
                  <a:schemeClr val="bg1"/>
                </a:solidFill>
                <a:latin typeface="Source Sans Pro Semibold" panose="020B0603030403020204" pitchFamily="34" charset="0"/>
              </a:defRPr>
            </a:lvl1pPr>
            <a:lvl2pPr>
              <a:spcBef>
                <a:spcPts val="0"/>
              </a:spcBef>
              <a:spcAft>
                <a:spcPts val="0"/>
              </a:spcAft>
              <a:defRPr sz="1600">
                <a:solidFill>
                  <a:schemeClr val="bg1"/>
                </a:solidFill>
                <a:latin typeface="Source Sans Pro Semibold" panose="020B0603030403020204" pitchFamily="34" charset="0"/>
              </a:defRPr>
            </a:lvl2pPr>
            <a:lvl3pPr>
              <a:spcBef>
                <a:spcPts val="0"/>
              </a:spcBef>
              <a:spcAft>
                <a:spcPts val="0"/>
              </a:spcAft>
              <a:defRPr sz="1600">
                <a:solidFill>
                  <a:schemeClr val="bg1"/>
                </a:solidFill>
                <a:latin typeface="Source Sans Pro Semibold" panose="020B0603030403020204" pitchFamily="34" charset="0"/>
              </a:defRPr>
            </a:lvl3pPr>
            <a:lvl4pPr marL="0" indent="0">
              <a:spcBef>
                <a:spcPts val="0"/>
              </a:spcBef>
              <a:spcAft>
                <a:spcPts val="0"/>
              </a:spcAft>
              <a:buNone/>
              <a:defRPr sz="1600">
                <a:solidFill>
                  <a:schemeClr val="bg1"/>
                </a:solidFill>
                <a:latin typeface="Source Sans Pro Semibold" panose="020B0603030403020204" pitchFamily="34" charset="0"/>
              </a:defRPr>
            </a:lvl4pPr>
            <a:lvl5pPr marL="0" indent="0">
              <a:spcBef>
                <a:spcPts val="0"/>
              </a:spcBef>
              <a:spcAft>
                <a:spcPts val="0"/>
              </a:spcAft>
              <a:buNone/>
              <a:defRPr sz="1600">
                <a:solidFill>
                  <a:schemeClr val="bg1"/>
                </a:solidFill>
                <a:latin typeface="Source Sans Pro Semibold" panose="020B0603030403020204" pitchFamily="34" charset="0"/>
              </a:defRPr>
            </a:lvl5pPr>
          </a:lstStyle>
          <a:p>
            <a:pPr lvl="0"/>
            <a:r>
              <a:rPr lang="en-US"/>
              <a:t>Subheading</a:t>
            </a:r>
          </a:p>
        </p:txBody>
      </p:sp>
      <p:sp>
        <p:nvSpPr>
          <p:cNvPr id="2" name="Title 1">
            <a:extLst>
              <a:ext uri="{FF2B5EF4-FFF2-40B4-BE49-F238E27FC236}">
                <a16:creationId xmlns:a16="http://schemas.microsoft.com/office/drawing/2014/main" id="{A748275F-5186-8E07-EB09-3081666A8A65}"/>
              </a:ext>
            </a:extLst>
          </p:cNvPr>
          <p:cNvSpPr>
            <a:spLocks noGrp="1"/>
          </p:cNvSpPr>
          <p:nvPr>
            <p:ph type="title"/>
          </p:nvPr>
        </p:nvSpPr>
        <p:spPr/>
        <p:txBody>
          <a:bodyPr/>
          <a:lstStyle>
            <a:lvl1pPr>
              <a:defRPr>
                <a:solidFill>
                  <a:schemeClr val="bg1"/>
                </a:solidFill>
              </a:defRPr>
            </a:lvl1pPr>
          </a:lstStyle>
          <a:p>
            <a:r>
              <a:rPr lang="en-GB"/>
              <a:t>Click to edit Master title style</a:t>
            </a:r>
          </a:p>
        </p:txBody>
      </p:sp>
      <p:sp>
        <p:nvSpPr>
          <p:cNvPr id="3" name="Footer Placeholder 2">
            <a:extLst>
              <a:ext uri="{FF2B5EF4-FFF2-40B4-BE49-F238E27FC236}">
                <a16:creationId xmlns:a16="http://schemas.microsoft.com/office/drawing/2014/main" id="{197D8F0C-0327-747B-99F3-F669C9548994}"/>
              </a:ext>
            </a:extLst>
          </p:cNvPr>
          <p:cNvSpPr>
            <a:spLocks noGrp="1"/>
          </p:cNvSpPr>
          <p:nvPr>
            <p:ph type="ftr" sz="quarter" idx="10"/>
          </p:nvPr>
        </p:nvSpPr>
        <p:spPr/>
        <p:txBody>
          <a:bodyPr/>
          <a:lstStyle>
            <a:lvl1pPr>
              <a:defRPr>
                <a:solidFill>
                  <a:schemeClr val="bg1"/>
                </a:solidFill>
              </a:defRPr>
            </a:lvl1pPr>
          </a:lstStyle>
          <a:p>
            <a:r>
              <a:rPr lang="en-GB"/>
              <a:t>Copyright © 2024 AQA and its licensors. All rights reserved. </a:t>
            </a:r>
          </a:p>
        </p:txBody>
      </p:sp>
      <p:sp>
        <p:nvSpPr>
          <p:cNvPr id="4" name="Slide Number Placeholder 3">
            <a:extLst>
              <a:ext uri="{FF2B5EF4-FFF2-40B4-BE49-F238E27FC236}">
                <a16:creationId xmlns:a16="http://schemas.microsoft.com/office/drawing/2014/main" id="{968A9F60-A36E-9528-DB44-64BCB5FFF5F4}"/>
              </a:ext>
            </a:extLst>
          </p:cNvPr>
          <p:cNvSpPr>
            <a:spLocks noGrp="1"/>
          </p:cNvSpPr>
          <p:nvPr>
            <p:ph type="sldNum" sz="quarter" idx="11"/>
          </p:nvPr>
        </p:nvSpPr>
        <p:spPr/>
        <p:txBody>
          <a:bodyPr/>
          <a:lstStyle>
            <a:lvl1pPr>
              <a:defRPr>
                <a:solidFill>
                  <a:schemeClr val="bg1"/>
                </a:solidFill>
              </a:defRPr>
            </a:lvl1pPr>
          </a:lstStyle>
          <a:p>
            <a:fld id="{39C6B835-EB63-4AE7-9628-740A286606E4}" type="slidenum">
              <a:rPr lang="en-GB" smtClean="0"/>
              <a:pPr/>
              <a:t>‹#›</a:t>
            </a:fld>
            <a:endParaRPr lang="en-GB"/>
          </a:p>
        </p:txBody>
      </p:sp>
      <p:sp>
        <p:nvSpPr>
          <p:cNvPr id="27" name="Text Placeholder 41">
            <a:extLst>
              <a:ext uri="{FF2B5EF4-FFF2-40B4-BE49-F238E27FC236}">
                <a16:creationId xmlns:a16="http://schemas.microsoft.com/office/drawing/2014/main" id="{8D2657A3-8FD5-2F68-2F22-0A7A073740F1}"/>
              </a:ext>
            </a:extLst>
          </p:cNvPr>
          <p:cNvSpPr>
            <a:spLocks noGrp="1"/>
          </p:cNvSpPr>
          <p:nvPr>
            <p:ph type="body" sz="quarter" idx="19" hasCustomPrompt="1"/>
          </p:nvPr>
        </p:nvSpPr>
        <p:spPr>
          <a:xfrm>
            <a:off x="4401522" y="2076449"/>
            <a:ext cx="3368361" cy="404037"/>
          </a:xfrm>
          <a:prstGeom prst="roundRect">
            <a:avLst>
              <a:gd name="adj" fmla="val 50000"/>
            </a:avLst>
          </a:prstGeom>
          <a:solidFill>
            <a:schemeClr val="accent1"/>
          </a:solidFill>
        </p:spPr>
        <p:txBody>
          <a:bodyPr lIns="90000" tIns="0" rIns="90000" bIns="0" anchor="ctr">
            <a:normAutofit/>
          </a:bodyPr>
          <a:lstStyle>
            <a:lvl1pPr>
              <a:spcBef>
                <a:spcPts val="0"/>
              </a:spcBef>
              <a:spcAft>
                <a:spcPts val="0"/>
              </a:spcAft>
              <a:defRPr sz="1600" b="0">
                <a:solidFill>
                  <a:schemeClr val="bg1"/>
                </a:solidFill>
                <a:latin typeface="Source Sans Pro Semibold" panose="020B0603030403020204" pitchFamily="34" charset="0"/>
              </a:defRPr>
            </a:lvl1pPr>
            <a:lvl2pPr>
              <a:spcBef>
                <a:spcPts val="0"/>
              </a:spcBef>
              <a:spcAft>
                <a:spcPts val="0"/>
              </a:spcAft>
              <a:defRPr sz="1600">
                <a:solidFill>
                  <a:schemeClr val="bg1"/>
                </a:solidFill>
                <a:latin typeface="Source Sans Pro Semibold" panose="020B0603030403020204" pitchFamily="34" charset="0"/>
              </a:defRPr>
            </a:lvl2pPr>
            <a:lvl3pPr>
              <a:spcBef>
                <a:spcPts val="0"/>
              </a:spcBef>
              <a:spcAft>
                <a:spcPts val="0"/>
              </a:spcAft>
              <a:defRPr sz="1600">
                <a:solidFill>
                  <a:schemeClr val="bg1"/>
                </a:solidFill>
                <a:latin typeface="Source Sans Pro Semibold" panose="020B0603030403020204" pitchFamily="34" charset="0"/>
              </a:defRPr>
            </a:lvl3pPr>
            <a:lvl4pPr marL="0" indent="0">
              <a:spcBef>
                <a:spcPts val="0"/>
              </a:spcBef>
              <a:spcAft>
                <a:spcPts val="0"/>
              </a:spcAft>
              <a:buNone/>
              <a:defRPr sz="1600">
                <a:solidFill>
                  <a:schemeClr val="bg1"/>
                </a:solidFill>
                <a:latin typeface="Source Sans Pro Semibold" panose="020B0603030403020204" pitchFamily="34" charset="0"/>
              </a:defRPr>
            </a:lvl4pPr>
            <a:lvl5pPr marL="0" indent="0">
              <a:spcBef>
                <a:spcPts val="0"/>
              </a:spcBef>
              <a:spcAft>
                <a:spcPts val="0"/>
              </a:spcAft>
              <a:buNone/>
              <a:defRPr sz="1600">
                <a:solidFill>
                  <a:schemeClr val="bg1"/>
                </a:solidFill>
                <a:latin typeface="Source Sans Pro Semibold" panose="020B0603030403020204" pitchFamily="34" charset="0"/>
              </a:defRPr>
            </a:lvl5pPr>
          </a:lstStyle>
          <a:p>
            <a:pPr lvl="0"/>
            <a:r>
              <a:rPr lang="en-US"/>
              <a:t>Subheading</a:t>
            </a:r>
          </a:p>
        </p:txBody>
      </p:sp>
      <p:sp>
        <p:nvSpPr>
          <p:cNvPr id="28" name="Text Placeholder 41">
            <a:extLst>
              <a:ext uri="{FF2B5EF4-FFF2-40B4-BE49-F238E27FC236}">
                <a16:creationId xmlns:a16="http://schemas.microsoft.com/office/drawing/2014/main" id="{87CF10F8-5DBB-40B5-53EC-BF656A9202E1}"/>
              </a:ext>
            </a:extLst>
          </p:cNvPr>
          <p:cNvSpPr>
            <a:spLocks noGrp="1"/>
          </p:cNvSpPr>
          <p:nvPr>
            <p:ph type="body" sz="quarter" idx="20" hasCustomPrompt="1"/>
          </p:nvPr>
        </p:nvSpPr>
        <p:spPr>
          <a:xfrm>
            <a:off x="8211522" y="2076449"/>
            <a:ext cx="3368361" cy="404037"/>
          </a:xfrm>
          <a:prstGeom prst="roundRect">
            <a:avLst>
              <a:gd name="adj" fmla="val 50000"/>
            </a:avLst>
          </a:prstGeom>
          <a:solidFill>
            <a:schemeClr val="accent1"/>
          </a:solidFill>
        </p:spPr>
        <p:txBody>
          <a:bodyPr lIns="90000" tIns="0" rIns="90000" bIns="0" anchor="ctr">
            <a:normAutofit/>
          </a:bodyPr>
          <a:lstStyle>
            <a:lvl1pPr>
              <a:spcBef>
                <a:spcPts val="0"/>
              </a:spcBef>
              <a:spcAft>
                <a:spcPts val="0"/>
              </a:spcAft>
              <a:defRPr sz="1600" b="0">
                <a:solidFill>
                  <a:schemeClr val="bg1"/>
                </a:solidFill>
                <a:latin typeface="Source Sans Pro Semibold" panose="020B0603030403020204" pitchFamily="34" charset="0"/>
              </a:defRPr>
            </a:lvl1pPr>
            <a:lvl2pPr>
              <a:spcBef>
                <a:spcPts val="0"/>
              </a:spcBef>
              <a:spcAft>
                <a:spcPts val="0"/>
              </a:spcAft>
              <a:defRPr sz="1600">
                <a:solidFill>
                  <a:schemeClr val="bg1"/>
                </a:solidFill>
                <a:latin typeface="Source Sans Pro Semibold" panose="020B0603030403020204" pitchFamily="34" charset="0"/>
              </a:defRPr>
            </a:lvl2pPr>
            <a:lvl3pPr>
              <a:spcBef>
                <a:spcPts val="0"/>
              </a:spcBef>
              <a:spcAft>
                <a:spcPts val="0"/>
              </a:spcAft>
              <a:defRPr sz="1600">
                <a:solidFill>
                  <a:schemeClr val="bg1"/>
                </a:solidFill>
                <a:latin typeface="Source Sans Pro Semibold" panose="020B0603030403020204" pitchFamily="34" charset="0"/>
              </a:defRPr>
            </a:lvl3pPr>
            <a:lvl4pPr marL="0" indent="0">
              <a:spcBef>
                <a:spcPts val="0"/>
              </a:spcBef>
              <a:spcAft>
                <a:spcPts val="0"/>
              </a:spcAft>
              <a:buNone/>
              <a:defRPr sz="1600">
                <a:solidFill>
                  <a:schemeClr val="bg1"/>
                </a:solidFill>
                <a:latin typeface="Source Sans Pro Semibold" panose="020B0603030403020204" pitchFamily="34" charset="0"/>
              </a:defRPr>
            </a:lvl4pPr>
            <a:lvl5pPr marL="0" indent="0">
              <a:spcBef>
                <a:spcPts val="0"/>
              </a:spcBef>
              <a:spcAft>
                <a:spcPts val="0"/>
              </a:spcAft>
              <a:buNone/>
              <a:defRPr sz="1600">
                <a:solidFill>
                  <a:schemeClr val="bg1"/>
                </a:solidFill>
                <a:latin typeface="Source Sans Pro Semibold" panose="020B0603030403020204" pitchFamily="34" charset="0"/>
              </a:defRPr>
            </a:lvl5pPr>
          </a:lstStyle>
          <a:p>
            <a:pPr lvl="0"/>
            <a:r>
              <a:rPr lang="en-US"/>
              <a:t>Subheading</a:t>
            </a:r>
          </a:p>
        </p:txBody>
      </p:sp>
    </p:spTree>
    <p:extLst>
      <p:ext uri="{BB962C8B-B14F-4D97-AF65-F5344CB8AC3E}">
        <p14:creationId xmlns:p14="http://schemas.microsoft.com/office/powerpoint/2010/main" val="237562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plit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ADB2E72-54C2-81FE-4CBD-3CBC4D2E3C82}"/>
              </a:ext>
            </a:extLst>
          </p:cNvPr>
          <p:cNvSpPr/>
          <p:nvPr userDrawn="1"/>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6BAB73C3-AE19-9F3D-55D9-4795C6688320}"/>
              </a:ext>
            </a:extLst>
          </p:cNvPr>
          <p:cNvSpPr/>
          <p:nvPr userDrawn="1"/>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A499021F-624B-AB79-8B39-CE3ADCF2F7B1}"/>
              </a:ext>
            </a:extLst>
          </p:cNvPr>
          <p:cNvSpPr>
            <a:spLocks noGrp="1"/>
          </p:cNvSpPr>
          <p:nvPr>
            <p:ph type="title"/>
          </p:nvPr>
        </p:nvSpPr>
        <p:spPr>
          <a:xfrm>
            <a:off x="550864" y="549275"/>
            <a:ext cx="5260238" cy="1128696"/>
          </a:xfrm>
        </p:spPr>
        <p:txBody>
          <a:bodyPr/>
          <a:lstStyle>
            <a:lvl1pPr>
              <a:defRPr>
                <a:solidFill>
                  <a:schemeClr val="bg1"/>
                </a:solidFill>
              </a:defRPr>
            </a:lvl1pPr>
          </a:lstStyle>
          <a:p>
            <a:r>
              <a:rPr lang="en-GB"/>
              <a:t>Click to edit Master title style</a:t>
            </a:r>
          </a:p>
        </p:txBody>
      </p:sp>
      <p:sp>
        <p:nvSpPr>
          <p:cNvPr id="6" name="Footer Placeholder 5">
            <a:extLst>
              <a:ext uri="{FF2B5EF4-FFF2-40B4-BE49-F238E27FC236}">
                <a16:creationId xmlns:a16="http://schemas.microsoft.com/office/drawing/2014/main" id="{4470FDE3-C238-CE4E-C5F8-581C240363F8}"/>
              </a:ext>
            </a:extLst>
          </p:cNvPr>
          <p:cNvSpPr>
            <a:spLocks noGrp="1"/>
          </p:cNvSpPr>
          <p:nvPr>
            <p:ph type="ftr" sz="quarter" idx="11"/>
          </p:nvPr>
        </p:nvSpPr>
        <p:spPr/>
        <p:txBody>
          <a:bodyPr/>
          <a:lstStyle>
            <a:lvl1pPr>
              <a:defRPr>
                <a:solidFill>
                  <a:schemeClr val="bg1"/>
                </a:solidFill>
              </a:defRPr>
            </a:lvl1pPr>
          </a:lstStyle>
          <a:p>
            <a:r>
              <a:rPr lang="en-GB"/>
              <a:t>Copyright © 2024 AQA and its licensors. All rights reserved. </a:t>
            </a:r>
          </a:p>
        </p:txBody>
      </p:sp>
      <p:sp>
        <p:nvSpPr>
          <p:cNvPr id="7" name="Slide Number Placeholder 6">
            <a:extLst>
              <a:ext uri="{FF2B5EF4-FFF2-40B4-BE49-F238E27FC236}">
                <a16:creationId xmlns:a16="http://schemas.microsoft.com/office/drawing/2014/main" id="{08F820F7-47B1-7B5B-E0FE-89AD559CE685}"/>
              </a:ext>
            </a:extLst>
          </p:cNvPr>
          <p:cNvSpPr>
            <a:spLocks noGrp="1"/>
          </p:cNvSpPr>
          <p:nvPr>
            <p:ph type="sldNum" sz="quarter" idx="12"/>
          </p:nvPr>
        </p:nvSpPr>
        <p:spPr/>
        <p:txBody>
          <a:bodyPr/>
          <a:lstStyle/>
          <a:p>
            <a:fld id="{39C6B835-EB63-4AE7-9628-740A286606E4}" type="slidenum">
              <a:rPr lang="en-GB" smtClean="0"/>
              <a:t>‹#›</a:t>
            </a:fld>
            <a:endParaRPr lang="en-GB"/>
          </a:p>
        </p:txBody>
      </p:sp>
      <p:sp>
        <p:nvSpPr>
          <p:cNvPr id="8" name="Content Placeholder 2">
            <a:extLst>
              <a:ext uri="{FF2B5EF4-FFF2-40B4-BE49-F238E27FC236}">
                <a16:creationId xmlns:a16="http://schemas.microsoft.com/office/drawing/2014/main" id="{78B5C421-3BCE-0108-A5A3-C2B7D9E08C47}"/>
              </a:ext>
            </a:extLst>
          </p:cNvPr>
          <p:cNvSpPr>
            <a:spLocks noGrp="1"/>
          </p:cNvSpPr>
          <p:nvPr>
            <p:ph idx="1"/>
          </p:nvPr>
        </p:nvSpPr>
        <p:spPr>
          <a:xfrm>
            <a:off x="550864" y="1962867"/>
            <a:ext cx="5260238" cy="380928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Content Placeholder 2">
            <a:extLst>
              <a:ext uri="{FF2B5EF4-FFF2-40B4-BE49-F238E27FC236}">
                <a16:creationId xmlns:a16="http://schemas.microsoft.com/office/drawing/2014/main" id="{81EC9B42-EBE5-552F-6CAD-117B05CE2E3B}"/>
              </a:ext>
            </a:extLst>
          </p:cNvPr>
          <p:cNvSpPr>
            <a:spLocks noGrp="1"/>
          </p:cNvSpPr>
          <p:nvPr>
            <p:ph idx="13"/>
          </p:nvPr>
        </p:nvSpPr>
        <p:spPr>
          <a:xfrm>
            <a:off x="6380898" y="1962867"/>
            <a:ext cx="5260239" cy="38092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0" name="Freeform: Shape 29">
            <a:extLst>
              <a:ext uri="{FF2B5EF4-FFF2-40B4-BE49-F238E27FC236}">
                <a16:creationId xmlns:a16="http://schemas.microsoft.com/office/drawing/2014/main" id="{042E8CFA-64E4-3E9B-3B8D-04A6FE389D72}"/>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grpSp>
        <p:nvGrpSpPr>
          <p:cNvPr id="31" name="Graphic 6">
            <a:extLst>
              <a:ext uri="{FF2B5EF4-FFF2-40B4-BE49-F238E27FC236}">
                <a16:creationId xmlns:a16="http://schemas.microsoft.com/office/drawing/2014/main" id="{051D97EB-9921-4B82-3EE3-55D679775059}"/>
              </a:ext>
            </a:extLst>
          </p:cNvPr>
          <p:cNvGrpSpPr/>
          <p:nvPr userDrawn="1"/>
        </p:nvGrpSpPr>
        <p:grpSpPr>
          <a:xfrm>
            <a:off x="550862" y="6145831"/>
            <a:ext cx="877888" cy="356047"/>
            <a:chOff x="470661" y="492919"/>
            <a:chExt cx="1210408" cy="490907"/>
          </a:xfrm>
          <a:solidFill>
            <a:schemeClr val="bg1"/>
          </a:solidFill>
        </p:grpSpPr>
        <p:sp>
          <p:nvSpPr>
            <p:cNvPr id="32" name="Freeform: Shape 31">
              <a:extLst>
                <a:ext uri="{FF2B5EF4-FFF2-40B4-BE49-F238E27FC236}">
                  <a16:creationId xmlns:a16="http://schemas.microsoft.com/office/drawing/2014/main" id="{B5BC4DA6-C118-6D83-55E4-632056B779FE}"/>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3BA39353-AC52-E63E-5B2A-D9891CD4872F}"/>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AD7982C0-F175-F67B-0015-B9E91C6A1424}"/>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78B71D9A-09AA-FEAB-B6D8-7E730F4B9595}"/>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Tree>
    <p:extLst>
      <p:ext uri="{BB962C8B-B14F-4D97-AF65-F5344CB8AC3E}">
        <p14:creationId xmlns:p14="http://schemas.microsoft.com/office/powerpoint/2010/main" val="4198611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amp; Ima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9469B3C-E849-DD77-E2D3-FE27645B042C}"/>
              </a:ext>
            </a:extLst>
          </p:cNvPr>
          <p:cNvSpPr/>
          <p:nvPr userDrawn="1"/>
        </p:nvSpPr>
        <p:spPr>
          <a:xfrm>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819A42FD-3B5F-4372-2B7F-D6C44720D2EB}"/>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grpSp>
        <p:nvGrpSpPr>
          <p:cNvPr id="8" name="Graphic 6">
            <a:extLst>
              <a:ext uri="{FF2B5EF4-FFF2-40B4-BE49-F238E27FC236}">
                <a16:creationId xmlns:a16="http://schemas.microsoft.com/office/drawing/2014/main" id="{07A9C2CC-1727-A0F7-2EDC-2CE1E73EEFB6}"/>
              </a:ext>
            </a:extLst>
          </p:cNvPr>
          <p:cNvGrpSpPr/>
          <p:nvPr userDrawn="1"/>
        </p:nvGrpSpPr>
        <p:grpSpPr>
          <a:xfrm>
            <a:off x="550862" y="6145831"/>
            <a:ext cx="877888" cy="356047"/>
            <a:chOff x="470661" y="492919"/>
            <a:chExt cx="1210408" cy="490907"/>
          </a:xfrm>
          <a:solidFill>
            <a:schemeClr val="tx2"/>
          </a:solidFill>
        </p:grpSpPr>
        <p:sp>
          <p:nvSpPr>
            <p:cNvPr id="10" name="Freeform: Shape 9">
              <a:extLst>
                <a:ext uri="{FF2B5EF4-FFF2-40B4-BE49-F238E27FC236}">
                  <a16:creationId xmlns:a16="http://schemas.microsoft.com/office/drawing/2014/main" id="{1E1DD5FC-523C-C1E0-75CB-FC05B0126914}"/>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B791C618-EE4D-A9D9-239D-ECC5EA0DD1F1}"/>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D3A5D9C4-37B3-95C3-07CC-EACA09E5DD5F}"/>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784CF5FD-7B41-E4E9-B735-2DF2C70B23C4}"/>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16" name="Freeform: Shape 15">
            <a:extLst>
              <a:ext uri="{FF2B5EF4-FFF2-40B4-BE49-F238E27FC236}">
                <a16:creationId xmlns:a16="http://schemas.microsoft.com/office/drawing/2014/main" id="{2203D63C-1CA3-D24D-5E99-AD9E13E77C0D}"/>
              </a:ext>
            </a:extLst>
          </p:cNvPr>
          <p:cNvSpPr/>
          <p:nvPr userDrawn="1"/>
        </p:nvSpPr>
        <p:spPr>
          <a:xfrm>
            <a:off x="1013292" y="0"/>
            <a:ext cx="11178708" cy="6857999"/>
          </a:xfrm>
          <a:custGeom>
            <a:avLst/>
            <a:gdLst>
              <a:gd name="connsiteX0" fmla="*/ 0 w 11178708"/>
              <a:gd name="connsiteY0" fmla="*/ 0 h 6857999"/>
              <a:gd name="connsiteX1" fmla="*/ 11178708 w 11178708"/>
              <a:gd name="connsiteY1" fmla="*/ 0 h 6857999"/>
              <a:gd name="connsiteX2" fmla="*/ 11178708 w 11178708"/>
              <a:gd name="connsiteY2" fmla="*/ 6857999 h 6857999"/>
              <a:gd name="connsiteX3" fmla="*/ 6127129 w 11178708"/>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1178708" h="6857999">
                <a:moveTo>
                  <a:pt x="0" y="0"/>
                </a:moveTo>
                <a:lnTo>
                  <a:pt x="11178708" y="0"/>
                </a:lnTo>
                <a:lnTo>
                  <a:pt x="11178708" y="6857999"/>
                </a:lnTo>
                <a:lnTo>
                  <a:pt x="6127129" y="685799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8E29E444-3023-3F12-1ACE-3FDE559C72F3}"/>
              </a:ext>
            </a:extLst>
          </p:cNvPr>
          <p:cNvSpPr>
            <a:spLocks noGrp="1"/>
          </p:cNvSpPr>
          <p:nvPr>
            <p:ph type="title"/>
          </p:nvPr>
        </p:nvSpPr>
        <p:spPr>
          <a:xfrm>
            <a:off x="6642100" y="549274"/>
            <a:ext cx="4999038" cy="1130400"/>
          </a:xfrm>
        </p:spPr>
        <p:txBody>
          <a:bodyPr anchor="t"/>
          <a:lstStyle>
            <a:lvl1pPr>
              <a:defRPr>
                <a:solidFill>
                  <a:schemeClr val="bg1"/>
                </a:solidFill>
              </a:defRPr>
            </a:lvl1pPr>
          </a:lstStyle>
          <a:p>
            <a:r>
              <a:rPr lang="en-GB"/>
              <a:t>Click to edit Master title style</a:t>
            </a:r>
          </a:p>
        </p:txBody>
      </p:sp>
      <p:sp>
        <p:nvSpPr>
          <p:cNvPr id="3" name="Content Placeholder 2">
            <a:extLst>
              <a:ext uri="{FF2B5EF4-FFF2-40B4-BE49-F238E27FC236}">
                <a16:creationId xmlns:a16="http://schemas.microsoft.com/office/drawing/2014/main" id="{6D71AC51-ED8B-F174-B02F-6F468F56E306}"/>
              </a:ext>
            </a:extLst>
          </p:cNvPr>
          <p:cNvSpPr>
            <a:spLocks noGrp="1"/>
          </p:cNvSpPr>
          <p:nvPr>
            <p:ph idx="1"/>
          </p:nvPr>
        </p:nvSpPr>
        <p:spPr>
          <a:xfrm>
            <a:off x="6642100" y="2349500"/>
            <a:ext cx="4999038" cy="34226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Footer Placeholder 4">
            <a:extLst>
              <a:ext uri="{FF2B5EF4-FFF2-40B4-BE49-F238E27FC236}">
                <a16:creationId xmlns:a16="http://schemas.microsoft.com/office/drawing/2014/main" id="{15B2D1BC-631A-2DC2-EE81-636ACD45AC19}"/>
              </a:ext>
            </a:extLst>
          </p:cNvPr>
          <p:cNvSpPr>
            <a:spLocks noGrp="1"/>
          </p:cNvSpPr>
          <p:nvPr>
            <p:ph type="ftr" sz="quarter" idx="11"/>
          </p:nvPr>
        </p:nvSpPr>
        <p:spPr/>
        <p:txBody>
          <a:bodyPr/>
          <a:lstStyle/>
          <a:p>
            <a:r>
              <a:rPr lang="en-GB"/>
              <a:t>Copyright © 2024 AQA and its licensors. All rights reserved. </a:t>
            </a:r>
          </a:p>
        </p:txBody>
      </p:sp>
      <p:sp>
        <p:nvSpPr>
          <p:cNvPr id="6" name="Slide Number Placeholder 5">
            <a:extLst>
              <a:ext uri="{FF2B5EF4-FFF2-40B4-BE49-F238E27FC236}">
                <a16:creationId xmlns:a16="http://schemas.microsoft.com/office/drawing/2014/main" id="{B466FEF5-EC2D-274D-0B1A-7663B158E3B5}"/>
              </a:ext>
            </a:extLst>
          </p:cNvPr>
          <p:cNvSpPr>
            <a:spLocks noGrp="1"/>
          </p:cNvSpPr>
          <p:nvPr>
            <p:ph type="sldNum" sz="quarter" idx="12"/>
          </p:nvPr>
        </p:nvSpPr>
        <p:spPr/>
        <p:txBody>
          <a:bodyPr/>
          <a:lstStyle>
            <a:lvl1pPr>
              <a:defRPr>
                <a:solidFill>
                  <a:schemeClr val="bg1"/>
                </a:solidFill>
              </a:defRPr>
            </a:lvl1pPr>
          </a:lstStyle>
          <a:p>
            <a:fld id="{39C6B835-EB63-4AE7-9628-740A286606E4}" type="slidenum">
              <a:rPr lang="en-GB" smtClean="0"/>
              <a:pPr/>
              <a:t>‹#›</a:t>
            </a:fld>
            <a:endParaRPr lang="en-GB"/>
          </a:p>
        </p:txBody>
      </p:sp>
      <p:sp>
        <p:nvSpPr>
          <p:cNvPr id="9" name="Picture Placeholder 8">
            <a:extLst>
              <a:ext uri="{FF2B5EF4-FFF2-40B4-BE49-F238E27FC236}">
                <a16:creationId xmlns:a16="http://schemas.microsoft.com/office/drawing/2014/main" id="{E4B3ACBB-863B-A23C-75DB-E1485040DE97}"/>
              </a:ext>
            </a:extLst>
          </p:cNvPr>
          <p:cNvSpPr>
            <a:spLocks noGrp="1"/>
          </p:cNvSpPr>
          <p:nvPr>
            <p:ph type="pic" sz="quarter" idx="13"/>
          </p:nvPr>
        </p:nvSpPr>
        <p:spPr>
          <a:xfrm>
            <a:off x="550863" y="1003300"/>
            <a:ext cx="5635333" cy="4768850"/>
          </a:xfrm>
          <a:solidFill>
            <a:schemeClr val="bg1">
              <a:lumMod val="95000"/>
            </a:schemeClr>
          </a:solidFill>
        </p:spPr>
        <p:txBody>
          <a:bodyPr anchor="ctr">
            <a:normAutofit/>
          </a:bodyPr>
          <a:lstStyle>
            <a:lvl1pPr algn="ctr">
              <a:defRPr sz="1600"/>
            </a:lvl1pPr>
          </a:lstStyle>
          <a:p>
            <a:r>
              <a:rPr lang="en-GB"/>
              <a:t>Click icon to add picture</a:t>
            </a:r>
          </a:p>
        </p:txBody>
      </p:sp>
    </p:spTree>
    <p:extLst>
      <p:ext uri="{BB962C8B-B14F-4D97-AF65-F5344CB8AC3E}">
        <p14:creationId xmlns:p14="http://schemas.microsoft.com/office/powerpoint/2010/main" val="869230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mage Coll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D625E97-B146-B4DF-4123-9433B72CEB7B}"/>
              </a:ext>
            </a:extLst>
          </p:cNvPr>
          <p:cNvSpPr/>
          <p:nvPr userDrawn="1"/>
        </p:nvSpPr>
        <p:spPr>
          <a:xfrm>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Freeform: Shape 5">
            <a:extLst>
              <a:ext uri="{FF2B5EF4-FFF2-40B4-BE49-F238E27FC236}">
                <a16:creationId xmlns:a16="http://schemas.microsoft.com/office/drawing/2014/main" id="{D30D4F34-DBE7-E418-EE60-1A302E94AE1B}"/>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grpSp>
        <p:nvGrpSpPr>
          <p:cNvPr id="8" name="Graphic 6">
            <a:extLst>
              <a:ext uri="{FF2B5EF4-FFF2-40B4-BE49-F238E27FC236}">
                <a16:creationId xmlns:a16="http://schemas.microsoft.com/office/drawing/2014/main" id="{6BF4CD64-6EF6-7CE9-AA1C-C1D7C31D88ED}"/>
              </a:ext>
            </a:extLst>
          </p:cNvPr>
          <p:cNvGrpSpPr/>
          <p:nvPr userDrawn="1"/>
        </p:nvGrpSpPr>
        <p:grpSpPr>
          <a:xfrm>
            <a:off x="550862" y="6145831"/>
            <a:ext cx="877888" cy="356047"/>
            <a:chOff x="470661" y="492919"/>
            <a:chExt cx="1210408" cy="490907"/>
          </a:xfrm>
          <a:solidFill>
            <a:schemeClr val="tx2"/>
          </a:solidFill>
        </p:grpSpPr>
        <p:sp>
          <p:nvSpPr>
            <p:cNvPr id="9" name="Freeform: Shape 8">
              <a:extLst>
                <a:ext uri="{FF2B5EF4-FFF2-40B4-BE49-F238E27FC236}">
                  <a16:creationId xmlns:a16="http://schemas.microsoft.com/office/drawing/2014/main" id="{BDE52F29-CA16-F8EA-68F5-D03C02B22D90}"/>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2C3F5CE5-32E4-788D-0493-88D5C7EE3E91}"/>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B541A03D-CA3E-28E7-1D67-D0252D57F3D7}"/>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64A80B80-A852-22CA-5601-B81D1E701768}"/>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21" name="Freeform: Shape 20">
            <a:extLst>
              <a:ext uri="{FF2B5EF4-FFF2-40B4-BE49-F238E27FC236}">
                <a16:creationId xmlns:a16="http://schemas.microsoft.com/office/drawing/2014/main" id="{DD84DE56-2AFF-5459-9CCD-A8DBC6FC80E3}"/>
              </a:ext>
            </a:extLst>
          </p:cNvPr>
          <p:cNvSpPr/>
          <p:nvPr userDrawn="1"/>
        </p:nvSpPr>
        <p:spPr>
          <a:xfrm flipV="1">
            <a:off x="2080092" y="0"/>
            <a:ext cx="10111908" cy="6857999"/>
          </a:xfrm>
          <a:custGeom>
            <a:avLst/>
            <a:gdLst>
              <a:gd name="connsiteX0" fmla="*/ 6127129 w 10111908"/>
              <a:gd name="connsiteY0" fmla="*/ 6857999 h 6857999"/>
              <a:gd name="connsiteX1" fmla="*/ 10111908 w 10111908"/>
              <a:gd name="connsiteY1" fmla="*/ 6857999 h 6857999"/>
              <a:gd name="connsiteX2" fmla="*/ 10111908 w 10111908"/>
              <a:gd name="connsiteY2" fmla="*/ 0 h 6857999"/>
              <a:gd name="connsiteX3" fmla="*/ 0 w 10111908"/>
              <a:gd name="connsiteY3" fmla="*/ 0 h 6857999"/>
            </a:gdLst>
            <a:ahLst/>
            <a:cxnLst>
              <a:cxn ang="0">
                <a:pos x="connsiteX0" y="connsiteY0"/>
              </a:cxn>
              <a:cxn ang="0">
                <a:pos x="connsiteX1" y="connsiteY1"/>
              </a:cxn>
              <a:cxn ang="0">
                <a:pos x="connsiteX2" y="connsiteY2"/>
              </a:cxn>
              <a:cxn ang="0">
                <a:pos x="connsiteX3" y="connsiteY3"/>
              </a:cxn>
            </a:cxnLst>
            <a:rect l="l" t="t" r="r" b="b"/>
            <a:pathLst>
              <a:path w="10111908" h="6857999">
                <a:moveTo>
                  <a:pt x="6127129" y="6857999"/>
                </a:moveTo>
                <a:lnTo>
                  <a:pt x="10111908" y="6857999"/>
                </a:lnTo>
                <a:lnTo>
                  <a:pt x="10111908" y="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Picture Placeholder 4">
            <a:extLst>
              <a:ext uri="{FF2B5EF4-FFF2-40B4-BE49-F238E27FC236}">
                <a16:creationId xmlns:a16="http://schemas.microsoft.com/office/drawing/2014/main" id="{88C6C8B4-0E6E-3D25-136F-EF0F07A16E4B}"/>
              </a:ext>
            </a:extLst>
          </p:cNvPr>
          <p:cNvSpPr>
            <a:spLocks noGrp="1"/>
          </p:cNvSpPr>
          <p:nvPr>
            <p:ph type="pic" sz="quarter" idx="15"/>
          </p:nvPr>
        </p:nvSpPr>
        <p:spPr>
          <a:xfrm>
            <a:off x="5495937" y="549276"/>
            <a:ext cx="2469600" cy="2468986"/>
          </a:xfrm>
          <a:solidFill>
            <a:schemeClr val="bg1">
              <a:lumMod val="95000"/>
            </a:schemeClr>
          </a:solidFill>
        </p:spPr>
        <p:txBody>
          <a:bodyPr anchor="ctr">
            <a:normAutofit/>
          </a:bodyPr>
          <a:lstStyle>
            <a:lvl1pPr algn="ctr">
              <a:defRPr sz="1600" cap="none" spc="0" baseline="0">
                <a:solidFill>
                  <a:schemeClr val="tx2"/>
                </a:solidFill>
                <a:latin typeface="+mn-lt"/>
              </a:defRPr>
            </a:lvl1pPr>
          </a:lstStyle>
          <a:p>
            <a:r>
              <a:rPr lang="en-GB"/>
              <a:t>Click icon to add picture</a:t>
            </a:r>
          </a:p>
        </p:txBody>
      </p:sp>
      <p:sp>
        <p:nvSpPr>
          <p:cNvPr id="2" name="Title 1">
            <a:extLst>
              <a:ext uri="{FF2B5EF4-FFF2-40B4-BE49-F238E27FC236}">
                <a16:creationId xmlns:a16="http://schemas.microsoft.com/office/drawing/2014/main" id="{2DC7ABC6-6D12-8238-6C2A-C4D4AD68048A}"/>
              </a:ext>
            </a:extLst>
          </p:cNvPr>
          <p:cNvSpPr>
            <a:spLocks noGrp="1"/>
          </p:cNvSpPr>
          <p:nvPr>
            <p:ph type="title"/>
          </p:nvPr>
        </p:nvSpPr>
        <p:spPr>
          <a:xfrm>
            <a:off x="550863" y="549275"/>
            <a:ext cx="3970337" cy="1128696"/>
          </a:xfrm>
        </p:spPr>
        <p:txBody>
          <a:bodyPr/>
          <a:lstStyle/>
          <a:p>
            <a:r>
              <a:rPr lang="en-GB"/>
              <a:t>Click to edit Master title style</a:t>
            </a:r>
          </a:p>
        </p:txBody>
      </p:sp>
      <p:sp>
        <p:nvSpPr>
          <p:cNvPr id="3" name="Footer Placeholder 2">
            <a:extLst>
              <a:ext uri="{FF2B5EF4-FFF2-40B4-BE49-F238E27FC236}">
                <a16:creationId xmlns:a16="http://schemas.microsoft.com/office/drawing/2014/main" id="{50F68FD2-C66A-97E3-F192-6928CC94DA84}"/>
              </a:ext>
            </a:extLst>
          </p:cNvPr>
          <p:cNvSpPr>
            <a:spLocks noGrp="1"/>
          </p:cNvSpPr>
          <p:nvPr>
            <p:ph type="ftr" sz="quarter" idx="10"/>
          </p:nvPr>
        </p:nvSpPr>
        <p:spPr/>
        <p:txBody>
          <a:bodyPr/>
          <a:lstStyle/>
          <a:p>
            <a:r>
              <a:rPr lang="en-GB"/>
              <a:t>Copyright © 2024 AQA and its licensors. All rights reserved. </a:t>
            </a:r>
            <a:endParaRPr lang="en-GB">
              <a:solidFill>
                <a:schemeClr val="bg1"/>
              </a:solidFill>
            </a:endParaRPr>
          </a:p>
        </p:txBody>
      </p:sp>
      <p:sp>
        <p:nvSpPr>
          <p:cNvPr id="4" name="Slide Number Placeholder 3">
            <a:extLst>
              <a:ext uri="{FF2B5EF4-FFF2-40B4-BE49-F238E27FC236}">
                <a16:creationId xmlns:a16="http://schemas.microsoft.com/office/drawing/2014/main" id="{05FB733C-AFD0-7D3F-6BB6-1181C54C7FBA}"/>
              </a:ext>
            </a:extLst>
          </p:cNvPr>
          <p:cNvSpPr>
            <a:spLocks noGrp="1"/>
          </p:cNvSpPr>
          <p:nvPr>
            <p:ph type="sldNum" sz="quarter" idx="11"/>
          </p:nvPr>
        </p:nvSpPr>
        <p:spPr/>
        <p:txBody>
          <a:bodyPr/>
          <a:lstStyle>
            <a:lvl1pPr>
              <a:defRPr>
                <a:solidFill>
                  <a:schemeClr val="bg1"/>
                </a:solidFill>
              </a:defRPr>
            </a:lvl1pPr>
          </a:lstStyle>
          <a:p>
            <a:fld id="{39C6B835-EB63-4AE7-9628-740A286606E4}" type="slidenum">
              <a:rPr lang="en-GB" smtClean="0"/>
              <a:pPr/>
              <a:t>‹#›</a:t>
            </a:fld>
            <a:endParaRPr lang="en-GB"/>
          </a:p>
        </p:txBody>
      </p:sp>
      <p:sp>
        <p:nvSpPr>
          <p:cNvPr id="11" name="Picture Placeholder 4">
            <a:extLst>
              <a:ext uri="{FF2B5EF4-FFF2-40B4-BE49-F238E27FC236}">
                <a16:creationId xmlns:a16="http://schemas.microsoft.com/office/drawing/2014/main" id="{ED14D22E-B956-FFF3-BC3B-FF40DC9EF54A}"/>
              </a:ext>
            </a:extLst>
          </p:cNvPr>
          <p:cNvSpPr>
            <a:spLocks noGrp="1" noChangeAspect="1"/>
          </p:cNvSpPr>
          <p:nvPr>
            <p:ph type="pic" sz="quarter" idx="16"/>
          </p:nvPr>
        </p:nvSpPr>
        <p:spPr>
          <a:xfrm>
            <a:off x="8293463" y="549275"/>
            <a:ext cx="3352437" cy="5222875"/>
          </a:xfrm>
          <a:solidFill>
            <a:schemeClr val="bg1">
              <a:lumMod val="95000"/>
            </a:schemeClr>
          </a:solidFill>
        </p:spPr>
        <p:txBody>
          <a:bodyPr anchor="ctr">
            <a:normAutofit/>
          </a:bodyPr>
          <a:lstStyle>
            <a:lvl1pPr algn="ctr">
              <a:defRPr sz="1600" cap="none" spc="0" baseline="0">
                <a:solidFill>
                  <a:schemeClr val="tx2"/>
                </a:solidFill>
                <a:latin typeface="+mn-lt"/>
              </a:defRPr>
            </a:lvl1pPr>
          </a:lstStyle>
          <a:p>
            <a:r>
              <a:rPr lang="en-GB"/>
              <a:t>Click icon to add picture</a:t>
            </a:r>
          </a:p>
        </p:txBody>
      </p:sp>
      <p:sp>
        <p:nvSpPr>
          <p:cNvPr id="13" name="Picture Placeholder 4">
            <a:extLst>
              <a:ext uri="{FF2B5EF4-FFF2-40B4-BE49-F238E27FC236}">
                <a16:creationId xmlns:a16="http://schemas.microsoft.com/office/drawing/2014/main" id="{CDD6555C-3B97-0908-1540-C6897FE291D7}"/>
              </a:ext>
            </a:extLst>
          </p:cNvPr>
          <p:cNvSpPr>
            <a:spLocks noGrp="1"/>
          </p:cNvSpPr>
          <p:nvPr>
            <p:ph type="pic" sz="quarter" idx="17"/>
          </p:nvPr>
        </p:nvSpPr>
        <p:spPr>
          <a:xfrm>
            <a:off x="5495937" y="3303164"/>
            <a:ext cx="2469600" cy="2468986"/>
          </a:xfrm>
          <a:solidFill>
            <a:schemeClr val="bg1">
              <a:lumMod val="95000"/>
            </a:schemeClr>
          </a:solidFill>
        </p:spPr>
        <p:txBody>
          <a:bodyPr anchor="ctr">
            <a:normAutofit/>
          </a:bodyPr>
          <a:lstStyle>
            <a:lvl1pPr algn="ctr">
              <a:defRPr sz="1600" cap="none" spc="0" baseline="0">
                <a:solidFill>
                  <a:schemeClr val="tx2"/>
                </a:solidFill>
                <a:latin typeface="+mn-lt"/>
              </a:defRPr>
            </a:lvl1pPr>
          </a:lstStyle>
          <a:p>
            <a:r>
              <a:rPr lang="en-GB"/>
              <a:t>Click icon to add picture</a:t>
            </a:r>
          </a:p>
        </p:txBody>
      </p:sp>
      <p:sp>
        <p:nvSpPr>
          <p:cNvPr id="16" name="Text Placeholder 15">
            <a:extLst>
              <a:ext uri="{FF2B5EF4-FFF2-40B4-BE49-F238E27FC236}">
                <a16:creationId xmlns:a16="http://schemas.microsoft.com/office/drawing/2014/main" id="{70909637-17E4-8D09-B6F7-13C8E546F69D}"/>
              </a:ext>
            </a:extLst>
          </p:cNvPr>
          <p:cNvSpPr>
            <a:spLocks noGrp="1"/>
          </p:cNvSpPr>
          <p:nvPr>
            <p:ph type="body" sz="quarter" idx="18"/>
          </p:nvPr>
        </p:nvSpPr>
        <p:spPr>
          <a:xfrm>
            <a:off x="550863" y="1952625"/>
            <a:ext cx="3970337" cy="381952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720519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tx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BDDAF01-14A2-4CAC-630D-09DDF5413891}"/>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0AADCB14-A69A-1AA5-C00E-D1BE6249E003}"/>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grpSp>
        <p:nvGrpSpPr>
          <p:cNvPr id="7" name="Graphic 6">
            <a:extLst>
              <a:ext uri="{FF2B5EF4-FFF2-40B4-BE49-F238E27FC236}">
                <a16:creationId xmlns:a16="http://schemas.microsoft.com/office/drawing/2014/main" id="{E89BE542-76F5-3EEA-031E-BBC57CAD17E1}"/>
              </a:ext>
            </a:extLst>
          </p:cNvPr>
          <p:cNvGrpSpPr/>
          <p:nvPr userDrawn="1"/>
        </p:nvGrpSpPr>
        <p:grpSpPr>
          <a:xfrm>
            <a:off x="550862" y="6145831"/>
            <a:ext cx="877888" cy="356047"/>
            <a:chOff x="470661" y="492919"/>
            <a:chExt cx="1210408" cy="490907"/>
          </a:xfrm>
          <a:solidFill>
            <a:schemeClr val="bg1"/>
          </a:solidFill>
        </p:grpSpPr>
        <p:sp>
          <p:nvSpPr>
            <p:cNvPr id="8" name="Freeform: Shape 7">
              <a:extLst>
                <a:ext uri="{FF2B5EF4-FFF2-40B4-BE49-F238E27FC236}">
                  <a16:creationId xmlns:a16="http://schemas.microsoft.com/office/drawing/2014/main" id="{3B2D4DBC-DFD6-4398-2149-149B1F08AB92}"/>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303ECC8B-77D7-6F42-A355-0D636A845DDA}"/>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81640157-BA39-269C-C40B-56BE692A6880}"/>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0F627E1F-5A92-4C30-1384-DA4844D450BB}"/>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3" name="Footer Placeholder 2">
            <a:extLst>
              <a:ext uri="{FF2B5EF4-FFF2-40B4-BE49-F238E27FC236}">
                <a16:creationId xmlns:a16="http://schemas.microsoft.com/office/drawing/2014/main" id="{144946EF-7345-ED01-D97E-E89AEB2ED440}"/>
              </a:ext>
            </a:extLst>
          </p:cNvPr>
          <p:cNvSpPr>
            <a:spLocks noGrp="1"/>
          </p:cNvSpPr>
          <p:nvPr>
            <p:ph type="ftr" sz="quarter" idx="10"/>
          </p:nvPr>
        </p:nvSpPr>
        <p:spPr/>
        <p:txBody>
          <a:bodyPr/>
          <a:lstStyle>
            <a:lvl1pPr>
              <a:defRPr>
                <a:solidFill>
                  <a:schemeClr val="bg1"/>
                </a:solidFill>
              </a:defRPr>
            </a:lvl1pPr>
          </a:lstStyle>
          <a:p>
            <a:r>
              <a:rPr lang="en-GB"/>
              <a:t>Copyright © 2024 AQA and its licensors. All rights reserved. </a:t>
            </a:r>
          </a:p>
        </p:txBody>
      </p:sp>
      <p:sp>
        <p:nvSpPr>
          <p:cNvPr id="4" name="Slide Number Placeholder 3">
            <a:extLst>
              <a:ext uri="{FF2B5EF4-FFF2-40B4-BE49-F238E27FC236}">
                <a16:creationId xmlns:a16="http://schemas.microsoft.com/office/drawing/2014/main" id="{0B57BAED-8168-D090-18E2-7D47BEA99E18}"/>
              </a:ext>
            </a:extLst>
          </p:cNvPr>
          <p:cNvSpPr>
            <a:spLocks noGrp="1"/>
          </p:cNvSpPr>
          <p:nvPr>
            <p:ph type="sldNum" sz="quarter" idx="11"/>
          </p:nvPr>
        </p:nvSpPr>
        <p:spPr/>
        <p:txBody>
          <a:bodyPr/>
          <a:lstStyle>
            <a:lvl1pPr>
              <a:defRPr>
                <a:solidFill>
                  <a:schemeClr val="bg1"/>
                </a:solidFill>
              </a:defRPr>
            </a:lvl1pPr>
          </a:lstStyle>
          <a:p>
            <a:fld id="{39C6B835-EB63-4AE7-9628-740A286606E4}" type="slidenum">
              <a:rPr lang="en-GB" smtClean="0"/>
              <a:pPr/>
              <a:t>‹#›</a:t>
            </a:fld>
            <a:endParaRPr lang="en-GB"/>
          </a:p>
        </p:txBody>
      </p:sp>
      <p:sp>
        <p:nvSpPr>
          <p:cNvPr id="6" name="Text Placeholder 41">
            <a:extLst>
              <a:ext uri="{FF2B5EF4-FFF2-40B4-BE49-F238E27FC236}">
                <a16:creationId xmlns:a16="http://schemas.microsoft.com/office/drawing/2014/main" id="{53C215FA-AA18-F2B7-24AC-F89A1340DF0E}"/>
              </a:ext>
            </a:extLst>
          </p:cNvPr>
          <p:cNvSpPr>
            <a:spLocks noGrp="1"/>
          </p:cNvSpPr>
          <p:nvPr>
            <p:ph type="body" sz="quarter" idx="14" hasCustomPrompt="1"/>
          </p:nvPr>
        </p:nvSpPr>
        <p:spPr>
          <a:xfrm>
            <a:off x="533402" y="2974975"/>
            <a:ext cx="9728198" cy="2536825"/>
          </a:xfrm>
        </p:spPr>
        <p:txBody>
          <a:bodyPr>
            <a:noAutofit/>
          </a:bodyPr>
          <a:lstStyle>
            <a:lvl1pPr>
              <a:spcBef>
                <a:spcPts val="0"/>
              </a:spcBef>
              <a:spcAft>
                <a:spcPts val="1500"/>
              </a:spcAft>
              <a:defRPr sz="3600" b="0">
                <a:solidFill>
                  <a:schemeClr val="bg1"/>
                </a:solidFill>
                <a:latin typeface="+mn-lt"/>
              </a:defRPr>
            </a:lvl1pPr>
            <a:lvl2pPr>
              <a:spcBef>
                <a:spcPts val="0"/>
              </a:spcBef>
              <a:spcAft>
                <a:spcPts val="0"/>
              </a:spcAft>
              <a:defRPr sz="2800" b="1">
                <a:solidFill>
                  <a:schemeClr val="bg1"/>
                </a:solidFill>
                <a:latin typeface="+mn-lt"/>
              </a:defRPr>
            </a:lvl2pPr>
            <a:lvl3pPr>
              <a:spcBef>
                <a:spcPts val="0"/>
              </a:spcBef>
              <a:spcAft>
                <a:spcPts val="0"/>
              </a:spcAft>
              <a:defRPr sz="3600" b="1">
                <a:solidFill>
                  <a:schemeClr val="bg1"/>
                </a:solidFill>
                <a:latin typeface="+mn-lt"/>
              </a:defRPr>
            </a:lvl3pPr>
            <a:lvl4pPr marL="0" indent="0">
              <a:spcBef>
                <a:spcPts val="0"/>
              </a:spcBef>
              <a:spcAft>
                <a:spcPts val="0"/>
              </a:spcAft>
              <a:buNone/>
              <a:defRPr sz="3600" b="1">
                <a:solidFill>
                  <a:schemeClr val="bg1"/>
                </a:solidFill>
                <a:latin typeface="+mn-lt"/>
              </a:defRPr>
            </a:lvl4pPr>
            <a:lvl5pPr marL="0" indent="0">
              <a:spcBef>
                <a:spcPts val="0"/>
              </a:spcBef>
              <a:spcAft>
                <a:spcPts val="0"/>
              </a:spcAft>
              <a:buNone/>
              <a:defRPr sz="3600" b="1">
                <a:solidFill>
                  <a:schemeClr val="bg1"/>
                </a:solidFill>
                <a:latin typeface="+mn-lt"/>
              </a:defRPr>
            </a:lvl5pPr>
          </a:lstStyle>
          <a:p>
            <a:pPr lvl="0"/>
            <a:r>
              <a:rPr lang="en-US"/>
              <a:t>Quote</a:t>
            </a:r>
          </a:p>
          <a:p>
            <a:pPr lvl="1"/>
            <a:r>
              <a:rPr lang="en-US"/>
              <a:t>Speaker</a:t>
            </a:r>
          </a:p>
        </p:txBody>
      </p:sp>
      <p:sp>
        <p:nvSpPr>
          <p:cNvPr id="9" name="Text Placeholder 8">
            <a:extLst>
              <a:ext uri="{FF2B5EF4-FFF2-40B4-BE49-F238E27FC236}">
                <a16:creationId xmlns:a16="http://schemas.microsoft.com/office/drawing/2014/main" id="{CF3C783D-6FFB-078A-9A3F-6E8B0D05FC92}"/>
              </a:ext>
            </a:extLst>
          </p:cNvPr>
          <p:cNvSpPr>
            <a:spLocks noGrp="1"/>
          </p:cNvSpPr>
          <p:nvPr>
            <p:ph type="body" sz="quarter" idx="15" hasCustomPrompt="1"/>
          </p:nvPr>
        </p:nvSpPr>
        <p:spPr>
          <a:xfrm>
            <a:off x="533402" y="1184788"/>
            <a:ext cx="2001837" cy="1475317"/>
          </a:xfrm>
          <a:custGeom>
            <a:avLst/>
            <a:gdLst>
              <a:gd name="connsiteX0" fmla="*/ 1806575 w 2001837"/>
              <a:gd name="connsiteY0" fmla="*/ 0 h 1475317"/>
              <a:gd name="connsiteX1" fmla="*/ 1904206 w 2001837"/>
              <a:gd name="connsiteY1" fmla="*/ 141023 h 1475317"/>
              <a:gd name="connsiteX2" fmla="*/ 1448594 w 2001837"/>
              <a:gd name="connsiteY2" fmla="*/ 748506 h 1475317"/>
              <a:gd name="connsiteX3" fmla="*/ 1654704 w 2001837"/>
              <a:gd name="connsiteY3" fmla="*/ 715963 h 1475317"/>
              <a:gd name="connsiteX4" fmla="*/ 2001837 w 2001837"/>
              <a:gd name="connsiteY4" fmla="*/ 1095640 h 1475317"/>
              <a:gd name="connsiteX5" fmla="*/ 1893358 w 2001837"/>
              <a:gd name="connsiteY5" fmla="*/ 1366838 h 1475317"/>
              <a:gd name="connsiteX6" fmla="*/ 1622160 w 2001837"/>
              <a:gd name="connsiteY6" fmla="*/ 1475317 h 1475317"/>
              <a:gd name="connsiteX7" fmla="*/ 1329267 w 2001837"/>
              <a:gd name="connsiteY7" fmla="*/ 1355990 h 1475317"/>
              <a:gd name="connsiteX8" fmla="*/ 1155700 w 2001837"/>
              <a:gd name="connsiteY8" fmla="*/ 889529 h 1475317"/>
              <a:gd name="connsiteX9" fmla="*/ 1806575 w 2001837"/>
              <a:gd name="connsiteY9" fmla="*/ 0 h 1475317"/>
              <a:gd name="connsiteX10" fmla="*/ 650875 w 2001837"/>
              <a:gd name="connsiteY10" fmla="*/ 0 h 1475317"/>
              <a:gd name="connsiteX11" fmla="*/ 748506 w 2001837"/>
              <a:gd name="connsiteY11" fmla="*/ 141023 h 1475317"/>
              <a:gd name="connsiteX12" fmla="*/ 292894 w 2001837"/>
              <a:gd name="connsiteY12" fmla="*/ 748506 h 1475317"/>
              <a:gd name="connsiteX13" fmla="*/ 499004 w 2001837"/>
              <a:gd name="connsiteY13" fmla="*/ 715963 h 1475317"/>
              <a:gd name="connsiteX14" fmla="*/ 846137 w 2001837"/>
              <a:gd name="connsiteY14" fmla="*/ 1095640 h 1475317"/>
              <a:gd name="connsiteX15" fmla="*/ 737658 w 2001837"/>
              <a:gd name="connsiteY15" fmla="*/ 1366838 h 1475317"/>
              <a:gd name="connsiteX16" fmla="*/ 466460 w 2001837"/>
              <a:gd name="connsiteY16" fmla="*/ 1475317 h 1475317"/>
              <a:gd name="connsiteX17" fmla="*/ 173567 w 2001837"/>
              <a:gd name="connsiteY17" fmla="*/ 1355990 h 1475317"/>
              <a:gd name="connsiteX18" fmla="*/ 0 w 2001837"/>
              <a:gd name="connsiteY18" fmla="*/ 889529 h 1475317"/>
              <a:gd name="connsiteX19" fmla="*/ 650875 w 2001837"/>
              <a:gd name="connsiteY19" fmla="*/ 0 h 1475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001837" h="1475317">
                <a:moveTo>
                  <a:pt x="1806575" y="0"/>
                </a:moveTo>
                <a:lnTo>
                  <a:pt x="1904206" y="141023"/>
                </a:lnTo>
                <a:cubicBezTo>
                  <a:pt x="1546225" y="336285"/>
                  <a:pt x="1470290" y="585788"/>
                  <a:pt x="1448594" y="748506"/>
                </a:cubicBezTo>
                <a:cubicBezTo>
                  <a:pt x="1502833" y="715963"/>
                  <a:pt x="1578769" y="705115"/>
                  <a:pt x="1654704" y="715963"/>
                </a:cubicBezTo>
                <a:cubicBezTo>
                  <a:pt x="1849967" y="737658"/>
                  <a:pt x="2001837" y="889529"/>
                  <a:pt x="2001837" y="1095640"/>
                </a:cubicBezTo>
                <a:cubicBezTo>
                  <a:pt x="2001837" y="1193271"/>
                  <a:pt x="1958446" y="1290902"/>
                  <a:pt x="1893358" y="1366838"/>
                </a:cubicBezTo>
                <a:cubicBezTo>
                  <a:pt x="1828271" y="1442773"/>
                  <a:pt x="1730640" y="1475317"/>
                  <a:pt x="1622160" y="1475317"/>
                </a:cubicBezTo>
                <a:cubicBezTo>
                  <a:pt x="1502833" y="1475317"/>
                  <a:pt x="1394354" y="1421077"/>
                  <a:pt x="1329267" y="1355990"/>
                </a:cubicBezTo>
                <a:cubicBezTo>
                  <a:pt x="1220787" y="1236663"/>
                  <a:pt x="1155700" y="1106488"/>
                  <a:pt x="1155700" y="889529"/>
                </a:cubicBezTo>
                <a:cubicBezTo>
                  <a:pt x="1155700" y="509852"/>
                  <a:pt x="1426898" y="173567"/>
                  <a:pt x="1806575" y="0"/>
                </a:cubicBezTo>
                <a:close/>
                <a:moveTo>
                  <a:pt x="650875" y="0"/>
                </a:moveTo>
                <a:lnTo>
                  <a:pt x="748506" y="141023"/>
                </a:lnTo>
                <a:cubicBezTo>
                  <a:pt x="390525" y="336285"/>
                  <a:pt x="314590" y="585788"/>
                  <a:pt x="292894" y="748506"/>
                </a:cubicBezTo>
                <a:cubicBezTo>
                  <a:pt x="347133" y="715963"/>
                  <a:pt x="423069" y="705115"/>
                  <a:pt x="499004" y="715963"/>
                </a:cubicBezTo>
                <a:cubicBezTo>
                  <a:pt x="694267" y="737658"/>
                  <a:pt x="846137" y="889529"/>
                  <a:pt x="846137" y="1095640"/>
                </a:cubicBezTo>
                <a:cubicBezTo>
                  <a:pt x="846137" y="1193271"/>
                  <a:pt x="802746" y="1290902"/>
                  <a:pt x="737658" y="1366838"/>
                </a:cubicBezTo>
                <a:cubicBezTo>
                  <a:pt x="672571" y="1442773"/>
                  <a:pt x="574940" y="1475317"/>
                  <a:pt x="466460" y="1475317"/>
                </a:cubicBezTo>
                <a:cubicBezTo>
                  <a:pt x="347133" y="1475317"/>
                  <a:pt x="238654" y="1421077"/>
                  <a:pt x="173567" y="1355990"/>
                </a:cubicBezTo>
                <a:cubicBezTo>
                  <a:pt x="65087" y="1236663"/>
                  <a:pt x="0" y="1106488"/>
                  <a:pt x="0" y="889529"/>
                </a:cubicBezTo>
                <a:cubicBezTo>
                  <a:pt x="0" y="509852"/>
                  <a:pt x="271198" y="173567"/>
                  <a:pt x="650875" y="0"/>
                </a:cubicBezTo>
                <a:close/>
              </a:path>
            </a:pathLst>
          </a:custGeom>
          <a:solidFill>
            <a:schemeClr val="accent2"/>
          </a:solidFill>
        </p:spPr>
        <p:txBody>
          <a:bodyPr wrap="square">
            <a:noAutofit/>
          </a:bodyPr>
          <a:lstStyle>
            <a:lvl1pPr>
              <a:defRPr sz="100">
                <a:solidFill>
                  <a:schemeClr val="tx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endParaRPr lang="en-GB"/>
          </a:p>
        </p:txBody>
      </p:sp>
      <p:sp>
        <p:nvSpPr>
          <p:cNvPr id="10" name="Text Placeholder 9">
            <a:extLst>
              <a:ext uri="{FF2B5EF4-FFF2-40B4-BE49-F238E27FC236}">
                <a16:creationId xmlns:a16="http://schemas.microsoft.com/office/drawing/2014/main" id="{33884194-0DB0-EE2A-47F6-3BFA866C683C}"/>
              </a:ext>
            </a:extLst>
          </p:cNvPr>
          <p:cNvSpPr>
            <a:spLocks noGrp="1"/>
          </p:cNvSpPr>
          <p:nvPr>
            <p:ph type="body" sz="quarter" idx="16" hasCustomPrompt="1"/>
          </p:nvPr>
        </p:nvSpPr>
        <p:spPr>
          <a:xfrm rot="10800000">
            <a:off x="9347199" y="4269197"/>
            <a:ext cx="1371599" cy="1010843"/>
          </a:xfrm>
          <a:custGeom>
            <a:avLst/>
            <a:gdLst>
              <a:gd name="connsiteX0" fmla="*/ 1806575 w 2001837"/>
              <a:gd name="connsiteY0" fmla="*/ 0 h 1475317"/>
              <a:gd name="connsiteX1" fmla="*/ 1904206 w 2001837"/>
              <a:gd name="connsiteY1" fmla="*/ 141023 h 1475317"/>
              <a:gd name="connsiteX2" fmla="*/ 1448594 w 2001837"/>
              <a:gd name="connsiteY2" fmla="*/ 748506 h 1475317"/>
              <a:gd name="connsiteX3" fmla="*/ 1654704 w 2001837"/>
              <a:gd name="connsiteY3" fmla="*/ 715963 h 1475317"/>
              <a:gd name="connsiteX4" fmla="*/ 2001837 w 2001837"/>
              <a:gd name="connsiteY4" fmla="*/ 1095640 h 1475317"/>
              <a:gd name="connsiteX5" fmla="*/ 1893358 w 2001837"/>
              <a:gd name="connsiteY5" fmla="*/ 1366838 h 1475317"/>
              <a:gd name="connsiteX6" fmla="*/ 1622160 w 2001837"/>
              <a:gd name="connsiteY6" fmla="*/ 1475317 h 1475317"/>
              <a:gd name="connsiteX7" fmla="*/ 1329267 w 2001837"/>
              <a:gd name="connsiteY7" fmla="*/ 1355990 h 1475317"/>
              <a:gd name="connsiteX8" fmla="*/ 1155700 w 2001837"/>
              <a:gd name="connsiteY8" fmla="*/ 889529 h 1475317"/>
              <a:gd name="connsiteX9" fmla="*/ 1806575 w 2001837"/>
              <a:gd name="connsiteY9" fmla="*/ 0 h 1475317"/>
              <a:gd name="connsiteX10" fmla="*/ 650875 w 2001837"/>
              <a:gd name="connsiteY10" fmla="*/ 0 h 1475317"/>
              <a:gd name="connsiteX11" fmla="*/ 748506 w 2001837"/>
              <a:gd name="connsiteY11" fmla="*/ 141023 h 1475317"/>
              <a:gd name="connsiteX12" fmla="*/ 292894 w 2001837"/>
              <a:gd name="connsiteY12" fmla="*/ 748506 h 1475317"/>
              <a:gd name="connsiteX13" fmla="*/ 499004 w 2001837"/>
              <a:gd name="connsiteY13" fmla="*/ 715963 h 1475317"/>
              <a:gd name="connsiteX14" fmla="*/ 846137 w 2001837"/>
              <a:gd name="connsiteY14" fmla="*/ 1095640 h 1475317"/>
              <a:gd name="connsiteX15" fmla="*/ 737658 w 2001837"/>
              <a:gd name="connsiteY15" fmla="*/ 1366838 h 1475317"/>
              <a:gd name="connsiteX16" fmla="*/ 466460 w 2001837"/>
              <a:gd name="connsiteY16" fmla="*/ 1475317 h 1475317"/>
              <a:gd name="connsiteX17" fmla="*/ 173567 w 2001837"/>
              <a:gd name="connsiteY17" fmla="*/ 1355990 h 1475317"/>
              <a:gd name="connsiteX18" fmla="*/ 0 w 2001837"/>
              <a:gd name="connsiteY18" fmla="*/ 889529 h 1475317"/>
              <a:gd name="connsiteX19" fmla="*/ 650875 w 2001837"/>
              <a:gd name="connsiteY19" fmla="*/ 0 h 1475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001837" h="1475317">
                <a:moveTo>
                  <a:pt x="1806575" y="0"/>
                </a:moveTo>
                <a:lnTo>
                  <a:pt x="1904206" y="141023"/>
                </a:lnTo>
                <a:cubicBezTo>
                  <a:pt x="1546225" y="336285"/>
                  <a:pt x="1470290" y="585788"/>
                  <a:pt x="1448594" y="748506"/>
                </a:cubicBezTo>
                <a:cubicBezTo>
                  <a:pt x="1502833" y="715963"/>
                  <a:pt x="1578769" y="705115"/>
                  <a:pt x="1654704" y="715963"/>
                </a:cubicBezTo>
                <a:cubicBezTo>
                  <a:pt x="1849967" y="737658"/>
                  <a:pt x="2001837" y="889529"/>
                  <a:pt x="2001837" y="1095640"/>
                </a:cubicBezTo>
                <a:cubicBezTo>
                  <a:pt x="2001837" y="1193271"/>
                  <a:pt x="1958446" y="1290902"/>
                  <a:pt x="1893358" y="1366838"/>
                </a:cubicBezTo>
                <a:cubicBezTo>
                  <a:pt x="1828271" y="1442773"/>
                  <a:pt x="1730640" y="1475317"/>
                  <a:pt x="1622160" y="1475317"/>
                </a:cubicBezTo>
                <a:cubicBezTo>
                  <a:pt x="1502833" y="1475317"/>
                  <a:pt x="1394354" y="1421077"/>
                  <a:pt x="1329267" y="1355990"/>
                </a:cubicBezTo>
                <a:cubicBezTo>
                  <a:pt x="1220787" y="1236663"/>
                  <a:pt x="1155700" y="1106488"/>
                  <a:pt x="1155700" y="889529"/>
                </a:cubicBezTo>
                <a:cubicBezTo>
                  <a:pt x="1155700" y="509852"/>
                  <a:pt x="1426898" y="173567"/>
                  <a:pt x="1806575" y="0"/>
                </a:cubicBezTo>
                <a:close/>
                <a:moveTo>
                  <a:pt x="650875" y="0"/>
                </a:moveTo>
                <a:lnTo>
                  <a:pt x="748506" y="141023"/>
                </a:lnTo>
                <a:cubicBezTo>
                  <a:pt x="390525" y="336285"/>
                  <a:pt x="314590" y="585788"/>
                  <a:pt x="292894" y="748506"/>
                </a:cubicBezTo>
                <a:cubicBezTo>
                  <a:pt x="347133" y="715963"/>
                  <a:pt x="423069" y="705115"/>
                  <a:pt x="499004" y="715963"/>
                </a:cubicBezTo>
                <a:cubicBezTo>
                  <a:pt x="694267" y="737658"/>
                  <a:pt x="846137" y="889529"/>
                  <a:pt x="846137" y="1095640"/>
                </a:cubicBezTo>
                <a:cubicBezTo>
                  <a:pt x="846137" y="1193271"/>
                  <a:pt x="802746" y="1290902"/>
                  <a:pt x="737658" y="1366838"/>
                </a:cubicBezTo>
                <a:cubicBezTo>
                  <a:pt x="672571" y="1442773"/>
                  <a:pt x="574940" y="1475317"/>
                  <a:pt x="466460" y="1475317"/>
                </a:cubicBezTo>
                <a:cubicBezTo>
                  <a:pt x="347133" y="1475317"/>
                  <a:pt x="238654" y="1421077"/>
                  <a:pt x="173567" y="1355990"/>
                </a:cubicBezTo>
                <a:cubicBezTo>
                  <a:pt x="65087" y="1236663"/>
                  <a:pt x="0" y="1106488"/>
                  <a:pt x="0" y="889529"/>
                </a:cubicBezTo>
                <a:cubicBezTo>
                  <a:pt x="0" y="509852"/>
                  <a:pt x="271198" y="173567"/>
                  <a:pt x="650875" y="0"/>
                </a:cubicBezTo>
                <a:close/>
              </a:path>
            </a:pathLst>
          </a:custGeom>
          <a:solidFill>
            <a:schemeClr val="accent2"/>
          </a:solidFill>
        </p:spPr>
        <p:txBody>
          <a:bodyPr wrap="square">
            <a:noAutofit/>
          </a:bodyPr>
          <a:lstStyle>
            <a:lvl1pPr>
              <a:defRPr sz="100">
                <a:solidFill>
                  <a:schemeClr val="tx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endParaRPr lang="en-GB"/>
          </a:p>
        </p:txBody>
      </p:sp>
    </p:spTree>
    <p:extLst>
      <p:ext uri="{BB962C8B-B14F-4D97-AF65-F5344CB8AC3E}">
        <p14:creationId xmlns:p14="http://schemas.microsoft.com/office/powerpoint/2010/main" val="3355387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old Content Accent ">
    <p:bg>
      <p:bgPr>
        <a:solidFill>
          <a:schemeClr val="accent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3CB4F7AF-306E-60B5-D6AB-48FFF9C37231}"/>
              </a:ext>
            </a:extLst>
          </p:cNvPr>
          <p:cNvSpPr/>
          <p:nvPr userDrawn="1"/>
        </p:nvSpPr>
        <p:spPr>
          <a:xfrm>
            <a:off x="0" y="0"/>
            <a:ext cx="12192000" cy="6858000"/>
          </a:xfrm>
          <a:custGeom>
            <a:avLst/>
            <a:gdLst>
              <a:gd name="connsiteX0" fmla="*/ 0 w 12192000"/>
              <a:gd name="connsiteY0" fmla="*/ 0 h 6858000"/>
              <a:gd name="connsiteX1" fmla="*/ 8355225 w 12192000"/>
              <a:gd name="connsiteY1" fmla="*/ 0 h 6858000"/>
              <a:gd name="connsiteX2" fmla="*/ 12189294 w 12192000"/>
              <a:gd name="connsiteY2" fmla="*/ 3400842 h 6858000"/>
              <a:gd name="connsiteX3" fmla="*/ 12190423 w 12192000"/>
              <a:gd name="connsiteY3" fmla="*/ 3400425 h 6858000"/>
              <a:gd name="connsiteX4" fmla="*/ 12192000 w 12192000"/>
              <a:gd name="connsiteY4" fmla="*/ 3400425 h 6858000"/>
              <a:gd name="connsiteX5" fmla="*/ 12192000 w 12192000"/>
              <a:gd name="connsiteY5" fmla="*/ 6858000 h 6858000"/>
              <a:gd name="connsiteX6" fmla="*/ 0 w 1219200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58000">
                <a:moveTo>
                  <a:pt x="0" y="0"/>
                </a:moveTo>
                <a:lnTo>
                  <a:pt x="8355225" y="0"/>
                </a:lnTo>
                <a:lnTo>
                  <a:pt x="12189294" y="3400842"/>
                </a:lnTo>
                <a:lnTo>
                  <a:pt x="12190423" y="3400425"/>
                </a:lnTo>
                <a:lnTo>
                  <a:pt x="12192000" y="3400425"/>
                </a:lnTo>
                <a:lnTo>
                  <a:pt x="12192000" y="6858000"/>
                </a:lnTo>
                <a:lnTo>
                  <a:pt x="0" y="685800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3" name="Picture Placeholder 22">
            <a:extLst>
              <a:ext uri="{FF2B5EF4-FFF2-40B4-BE49-F238E27FC236}">
                <a16:creationId xmlns:a16="http://schemas.microsoft.com/office/drawing/2014/main" id="{E5BBF398-1EDA-CCF2-4D7A-3D681EC404B8}"/>
              </a:ext>
            </a:extLst>
          </p:cNvPr>
          <p:cNvSpPr>
            <a:spLocks noGrp="1"/>
          </p:cNvSpPr>
          <p:nvPr>
            <p:ph type="pic" sz="quarter" idx="15"/>
          </p:nvPr>
        </p:nvSpPr>
        <p:spPr>
          <a:xfrm>
            <a:off x="2816086" y="3400425"/>
            <a:ext cx="9375915" cy="3457575"/>
          </a:xfrm>
          <a:custGeom>
            <a:avLst/>
            <a:gdLst>
              <a:gd name="connsiteX0" fmla="*/ 9374337 w 9375915"/>
              <a:gd name="connsiteY0" fmla="*/ 0 h 3457575"/>
              <a:gd name="connsiteX1" fmla="*/ 9375915 w 9375915"/>
              <a:gd name="connsiteY1" fmla="*/ 0 h 3457575"/>
              <a:gd name="connsiteX2" fmla="*/ 9375915 w 9375915"/>
              <a:gd name="connsiteY2" fmla="*/ 3457575 h 3457575"/>
              <a:gd name="connsiteX3" fmla="*/ 0 w 9375915"/>
              <a:gd name="connsiteY3" fmla="*/ 3457575 h 3457575"/>
            </a:gdLst>
            <a:ahLst/>
            <a:cxnLst>
              <a:cxn ang="0">
                <a:pos x="connsiteX0" y="connsiteY0"/>
              </a:cxn>
              <a:cxn ang="0">
                <a:pos x="connsiteX1" y="connsiteY1"/>
              </a:cxn>
              <a:cxn ang="0">
                <a:pos x="connsiteX2" y="connsiteY2"/>
              </a:cxn>
              <a:cxn ang="0">
                <a:pos x="connsiteX3" y="connsiteY3"/>
              </a:cxn>
            </a:cxnLst>
            <a:rect l="l" t="t" r="r" b="b"/>
            <a:pathLst>
              <a:path w="9375915" h="3457575">
                <a:moveTo>
                  <a:pt x="9374337" y="0"/>
                </a:moveTo>
                <a:lnTo>
                  <a:pt x="9375915" y="0"/>
                </a:lnTo>
                <a:lnTo>
                  <a:pt x="9375915" y="3457575"/>
                </a:lnTo>
                <a:lnTo>
                  <a:pt x="0" y="3457575"/>
                </a:lnTo>
                <a:close/>
              </a:path>
            </a:pathLst>
          </a:custGeom>
          <a:solidFill>
            <a:schemeClr val="bg1">
              <a:lumMod val="95000"/>
            </a:schemeClr>
          </a:solidFill>
        </p:spPr>
        <p:txBody>
          <a:bodyPr wrap="square" bIns="180000" anchor="b">
            <a:noAutofit/>
          </a:bodyPr>
          <a:lstStyle>
            <a:lvl1pPr algn="ctr">
              <a:defRPr sz="1600"/>
            </a:lvl1pPr>
          </a:lstStyle>
          <a:p>
            <a:r>
              <a:rPr lang="en-GB"/>
              <a:t>Click icon to add picture</a:t>
            </a:r>
          </a:p>
        </p:txBody>
      </p:sp>
      <p:sp>
        <p:nvSpPr>
          <p:cNvPr id="6" name="Title 5">
            <a:extLst>
              <a:ext uri="{FF2B5EF4-FFF2-40B4-BE49-F238E27FC236}">
                <a16:creationId xmlns:a16="http://schemas.microsoft.com/office/drawing/2014/main" id="{B3AAF368-4039-0A8A-F273-777610518BC7}"/>
              </a:ext>
            </a:extLst>
          </p:cNvPr>
          <p:cNvSpPr>
            <a:spLocks noGrp="1"/>
          </p:cNvSpPr>
          <p:nvPr>
            <p:ph type="title"/>
          </p:nvPr>
        </p:nvSpPr>
        <p:spPr>
          <a:xfrm>
            <a:off x="550863" y="549275"/>
            <a:ext cx="8072437" cy="1128696"/>
          </a:xfrm>
        </p:spPr>
        <p:txBody>
          <a:bodyPr/>
          <a:lstStyle>
            <a:lvl1pPr>
              <a:defRPr>
                <a:solidFill>
                  <a:schemeClr val="bg1"/>
                </a:solidFill>
              </a:defRPr>
            </a:lvl1pPr>
          </a:lstStyle>
          <a:p>
            <a:r>
              <a:rPr lang="en-GB"/>
              <a:t>Click to edit Master title style</a:t>
            </a:r>
          </a:p>
        </p:txBody>
      </p:sp>
      <p:sp>
        <p:nvSpPr>
          <p:cNvPr id="4" name="Footer Placeholder 3">
            <a:extLst>
              <a:ext uri="{FF2B5EF4-FFF2-40B4-BE49-F238E27FC236}">
                <a16:creationId xmlns:a16="http://schemas.microsoft.com/office/drawing/2014/main" id="{7ADA37B6-2103-63A1-B2C6-B137B9764401}"/>
              </a:ext>
            </a:extLst>
          </p:cNvPr>
          <p:cNvSpPr>
            <a:spLocks noGrp="1"/>
          </p:cNvSpPr>
          <p:nvPr>
            <p:ph type="ftr" sz="quarter" idx="11"/>
          </p:nvPr>
        </p:nvSpPr>
        <p:spPr/>
        <p:txBody>
          <a:bodyPr/>
          <a:lstStyle>
            <a:lvl1pPr>
              <a:defRPr>
                <a:solidFill>
                  <a:schemeClr val="bg1"/>
                </a:solidFill>
              </a:defRPr>
            </a:lvl1pPr>
          </a:lstStyle>
          <a:p>
            <a:r>
              <a:rPr lang="en-GB"/>
              <a:t>Copyright © 2024 AQA and its licensors. All rights reserved. </a:t>
            </a:r>
          </a:p>
        </p:txBody>
      </p:sp>
      <p:sp>
        <p:nvSpPr>
          <p:cNvPr id="5" name="Slide Number Placeholder 4">
            <a:extLst>
              <a:ext uri="{FF2B5EF4-FFF2-40B4-BE49-F238E27FC236}">
                <a16:creationId xmlns:a16="http://schemas.microsoft.com/office/drawing/2014/main" id="{9B90843F-2F05-0893-55B0-297EE7A55CD5}"/>
              </a:ext>
            </a:extLst>
          </p:cNvPr>
          <p:cNvSpPr>
            <a:spLocks noGrp="1"/>
          </p:cNvSpPr>
          <p:nvPr>
            <p:ph type="sldNum" sz="quarter" idx="12"/>
          </p:nvPr>
        </p:nvSpPr>
        <p:spPr/>
        <p:txBody>
          <a:bodyPr/>
          <a:lstStyle>
            <a:lvl1pPr>
              <a:defRPr>
                <a:solidFill>
                  <a:schemeClr val="bg1"/>
                </a:solidFill>
              </a:defRPr>
            </a:lvl1pPr>
          </a:lstStyle>
          <a:p>
            <a:fld id="{39C6B835-EB63-4AE7-9628-740A286606E4}" type="slidenum">
              <a:rPr lang="en-GB" smtClean="0"/>
              <a:pPr/>
              <a:t>‹#›</a:t>
            </a:fld>
            <a:endParaRPr lang="en-GB"/>
          </a:p>
        </p:txBody>
      </p:sp>
      <p:sp>
        <p:nvSpPr>
          <p:cNvPr id="20" name="Text Placeholder 4">
            <a:extLst>
              <a:ext uri="{FF2B5EF4-FFF2-40B4-BE49-F238E27FC236}">
                <a16:creationId xmlns:a16="http://schemas.microsoft.com/office/drawing/2014/main" id="{F6CE024F-6738-8293-A529-81D7FA9C9052}"/>
              </a:ext>
            </a:extLst>
          </p:cNvPr>
          <p:cNvSpPr>
            <a:spLocks noGrp="1"/>
          </p:cNvSpPr>
          <p:nvPr>
            <p:ph type="body" sz="quarter" idx="14"/>
          </p:nvPr>
        </p:nvSpPr>
        <p:spPr>
          <a:xfrm>
            <a:off x="550863" y="1968975"/>
            <a:ext cx="5260975" cy="380317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grpSp>
        <p:nvGrpSpPr>
          <p:cNvPr id="30" name="Graphic 6">
            <a:extLst>
              <a:ext uri="{FF2B5EF4-FFF2-40B4-BE49-F238E27FC236}">
                <a16:creationId xmlns:a16="http://schemas.microsoft.com/office/drawing/2014/main" id="{BED0DA60-49E4-CA0B-0FB8-A669244FFC85}"/>
              </a:ext>
            </a:extLst>
          </p:cNvPr>
          <p:cNvGrpSpPr/>
          <p:nvPr userDrawn="1"/>
        </p:nvGrpSpPr>
        <p:grpSpPr>
          <a:xfrm>
            <a:off x="550862" y="6145831"/>
            <a:ext cx="877888" cy="356047"/>
            <a:chOff x="470661" y="492919"/>
            <a:chExt cx="1210408" cy="490907"/>
          </a:xfrm>
          <a:solidFill>
            <a:schemeClr val="bg1"/>
          </a:solidFill>
        </p:grpSpPr>
        <p:sp>
          <p:nvSpPr>
            <p:cNvPr id="31" name="Freeform: Shape 30">
              <a:extLst>
                <a:ext uri="{FF2B5EF4-FFF2-40B4-BE49-F238E27FC236}">
                  <a16:creationId xmlns:a16="http://schemas.microsoft.com/office/drawing/2014/main" id="{578052A6-A6E9-F8F8-5F2F-70F3BDF7F613}"/>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DA251E49-A004-FCCA-6E75-06BBDEF5D105}"/>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565A2B23-EEDD-780A-3D79-6D9381C24D1A}"/>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2B33FD30-2326-6344-7C89-866B1CB3F040}"/>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2" name="Freeform: Shape 1">
            <a:extLst>
              <a:ext uri="{FF2B5EF4-FFF2-40B4-BE49-F238E27FC236}">
                <a16:creationId xmlns:a16="http://schemas.microsoft.com/office/drawing/2014/main" id="{629AB1E2-D270-D556-FE5D-879C58377640}"/>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spTree>
    <p:extLst>
      <p:ext uri="{BB962C8B-B14F-4D97-AF65-F5344CB8AC3E}">
        <p14:creationId xmlns:p14="http://schemas.microsoft.com/office/powerpoint/2010/main" val="4036851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tatement A">
    <p:bg>
      <p:bgPr>
        <a:solidFill>
          <a:schemeClr val="tx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818B854-F73F-BCE3-C641-2D650F47E3BD}"/>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Freeform: Shape 25">
            <a:extLst>
              <a:ext uri="{FF2B5EF4-FFF2-40B4-BE49-F238E27FC236}">
                <a16:creationId xmlns:a16="http://schemas.microsoft.com/office/drawing/2014/main" id="{7ECB0CD8-C6B8-B584-7374-D153AEBF1E6C}"/>
              </a:ext>
            </a:extLst>
          </p:cNvPr>
          <p:cNvSpPr/>
          <p:nvPr userDrawn="1"/>
        </p:nvSpPr>
        <p:spPr>
          <a:xfrm>
            <a:off x="8509803" y="-1"/>
            <a:ext cx="3682197" cy="6858001"/>
          </a:xfrm>
          <a:custGeom>
            <a:avLst/>
            <a:gdLst>
              <a:gd name="connsiteX0" fmla="*/ 2423710 w 3682197"/>
              <a:gd name="connsiteY0" fmla="*/ 0 h 6858001"/>
              <a:gd name="connsiteX1" fmla="*/ 3682197 w 3682197"/>
              <a:gd name="connsiteY1" fmla="*/ 0 h 6858001"/>
              <a:gd name="connsiteX2" fmla="*/ 3682197 w 3682197"/>
              <a:gd name="connsiteY2" fmla="*/ 3490133 h 6858001"/>
              <a:gd name="connsiteX3" fmla="*/ 2521055 w 3682197"/>
              <a:gd name="connsiteY3" fmla="*/ 6850745 h 6858001"/>
              <a:gd name="connsiteX4" fmla="*/ 2519956 w 3682197"/>
              <a:gd name="connsiteY4" fmla="*/ 6858001 h 6858001"/>
              <a:gd name="connsiteX5" fmla="*/ 0 w 3682197"/>
              <a:gd name="connsiteY5"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82197" h="6858001">
                <a:moveTo>
                  <a:pt x="2423710" y="0"/>
                </a:moveTo>
                <a:lnTo>
                  <a:pt x="3682197" y="0"/>
                </a:lnTo>
                <a:lnTo>
                  <a:pt x="3682197" y="3490133"/>
                </a:lnTo>
                <a:lnTo>
                  <a:pt x="2521055" y="6850745"/>
                </a:lnTo>
                <a:lnTo>
                  <a:pt x="2519956" y="6858001"/>
                </a:lnTo>
                <a:lnTo>
                  <a:pt x="0" y="68580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0" name="Picture 9">
            <a:extLst>
              <a:ext uri="{FF2B5EF4-FFF2-40B4-BE49-F238E27FC236}">
                <a16:creationId xmlns:a16="http://schemas.microsoft.com/office/drawing/2014/main" id="{F48E8205-AC18-CC17-0F16-FA4DBF1CCD77}"/>
              </a:ext>
            </a:extLst>
          </p:cNvPr>
          <p:cNvPicPr>
            <a:picLocks noChangeAspect="1"/>
          </p:cNvPicPr>
          <p:nvPr userDrawn="1"/>
        </p:nvPicPr>
        <p:blipFill rotWithShape="1">
          <a:blip r:embed="rId2"/>
          <a:srcRect l="23232" r="23333" b="29833"/>
          <a:stretch/>
        </p:blipFill>
        <p:spPr>
          <a:xfrm>
            <a:off x="5207602" y="972457"/>
            <a:ext cx="6741928" cy="5885543"/>
          </a:xfrm>
          <a:prstGeom prst="rect">
            <a:avLst/>
          </a:prstGeom>
        </p:spPr>
      </p:pic>
      <p:sp>
        <p:nvSpPr>
          <p:cNvPr id="3" name="Footer Placeholder 2">
            <a:extLst>
              <a:ext uri="{FF2B5EF4-FFF2-40B4-BE49-F238E27FC236}">
                <a16:creationId xmlns:a16="http://schemas.microsoft.com/office/drawing/2014/main" id="{93493A15-3787-B0CA-5B5B-C4622BA7CDF5}"/>
              </a:ext>
            </a:extLst>
          </p:cNvPr>
          <p:cNvSpPr>
            <a:spLocks noGrp="1"/>
          </p:cNvSpPr>
          <p:nvPr>
            <p:ph type="ftr" sz="quarter" idx="10"/>
          </p:nvPr>
        </p:nvSpPr>
        <p:spPr/>
        <p:txBody>
          <a:bodyPr/>
          <a:lstStyle>
            <a:lvl1pPr>
              <a:defRPr>
                <a:solidFill>
                  <a:schemeClr val="bg1"/>
                </a:solidFill>
              </a:defRPr>
            </a:lvl1pPr>
          </a:lstStyle>
          <a:p>
            <a:r>
              <a:rPr lang="en-GB"/>
              <a:t>Copyright © 2024 AQA and its licensors. All rights reserved. </a:t>
            </a:r>
          </a:p>
        </p:txBody>
      </p:sp>
      <p:sp>
        <p:nvSpPr>
          <p:cNvPr id="4" name="Slide Number Placeholder 3">
            <a:extLst>
              <a:ext uri="{FF2B5EF4-FFF2-40B4-BE49-F238E27FC236}">
                <a16:creationId xmlns:a16="http://schemas.microsoft.com/office/drawing/2014/main" id="{8AA1EFF1-B5D3-3D7F-7A87-8CD0ECE6B593}"/>
              </a:ext>
            </a:extLst>
          </p:cNvPr>
          <p:cNvSpPr>
            <a:spLocks noGrp="1"/>
          </p:cNvSpPr>
          <p:nvPr>
            <p:ph type="sldNum" sz="quarter" idx="11"/>
          </p:nvPr>
        </p:nvSpPr>
        <p:spPr/>
        <p:txBody>
          <a:bodyPr/>
          <a:lstStyle>
            <a:lvl1pPr>
              <a:defRPr>
                <a:solidFill>
                  <a:schemeClr val="bg1"/>
                </a:solidFill>
              </a:defRPr>
            </a:lvl1pPr>
          </a:lstStyle>
          <a:p>
            <a:fld id="{39C6B835-EB63-4AE7-9628-740A286606E4}" type="slidenum">
              <a:rPr lang="en-GB" smtClean="0"/>
              <a:pPr/>
              <a:t>‹#›</a:t>
            </a:fld>
            <a:endParaRPr lang="en-GB"/>
          </a:p>
        </p:txBody>
      </p:sp>
      <p:sp>
        <p:nvSpPr>
          <p:cNvPr id="42" name="Text Placeholder 41">
            <a:extLst>
              <a:ext uri="{FF2B5EF4-FFF2-40B4-BE49-F238E27FC236}">
                <a16:creationId xmlns:a16="http://schemas.microsoft.com/office/drawing/2014/main" id="{3629AC38-B6E9-C7F9-3DB3-CAEE837A6F5F}"/>
              </a:ext>
            </a:extLst>
          </p:cNvPr>
          <p:cNvSpPr>
            <a:spLocks noGrp="1"/>
          </p:cNvSpPr>
          <p:nvPr>
            <p:ph type="body" sz="quarter" idx="12" hasCustomPrompt="1"/>
          </p:nvPr>
        </p:nvSpPr>
        <p:spPr>
          <a:xfrm>
            <a:off x="550863" y="549275"/>
            <a:ext cx="5545137" cy="5222875"/>
          </a:xfrm>
        </p:spPr>
        <p:txBody>
          <a:bodyPr>
            <a:noAutofit/>
          </a:bodyPr>
          <a:lstStyle>
            <a:lvl1pPr>
              <a:lnSpc>
                <a:spcPct val="95000"/>
              </a:lnSpc>
              <a:spcBef>
                <a:spcPts val="0"/>
              </a:spcBef>
              <a:spcAft>
                <a:spcPts val="0"/>
              </a:spcAft>
              <a:defRPr sz="6000">
                <a:solidFill>
                  <a:schemeClr val="bg1"/>
                </a:solidFill>
                <a:latin typeface="+mj-lt"/>
              </a:defRPr>
            </a:lvl1pPr>
            <a:lvl2pPr>
              <a:lnSpc>
                <a:spcPct val="95000"/>
              </a:lnSpc>
              <a:spcBef>
                <a:spcPts val="0"/>
              </a:spcBef>
              <a:spcAft>
                <a:spcPts val="0"/>
              </a:spcAft>
              <a:defRPr sz="7000">
                <a:solidFill>
                  <a:schemeClr val="bg1"/>
                </a:solidFill>
                <a:latin typeface="+mj-lt"/>
              </a:defRPr>
            </a:lvl2pPr>
            <a:lvl3pPr>
              <a:lnSpc>
                <a:spcPct val="95000"/>
              </a:lnSpc>
              <a:spcBef>
                <a:spcPts val="0"/>
              </a:spcBef>
              <a:spcAft>
                <a:spcPts val="0"/>
              </a:spcAft>
              <a:defRPr sz="7000">
                <a:solidFill>
                  <a:schemeClr val="bg1"/>
                </a:solidFill>
                <a:latin typeface="+mj-lt"/>
              </a:defRPr>
            </a:lvl3pPr>
            <a:lvl4pPr marL="0" indent="0">
              <a:lnSpc>
                <a:spcPct val="95000"/>
              </a:lnSpc>
              <a:spcBef>
                <a:spcPts val="0"/>
              </a:spcBef>
              <a:spcAft>
                <a:spcPts val="0"/>
              </a:spcAft>
              <a:buNone/>
              <a:defRPr sz="7000">
                <a:solidFill>
                  <a:schemeClr val="bg1"/>
                </a:solidFill>
                <a:latin typeface="+mj-lt"/>
              </a:defRPr>
            </a:lvl4pPr>
            <a:lvl5pPr marL="0" indent="0">
              <a:lnSpc>
                <a:spcPct val="95000"/>
              </a:lnSpc>
              <a:spcBef>
                <a:spcPts val="0"/>
              </a:spcBef>
              <a:spcAft>
                <a:spcPts val="0"/>
              </a:spcAft>
              <a:buNone/>
              <a:defRPr sz="7000">
                <a:solidFill>
                  <a:schemeClr val="bg1"/>
                </a:solidFill>
                <a:latin typeface="+mj-lt"/>
              </a:defRPr>
            </a:lvl5pPr>
          </a:lstStyle>
          <a:p>
            <a:pPr lvl="0"/>
            <a:r>
              <a:rPr lang="en-US"/>
              <a:t>Statement</a:t>
            </a:r>
          </a:p>
        </p:txBody>
      </p:sp>
      <p:grpSp>
        <p:nvGrpSpPr>
          <p:cNvPr id="2" name="Graphic 6">
            <a:extLst>
              <a:ext uri="{FF2B5EF4-FFF2-40B4-BE49-F238E27FC236}">
                <a16:creationId xmlns:a16="http://schemas.microsoft.com/office/drawing/2014/main" id="{6F25C865-5D79-2C97-ED79-67F0731CC386}"/>
              </a:ext>
            </a:extLst>
          </p:cNvPr>
          <p:cNvGrpSpPr/>
          <p:nvPr userDrawn="1"/>
        </p:nvGrpSpPr>
        <p:grpSpPr>
          <a:xfrm>
            <a:off x="550862" y="6145831"/>
            <a:ext cx="877888" cy="356047"/>
            <a:chOff x="470661" y="492919"/>
            <a:chExt cx="1210408" cy="490907"/>
          </a:xfrm>
          <a:solidFill>
            <a:schemeClr val="bg1"/>
          </a:solidFill>
        </p:grpSpPr>
        <p:sp>
          <p:nvSpPr>
            <p:cNvPr id="5" name="Freeform: Shape 4">
              <a:extLst>
                <a:ext uri="{FF2B5EF4-FFF2-40B4-BE49-F238E27FC236}">
                  <a16:creationId xmlns:a16="http://schemas.microsoft.com/office/drawing/2014/main" id="{7EF501D8-4934-5521-5B55-EF190047F811}"/>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6" name="Freeform: Shape 5">
              <a:extLst>
                <a:ext uri="{FF2B5EF4-FFF2-40B4-BE49-F238E27FC236}">
                  <a16:creationId xmlns:a16="http://schemas.microsoft.com/office/drawing/2014/main" id="{5960861C-8B82-FBC2-FACD-467D0FA87FCB}"/>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02C1E886-C7E5-0FC9-3317-60C581A1EC60}"/>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2BACE94B-3B52-58C6-F3CA-00BD89BB0934}"/>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11" name="Freeform: Shape 10">
            <a:extLst>
              <a:ext uri="{FF2B5EF4-FFF2-40B4-BE49-F238E27FC236}">
                <a16:creationId xmlns:a16="http://schemas.microsoft.com/office/drawing/2014/main" id="{01A2BB41-37DE-1AB3-7637-746BF2072B8E}"/>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spTree>
    <p:extLst>
      <p:ext uri="{BB962C8B-B14F-4D97-AF65-F5344CB8AC3E}">
        <p14:creationId xmlns:p14="http://schemas.microsoft.com/office/powerpoint/2010/main" val="2581596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tatement B">
    <p:bg>
      <p:bgPr>
        <a:solidFill>
          <a:schemeClr val="tx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7652CC1-DA38-8C06-F9A2-2F322CC0A305}"/>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Freeform: Shape 25">
            <a:extLst>
              <a:ext uri="{FF2B5EF4-FFF2-40B4-BE49-F238E27FC236}">
                <a16:creationId xmlns:a16="http://schemas.microsoft.com/office/drawing/2014/main" id="{7ECB0CD8-C6B8-B584-7374-D153AEBF1E6C}"/>
              </a:ext>
            </a:extLst>
          </p:cNvPr>
          <p:cNvSpPr/>
          <p:nvPr userDrawn="1"/>
        </p:nvSpPr>
        <p:spPr>
          <a:xfrm>
            <a:off x="8509803" y="-1"/>
            <a:ext cx="3682197" cy="6858001"/>
          </a:xfrm>
          <a:custGeom>
            <a:avLst/>
            <a:gdLst>
              <a:gd name="connsiteX0" fmla="*/ 2423710 w 3682197"/>
              <a:gd name="connsiteY0" fmla="*/ 0 h 6858001"/>
              <a:gd name="connsiteX1" fmla="*/ 3682197 w 3682197"/>
              <a:gd name="connsiteY1" fmla="*/ 0 h 6858001"/>
              <a:gd name="connsiteX2" fmla="*/ 3682197 w 3682197"/>
              <a:gd name="connsiteY2" fmla="*/ 3490133 h 6858001"/>
              <a:gd name="connsiteX3" fmla="*/ 2521055 w 3682197"/>
              <a:gd name="connsiteY3" fmla="*/ 6850745 h 6858001"/>
              <a:gd name="connsiteX4" fmla="*/ 2519956 w 3682197"/>
              <a:gd name="connsiteY4" fmla="*/ 6858001 h 6858001"/>
              <a:gd name="connsiteX5" fmla="*/ 0 w 3682197"/>
              <a:gd name="connsiteY5"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82197" h="6858001">
                <a:moveTo>
                  <a:pt x="2423710" y="0"/>
                </a:moveTo>
                <a:lnTo>
                  <a:pt x="3682197" y="0"/>
                </a:lnTo>
                <a:lnTo>
                  <a:pt x="3682197" y="3490133"/>
                </a:lnTo>
                <a:lnTo>
                  <a:pt x="2521055" y="6850745"/>
                </a:lnTo>
                <a:lnTo>
                  <a:pt x="2519956" y="6858001"/>
                </a:lnTo>
                <a:lnTo>
                  <a:pt x="0" y="685800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 name="Footer Placeholder 2">
            <a:extLst>
              <a:ext uri="{FF2B5EF4-FFF2-40B4-BE49-F238E27FC236}">
                <a16:creationId xmlns:a16="http://schemas.microsoft.com/office/drawing/2014/main" id="{93493A15-3787-B0CA-5B5B-C4622BA7CDF5}"/>
              </a:ext>
            </a:extLst>
          </p:cNvPr>
          <p:cNvSpPr>
            <a:spLocks noGrp="1"/>
          </p:cNvSpPr>
          <p:nvPr>
            <p:ph type="ftr" sz="quarter" idx="10"/>
          </p:nvPr>
        </p:nvSpPr>
        <p:spPr/>
        <p:txBody>
          <a:bodyPr/>
          <a:lstStyle>
            <a:lvl1pPr>
              <a:defRPr>
                <a:solidFill>
                  <a:schemeClr val="bg1"/>
                </a:solidFill>
              </a:defRPr>
            </a:lvl1pPr>
          </a:lstStyle>
          <a:p>
            <a:r>
              <a:rPr lang="en-GB"/>
              <a:t>Copyright © 2024 AQA and its licensors. All rights reserved. </a:t>
            </a:r>
          </a:p>
        </p:txBody>
      </p:sp>
      <p:sp>
        <p:nvSpPr>
          <p:cNvPr id="42" name="Text Placeholder 41">
            <a:extLst>
              <a:ext uri="{FF2B5EF4-FFF2-40B4-BE49-F238E27FC236}">
                <a16:creationId xmlns:a16="http://schemas.microsoft.com/office/drawing/2014/main" id="{3629AC38-B6E9-C7F9-3DB3-CAEE837A6F5F}"/>
              </a:ext>
            </a:extLst>
          </p:cNvPr>
          <p:cNvSpPr>
            <a:spLocks noGrp="1"/>
          </p:cNvSpPr>
          <p:nvPr>
            <p:ph type="body" sz="quarter" idx="12" hasCustomPrompt="1"/>
          </p:nvPr>
        </p:nvSpPr>
        <p:spPr>
          <a:xfrm>
            <a:off x="550863" y="549275"/>
            <a:ext cx="5545137" cy="5222875"/>
          </a:xfrm>
        </p:spPr>
        <p:txBody>
          <a:bodyPr>
            <a:noAutofit/>
          </a:bodyPr>
          <a:lstStyle>
            <a:lvl1pPr>
              <a:lnSpc>
                <a:spcPct val="95000"/>
              </a:lnSpc>
              <a:spcBef>
                <a:spcPts val="0"/>
              </a:spcBef>
              <a:spcAft>
                <a:spcPts val="0"/>
              </a:spcAft>
              <a:defRPr sz="6000">
                <a:solidFill>
                  <a:schemeClr val="bg1"/>
                </a:solidFill>
                <a:latin typeface="+mj-lt"/>
              </a:defRPr>
            </a:lvl1pPr>
            <a:lvl2pPr>
              <a:lnSpc>
                <a:spcPct val="95000"/>
              </a:lnSpc>
              <a:spcBef>
                <a:spcPts val="0"/>
              </a:spcBef>
              <a:spcAft>
                <a:spcPts val="0"/>
              </a:spcAft>
              <a:defRPr sz="7000">
                <a:solidFill>
                  <a:schemeClr val="bg1"/>
                </a:solidFill>
                <a:latin typeface="+mj-lt"/>
              </a:defRPr>
            </a:lvl2pPr>
            <a:lvl3pPr>
              <a:lnSpc>
                <a:spcPct val="95000"/>
              </a:lnSpc>
              <a:spcBef>
                <a:spcPts val="0"/>
              </a:spcBef>
              <a:spcAft>
                <a:spcPts val="0"/>
              </a:spcAft>
              <a:defRPr sz="7000">
                <a:solidFill>
                  <a:schemeClr val="bg1"/>
                </a:solidFill>
                <a:latin typeface="+mj-lt"/>
              </a:defRPr>
            </a:lvl3pPr>
            <a:lvl4pPr marL="0" indent="0">
              <a:lnSpc>
                <a:spcPct val="95000"/>
              </a:lnSpc>
              <a:spcBef>
                <a:spcPts val="0"/>
              </a:spcBef>
              <a:spcAft>
                <a:spcPts val="0"/>
              </a:spcAft>
              <a:buNone/>
              <a:defRPr sz="7000">
                <a:solidFill>
                  <a:schemeClr val="bg1"/>
                </a:solidFill>
                <a:latin typeface="+mj-lt"/>
              </a:defRPr>
            </a:lvl4pPr>
            <a:lvl5pPr marL="0" indent="0">
              <a:lnSpc>
                <a:spcPct val="95000"/>
              </a:lnSpc>
              <a:spcBef>
                <a:spcPts val="0"/>
              </a:spcBef>
              <a:spcAft>
                <a:spcPts val="0"/>
              </a:spcAft>
              <a:buNone/>
              <a:defRPr sz="7000">
                <a:solidFill>
                  <a:schemeClr val="bg1"/>
                </a:solidFill>
                <a:latin typeface="+mj-lt"/>
              </a:defRPr>
            </a:lvl5pPr>
          </a:lstStyle>
          <a:p>
            <a:pPr lvl="0"/>
            <a:r>
              <a:rPr lang="en-US"/>
              <a:t>Statement</a:t>
            </a:r>
          </a:p>
        </p:txBody>
      </p:sp>
      <p:pic>
        <p:nvPicPr>
          <p:cNvPr id="5" name="Picture 4">
            <a:extLst>
              <a:ext uri="{FF2B5EF4-FFF2-40B4-BE49-F238E27FC236}">
                <a16:creationId xmlns:a16="http://schemas.microsoft.com/office/drawing/2014/main" id="{5B006897-DEE2-8028-33C6-DBBE9747BE90}"/>
              </a:ext>
            </a:extLst>
          </p:cNvPr>
          <p:cNvPicPr>
            <a:picLocks noChangeAspect="1"/>
          </p:cNvPicPr>
          <p:nvPr userDrawn="1"/>
        </p:nvPicPr>
        <p:blipFill rotWithShape="1">
          <a:blip r:embed="rId2"/>
          <a:srcRect l="104" r="1221" b="12914"/>
          <a:stretch/>
        </p:blipFill>
        <p:spPr>
          <a:xfrm>
            <a:off x="4502806" y="1132114"/>
            <a:ext cx="7689194" cy="5725886"/>
          </a:xfrm>
          <a:prstGeom prst="rect">
            <a:avLst/>
          </a:prstGeom>
        </p:spPr>
      </p:pic>
      <p:grpSp>
        <p:nvGrpSpPr>
          <p:cNvPr id="2" name="Graphic 6">
            <a:extLst>
              <a:ext uri="{FF2B5EF4-FFF2-40B4-BE49-F238E27FC236}">
                <a16:creationId xmlns:a16="http://schemas.microsoft.com/office/drawing/2014/main" id="{A5BD8CA4-3EC5-6114-9B8F-205E92032E9B}"/>
              </a:ext>
            </a:extLst>
          </p:cNvPr>
          <p:cNvGrpSpPr/>
          <p:nvPr userDrawn="1"/>
        </p:nvGrpSpPr>
        <p:grpSpPr>
          <a:xfrm>
            <a:off x="550862" y="6145831"/>
            <a:ext cx="877888" cy="356047"/>
            <a:chOff x="470661" y="492919"/>
            <a:chExt cx="1210408" cy="490907"/>
          </a:xfrm>
          <a:solidFill>
            <a:schemeClr val="bg1"/>
          </a:solidFill>
        </p:grpSpPr>
        <p:sp>
          <p:nvSpPr>
            <p:cNvPr id="6" name="Freeform: Shape 5">
              <a:extLst>
                <a:ext uri="{FF2B5EF4-FFF2-40B4-BE49-F238E27FC236}">
                  <a16:creationId xmlns:a16="http://schemas.microsoft.com/office/drawing/2014/main" id="{1480461F-BC2C-11D8-6785-65CB7D106A9D}"/>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D96AC95C-10F4-299A-46FD-7CB34504519A}"/>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7BBC521B-8BA0-6D95-1CE3-3A931DEE8058}"/>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4843F60E-6BC6-F218-1C67-304966CEB101}"/>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4" name="Slide Number Placeholder 3">
            <a:extLst>
              <a:ext uri="{FF2B5EF4-FFF2-40B4-BE49-F238E27FC236}">
                <a16:creationId xmlns:a16="http://schemas.microsoft.com/office/drawing/2014/main" id="{8AA1EFF1-B5D3-3D7F-7A87-8CD0ECE6B593}"/>
              </a:ext>
            </a:extLst>
          </p:cNvPr>
          <p:cNvSpPr>
            <a:spLocks noGrp="1"/>
          </p:cNvSpPr>
          <p:nvPr>
            <p:ph type="sldNum" sz="quarter" idx="11"/>
          </p:nvPr>
        </p:nvSpPr>
        <p:spPr/>
        <p:txBody>
          <a:bodyPr/>
          <a:lstStyle>
            <a:lvl1pPr>
              <a:defRPr>
                <a:solidFill>
                  <a:schemeClr val="bg1"/>
                </a:solidFill>
              </a:defRPr>
            </a:lvl1pPr>
          </a:lstStyle>
          <a:p>
            <a:fld id="{39C6B835-EB63-4AE7-9628-740A286606E4}" type="slidenum">
              <a:rPr lang="en-GB" smtClean="0"/>
              <a:pPr/>
              <a:t>‹#›</a:t>
            </a:fld>
            <a:endParaRPr lang="en-GB"/>
          </a:p>
        </p:txBody>
      </p:sp>
      <p:sp>
        <p:nvSpPr>
          <p:cNvPr id="11" name="Freeform: Shape 10">
            <a:extLst>
              <a:ext uri="{FF2B5EF4-FFF2-40B4-BE49-F238E27FC236}">
                <a16:creationId xmlns:a16="http://schemas.microsoft.com/office/drawing/2014/main" id="{9BB08096-B054-CAD1-643A-EF6D912A6687}"/>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spTree>
    <p:extLst>
      <p:ext uri="{BB962C8B-B14F-4D97-AF65-F5344CB8AC3E}">
        <p14:creationId xmlns:p14="http://schemas.microsoft.com/office/powerpoint/2010/main" val="1601536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tatement Editable">
    <p:bg>
      <p:bgPr>
        <a:solidFill>
          <a:schemeClr val="accent4"/>
        </a:solid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DF82C314-F44C-A9F2-FF93-4F5737DBE0EA}"/>
              </a:ext>
            </a:extLst>
          </p:cNvPr>
          <p:cNvSpPr/>
          <p:nvPr userDrawn="1"/>
        </p:nvSpPr>
        <p:spPr>
          <a:xfrm>
            <a:off x="0" y="0"/>
            <a:ext cx="12192000" cy="6858000"/>
          </a:xfrm>
          <a:custGeom>
            <a:avLst/>
            <a:gdLst>
              <a:gd name="connsiteX0" fmla="*/ 12192000 w 12192000"/>
              <a:gd name="connsiteY0" fmla="*/ 3490132 h 6858000"/>
              <a:gd name="connsiteX1" fmla="*/ 12192000 w 12192000"/>
              <a:gd name="connsiteY1" fmla="*/ 6858000 h 6858000"/>
              <a:gd name="connsiteX2" fmla="*/ 11029759 w 12192000"/>
              <a:gd name="connsiteY2" fmla="*/ 6858000 h 6858000"/>
              <a:gd name="connsiteX3" fmla="*/ 11030858 w 12192000"/>
              <a:gd name="connsiteY3" fmla="*/ 6850744 h 6858000"/>
              <a:gd name="connsiteX4" fmla="*/ 0 w 12192000"/>
              <a:gd name="connsiteY4" fmla="*/ 0 h 6858000"/>
              <a:gd name="connsiteX5" fmla="*/ 10933513 w 12192000"/>
              <a:gd name="connsiteY5" fmla="*/ 0 h 6858000"/>
              <a:gd name="connsiteX6" fmla="*/ 8509803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2192000" y="3490132"/>
                </a:moveTo>
                <a:lnTo>
                  <a:pt x="12192000" y="6858000"/>
                </a:lnTo>
                <a:lnTo>
                  <a:pt x="11029759" y="6858000"/>
                </a:lnTo>
                <a:lnTo>
                  <a:pt x="11030858" y="6850744"/>
                </a:lnTo>
                <a:close/>
                <a:moveTo>
                  <a:pt x="0" y="0"/>
                </a:moveTo>
                <a:lnTo>
                  <a:pt x="10933513" y="0"/>
                </a:lnTo>
                <a:lnTo>
                  <a:pt x="8509803" y="6858000"/>
                </a:lnTo>
                <a:lnTo>
                  <a:pt x="0" y="685800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 name="Footer Placeholder 2">
            <a:extLst>
              <a:ext uri="{FF2B5EF4-FFF2-40B4-BE49-F238E27FC236}">
                <a16:creationId xmlns:a16="http://schemas.microsoft.com/office/drawing/2014/main" id="{93493A15-3787-B0CA-5B5B-C4622BA7CDF5}"/>
              </a:ext>
            </a:extLst>
          </p:cNvPr>
          <p:cNvSpPr>
            <a:spLocks noGrp="1"/>
          </p:cNvSpPr>
          <p:nvPr>
            <p:ph type="ftr" sz="quarter" idx="10"/>
          </p:nvPr>
        </p:nvSpPr>
        <p:spPr/>
        <p:txBody>
          <a:bodyPr/>
          <a:lstStyle>
            <a:lvl1pPr>
              <a:defRPr>
                <a:solidFill>
                  <a:schemeClr val="bg1"/>
                </a:solidFill>
              </a:defRPr>
            </a:lvl1pPr>
          </a:lstStyle>
          <a:p>
            <a:r>
              <a:rPr lang="en-GB"/>
              <a:t>Copyright © 2024 AQA and its licensors. All rights reserved. </a:t>
            </a:r>
          </a:p>
        </p:txBody>
      </p:sp>
      <p:sp>
        <p:nvSpPr>
          <p:cNvPr id="4" name="Slide Number Placeholder 3">
            <a:extLst>
              <a:ext uri="{FF2B5EF4-FFF2-40B4-BE49-F238E27FC236}">
                <a16:creationId xmlns:a16="http://schemas.microsoft.com/office/drawing/2014/main" id="{8AA1EFF1-B5D3-3D7F-7A87-8CD0ECE6B593}"/>
              </a:ext>
            </a:extLst>
          </p:cNvPr>
          <p:cNvSpPr>
            <a:spLocks noGrp="1"/>
          </p:cNvSpPr>
          <p:nvPr>
            <p:ph type="sldNum" sz="quarter" idx="11"/>
          </p:nvPr>
        </p:nvSpPr>
        <p:spPr/>
        <p:txBody>
          <a:bodyPr/>
          <a:lstStyle>
            <a:lvl1pPr>
              <a:defRPr>
                <a:solidFill>
                  <a:schemeClr val="bg1"/>
                </a:solidFill>
              </a:defRPr>
            </a:lvl1pPr>
          </a:lstStyle>
          <a:p>
            <a:fld id="{39C6B835-EB63-4AE7-9628-740A286606E4}" type="slidenum">
              <a:rPr lang="en-GB" smtClean="0"/>
              <a:pPr/>
              <a:t>‹#›</a:t>
            </a:fld>
            <a:endParaRPr lang="en-GB"/>
          </a:p>
        </p:txBody>
      </p:sp>
      <p:sp>
        <p:nvSpPr>
          <p:cNvPr id="42" name="Text Placeholder 41">
            <a:extLst>
              <a:ext uri="{FF2B5EF4-FFF2-40B4-BE49-F238E27FC236}">
                <a16:creationId xmlns:a16="http://schemas.microsoft.com/office/drawing/2014/main" id="{3629AC38-B6E9-C7F9-3DB3-CAEE837A6F5F}"/>
              </a:ext>
            </a:extLst>
          </p:cNvPr>
          <p:cNvSpPr>
            <a:spLocks noGrp="1"/>
          </p:cNvSpPr>
          <p:nvPr>
            <p:ph type="body" sz="quarter" idx="12" hasCustomPrompt="1"/>
          </p:nvPr>
        </p:nvSpPr>
        <p:spPr>
          <a:xfrm>
            <a:off x="550863" y="549275"/>
            <a:ext cx="5545137" cy="5222875"/>
          </a:xfrm>
        </p:spPr>
        <p:txBody>
          <a:bodyPr>
            <a:noAutofit/>
          </a:bodyPr>
          <a:lstStyle>
            <a:lvl1pPr>
              <a:lnSpc>
                <a:spcPct val="95000"/>
              </a:lnSpc>
              <a:spcBef>
                <a:spcPts val="0"/>
              </a:spcBef>
              <a:spcAft>
                <a:spcPts val="0"/>
              </a:spcAft>
              <a:defRPr sz="6000">
                <a:solidFill>
                  <a:schemeClr val="bg1"/>
                </a:solidFill>
                <a:latin typeface="+mj-lt"/>
              </a:defRPr>
            </a:lvl1pPr>
            <a:lvl2pPr>
              <a:lnSpc>
                <a:spcPct val="95000"/>
              </a:lnSpc>
              <a:spcBef>
                <a:spcPts val="0"/>
              </a:spcBef>
              <a:spcAft>
                <a:spcPts val="0"/>
              </a:spcAft>
              <a:defRPr sz="7000">
                <a:solidFill>
                  <a:schemeClr val="bg1"/>
                </a:solidFill>
                <a:latin typeface="+mj-lt"/>
              </a:defRPr>
            </a:lvl2pPr>
            <a:lvl3pPr>
              <a:lnSpc>
                <a:spcPct val="95000"/>
              </a:lnSpc>
              <a:spcBef>
                <a:spcPts val="0"/>
              </a:spcBef>
              <a:spcAft>
                <a:spcPts val="0"/>
              </a:spcAft>
              <a:defRPr sz="7000">
                <a:solidFill>
                  <a:schemeClr val="bg1"/>
                </a:solidFill>
                <a:latin typeface="+mj-lt"/>
              </a:defRPr>
            </a:lvl3pPr>
            <a:lvl4pPr marL="0" indent="0">
              <a:lnSpc>
                <a:spcPct val="95000"/>
              </a:lnSpc>
              <a:spcBef>
                <a:spcPts val="0"/>
              </a:spcBef>
              <a:spcAft>
                <a:spcPts val="0"/>
              </a:spcAft>
              <a:buNone/>
              <a:defRPr sz="7000">
                <a:solidFill>
                  <a:schemeClr val="bg1"/>
                </a:solidFill>
                <a:latin typeface="+mj-lt"/>
              </a:defRPr>
            </a:lvl4pPr>
            <a:lvl5pPr marL="0" indent="0">
              <a:lnSpc>
                <a:spcPct val="95000"/>
              </a:lnSpc>
              <a:spcBef>
                <a:spcPts val="0"/>
              </a:spcBef>
              <a:spcAft>
                <a:spcPts val="0"/>
              </a:spcAft>
              <a:buNone/>
              <a:defRPr sz="7000">
                <a:solidFill>
                  <a:schemeClr val="bg1"/>
                </a:solidFill>
                <a:latin typeface="+mj-lt"/>
              </a:defRPr>
            </a:lvl5pPr>
          </a:lstStyle>
          <a:p>
            <a:pPr lvl="0"/>
            <a:r>
              <a:rPr lang="en-US"/>
              <a:t>Statement</a:t>
            </a:r>
          </a:p>
        </p:txBody>
      </p:sp>
      <p:grpSp>
        <p:nvGrpSpPr>
          <p:cNvPr id="2" name="Graphic 6">
            <a:extLst>
              <a:ext uri="{FF2B5EF4-FFF2-40B4-BE49-F238E27FC236}">
                <a16:creationId xmlns:a16="http://schemas.microsoft.com/office/drawing/2014/main" id="{A5BD8CA4-3EC5-6114-9B8F-205E92032E9B}"/>
              </a:ext>
            </a:extLst>
          </p:cNvPr>
          <p:cNvGrpSpPr/>
          <p:nvPr userDrawn="1"/>
        </p:nvGrpSpPr>
        <p:grpSpPr>
          <a:xfrm>
            <a:off x="550862" y="6145831"/>
            <a:ext cx="877888" cy="356047"/>
            <a:chOff x="470661" y="492919"/>
            <a:chExt cx="1210408" cy="490907"/>
          </a:xfrm>
          <a:solidFill>
            <a:schemeClr val="bg1"/>
          </a:solidFill>
        </p:grpSpPr>
        <p:sp>
          <p:nvSpPr>
            <p:cNvPr id="6" name="Freeform: Shape 5">
              <a:extLst>
                <a:ext uri="{FF2B5EF4-FFF2-40B4-BE49-F238E27FC236}">
                  <a16:creationId xmlns:a16="http://schemas.microsoft.com/office/drawing/2014/main" id="{1480461F-BC2C-11D8-6785-65CB7D106A9D}"/>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D96AC95C-10F4-299A-46FD-7CB34504519A}"/>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7BBC521B-8BA0-6D95-1CE3-3A931DEE8058}"/>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4843F60E-6BC6-F218-1C67-304966CEB101}"/>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15" name="Freeform: Shape 14">
            <a:extLst>
              <a:ext uri="{FF2B5EF4-FFF2-40B4-BE49-F238E27FC236}">
                <a16:creationId xmlns:a16="http://schemas.microsoft.com/office/drawing/2014/main" id="{AB7262BA-B000-10B7-20AF-8D5F1CD3FD13}"/>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spTree>
    <p:extLst>
      <p:ext uri="{BB962C8B-B14F-4D97-AF65-F5344CB8AC3E}">
        <p14:creationId xmlns:p14="http://schemas.microsoft.com/office/powerpoint/2010/main" val="1892131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Statement C">
    <p:bg>
      <p:bgPr>
        <a:solidFill>
          <a:schemeClr val="bg2"/>
        </a:solidFill>
        <a:effectLst/>
      </p:bgPr>
    </p:bg>
    <p:spTree>
      <p:nvGrpSpPr>
        <p:cNvPr id="1" name=""/>
        <p:cNvGrpSpPr/>
        <p:nvPr/>
      </p:nvGrpSpPr>
      <p:grpSpPr>
        <a:xfrm>
          <a:off x="0" y="0"/>
          <a:ext cx="0" cy="0"/>
          <a:chOff x="0" y="0"/>
          <a:chExt cx="0" cy="0"/>
        </a:xfrm>
      </p:grpSpPr>
      <p:sp>
        <p:nvSpPr>
          <p:cNvPr id="39" name="Picture Placeholder 38">
            <a:extLst>
              <a:ext uri="{FF2B5EF4-FFF2-40B4-BE49-F238E27FC236}">
                <a16:creationId xmlns:a16="http://schemas.microsoft.com/office/drawing/2014/main" id="{F3F51905-55ED-6628-EB6D-462969CFF1E3}"/>
              </a:ext>
            </a:extLst>
          </p:cNvPr>
          <p:cNvSpPr>
            <a:spLocks noGrp="1"/>
          </p:cNvSpPr>
          <p:nvPr>
            <p:ph type="pic" sz="quarter" idx="13"/>
          </p:nvPr>
        </p:nvSpPr>
        <p:spPr>
          <a:xfrm>
            <a:off x="5705688" y="0"/>
            <a:ext cx="6486313" cy="6857997"/>
          </a:xfrm>
          <a:custGeom>
            <a:avLst/>
            <a:gdLst>
              <a:gd name="connsiteX0" fmla="*/ 2548205 w 6486313"/>
              <a:gd name="connsiteY0" fmla="*/ 0 h 6857997"/>
              <a:gd name="connsiteX1" fmla="*/ 6486313 w 6486313"/>
              <a:gd name="connsiteY1" fmla="*/ 0 h 6857997"/>
              <a:gd name="connsiteX2" fmla="*/ 6486313 w 6486313"/>
              <a:gd name="connsiteY2" fmla="*/ 6857997 h 6857997"/>
              <a:gd name="connsiteX3" fmla="*/ 0 w 6486313"/>
              <a:gd name="connsiteY3" fmla="*/ 6857997 h 6857997"/>
            </a:gdLst>
            <a:ahLst/>
            <a:cxnLst>
              <a:cxn ang="0">
                <a:pos x="connsiteX0" y="connsiteY0"/>
              </a:cxn>
              <a:cxn ang="0">
                <a:pos x="connsiteX1" y="connsiteY1"/>
              </a:cxn>
              <a:cxn ang="0">
                <a:pos x="connsiteX2" y="connsiteY2"/>
              </a:cxn>
              <a:cxn ang="0">
                <a:pos x="connsiteX3" y="connsiteY3"/>
              </a:cxn>
            </a:cxnLst>
            <a:rect l="l" t="t" r="r" b="b"/>
            <a:pathLst>
              <a:path w="6486313" h="6857997">
                <a:moveTo>
                  <a:pt x="2548205" y="0"/>
                </a:moveTo>
                <a:lnTo>
                  <a:pt x="6486313" y="0"/>
                </a:lnTo>
                <a:lnTo>
                  <a:pt x="6486313" y="6857997"/>
                </a:lnTo>
                <a:lnTo>
                  <a:pt x="0" y="6857997"/>
                </a:lnTo>
                <a:close/>
              </a:path>
            </a:pathLst>
          </a:custGeom>
          <a:solidFill>
            <a:schemeClr val="bg1">
              <a:lumMod val="95000"/>
            </a:schemeClr>
          </a:solidFill>
        </p:spPr>
        <p:txBody>
          <a:bodyPr wrap="square" anchor="ctr">
            <a:noAutofit/>
          </a:bodyPr>
          <a:lstStyle>
            <a:lvl1pPr algn="ctr">
              <a:defRPr sz="1600"/>
            </a:lvl1pPr>
          </a:lstStyle>
          <a:p>
            <a:r>
              <a:rPr lang="en-GB"/>
              <a:t>Click icon to add picture</a:t>
            </a:r>
          </a:p>
        </p:txBody>
      </p:sp>
      <p:sp>
        <p:nvSpPr>
          <p:cNvPr id="36" name="Freeform: Shape 35">
            <a:extLst>
              <a:ext uri="{FF2B5EF4-FFF2-40B4-BE49-F238E27FC236}">
                <a16:creationId xmlns:a16="http://schemas.microsoft.com/office/drawing/2014/main" id="{AF45D75E-0842-461F-F089-BC8F66DF8255}"/>
              </a:ext>
            </a:extLst>
          </p:cNvPr>
          <p:cNvSpPr/>
          <p:nvPr userDrawn="1"/>
        </p:nvSpPr>
        <p:spPr>
          <a:xfrm>
            <a:off x="1" y="4483100"/>
            <a:ext cx="3371453" cy="2374897"/>
          </a:xfrm>
          <a:custGeom>
            <a:avLst/>
            <a:gdLst>
              <a:gd name="connsiteX0" fmla="*/ 0 w 3371453"/>
              <a:gd name="connsiteY0" fmla="*/ 0 h 3778879"/>
              <a:gd name="connsiteX1" fmla="*/ 3371453 w 3371453"/>
              <a:gd name="connsiteY1" fmla="*/ 3778879 h 3778879"/>
              <a:gd name="connsiteX2" fmla="*/ 0 w 3371453"/>
              <a:gd name="connsiteY2" fmla="*/ 3778879 h 3778879"/>
            </a:gdLst>
            <a:ahLst/>
            <a:cxnLst>
              <a:cxn ang="0">
                <a:pos x="connsiteX0" y="connsiteY0"/>
              </a:cxn>
              <a:cxn ang="0">
                <a:pos x="connsiteX1" y="connsiteY1"/>
              </a:cxn>
              <a:cxn ang="0">
                <a:pos x="connsiteX2" y="connsiteY2"/>
              </a:cxn>
            </a:cxnLst>
            <a:rect l="l" t="t" r="r" b="b"/>
            <a:pathLst>
              <a:path w="3371453" h="3778879">
                <a:moveTo>
                  <a:pt x="0" y="0"/>
                </a:moveTo>
                <a:lnTo>
                  <a:pt x="3371453" y="3778879"/>
                </a:lnTo>
                <a:lnTo>
                  <a:pt x="0" y="377887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 name="Footer Placeholder 2">
            <a:extLst>
              <a:ext uri="{FF2B5EF4-FFF2-40B4-BE49-F238E27FC236}">
                <a16:creationId xmlns:a16="http://schemas.microsoft.com/office/drawing/2014/main" id="{93493A15-3787-B0CA-5B5B-C4622BA7CDF5}"/>
              </a:ext>
            </a:extLst>
          </p:cNvPr>
          <p:cNvSpPr>
            <a:spLocks noGrp="1"/>
          </p:cNvSpPr>
          <p:nvPr>
            <p:ph type="ftr" sz="quarter" idx="10"/>
          </p:nvPr>
        </p:nvSpPr>
        <p:spPr/>
        <p:txBody>
          <a:bodyPr/>
          <a:lstStyle>
            <a:lvl1pPr>
              <a:defRPr>
                <a:solidFill>
                  <a:schemeClr val="bg1"/>
                </a:solidFill>
              </a:defRPr>
            </a:lvl1pPr>
          </a:lstStyle>
          <a:p>
            <a:r>
              <a:rPr lang="en-GB"/>
              <a:t>Copyright © 2024 AQA and its licensors. All rights reserved. </a:t>
            </a:r>
          </a:p>
        </p:txBody>
      </p:sp>
      <p:sp>
        <p:nvSpPr>
          <p:cNvPr id="4" name="Slide Number Placeholder 3">
            <a:extLst>
              <a:ext uri="{FF2B5EF4-FFF2-40B4-BE49-F238E27FC236}">
                <a16:creationId xmlns:a16="http://schemas.microsoft.com/office/drawing/2014/main" id="{8AA1EFF1-B5D3-3D7F-7A87-8CD0ECE6B593}"/>
              </a:ext>
            </a:extLst>
          </p:cNvPr>
          <p:cNvSpPr>
            <a:spLocks noGrp="1"/>
          </p:cNvSpPr>
          <p:nvPr>
            <p:ph type="sldNum" sz="quarter" idx="11"/>
          </p:nvPr>
        </p:nvSpPr>
        <p:spPr/>
        <p:txBody>
          <a:bodyPr/>
          <a:lstStyle>
            <a:lvl1pPr>
              <a:defRPr>
                <a:solidFill>
                  <a:schemeClr val="bg1"/>
                </a:solidFill>
              </a:defRPr>
            </a:lvl1pPr>
          </a:lstStyle>
          <a:p>
            <a:fld id="{39C6B835-EB63-4AE7-9628-740A286606E4}" type="slidenum">
              <a:rPr lang="en-GB" smtClean="0"/>
              <a:pPr/>
              <a:t>‹#›</a:t>
            </a:fld>
            <a:endParaRPr lang="en-GB"/>
          </a:p>
        </p:txBody>
      </p:sp>
      <p:sp>
        <p:nvSpPr>
          <p:cNvPr id="42" name="Text Placeholder 41">
            <a:extLst>
              <a:ext uri="{FF2B5EF4-FFF2-40B4-BE49-F238E27FC236}">
                <a16:creationId xmlns:a16="http://schemas.microsoft.com/office/drawing/2014/main" id="{3629AC38-B6E9-C7F9-3DB3-CAEE837A6F5F}"/>
              </a:ext>
            </a:extLst>
          </p:cNvPr>
          <p:cNvSpPr>
            <a:spLocks noGrp="1"/>
          </p:cNvSpPr>
          <p:nvPr>
            <p:ph type="body" sz="quarter" idx="12" hasCustomPrompt="1"/>
          </p:nvPr>
        </p:nvSpPr>
        <p:spPr>
          <a:xfrm>
            <a:off x="550863" y="549275"/>
            <a:ext cx="5545137" cy="4518025"/>
          </a:xfrm>
        </p:spPr>
        <p:txBody>
          <a:bodyPr>
            <a:noAutofit/>
          </a:bodyPr>
          <a:lstStyle>
            <a:lvl1pPr>
              <a:lnSpc>
                <a:spcPct val="95000"/>
              </a:lnSpc>
              <a:spcBef>
                <a:spcPts val="0"/>
              </a:spcBef>
              <a:spcAft>
                <a:spcPts val="0"/>
              </a:spcAft>
              <a:defRPr sz="6000">
                <a:solidFill>
                  <a:schemeClr val="tx2"/>
                </a:solidFill>
                <a:latin typeface="+mj-lt"/>
              </a:defRPr>
            </a:lvl1pPr>
            <a:lvl2pPr>
              <a:lnSpc>
                <a:spcPct val="95000"/>
              </a:lnSpc>
              <a:spcBef>
                <a:spcPts val="0"/>
              </a:spcBef>
              <a:spcAft>
                <a:spcPts val="0"/>
              </a:spcAft>
              <a:defRPr sz="7000">
                <a:solidFill>
                  <a:schemeClr val="bg1"/>
                </a:solidFill>
                <a:latin typeface="+mj-lt"/>
              </a:defRPr>
            </a:lvl2pPr>
            <a:lvl3pPr>
              <a:lnSpc>
                <a:spcPct val="95000"/>
              </a:lnSpc>
              <a:spcBef>
                <a:spcPts val="0"/>
              </a:spcBef>
              <a:spcAft>
                <a:spcPts val="0"/>
              </a:spcAft>
              <a:defRPr sz="7000">
                <a:solidFill>
                  <a:schemeClr val="bg1"/>
                </a:solidFill>
                <a:latin typeface="+mj-lt"/>
              </a:defRPr>
            </a:lvl3pPr>
            <a:lvl4pPr marL="0" indent="0">
              <a:lnSpc>
                <a:spcPct val="95000"/>
              </a:lnSpc>
              <a:spcBef>
                <a:spcPts val="0"/>
              </a:spcBef>
              <a:spcAft>
                <a:spcPts val="0"/>
              </a:spcAft>
              <a:buNone/>
              <a:defRPr sz="7000">
                <a:solidFill>
                  <a:schemeClr val="bg1"/>
                </a:solidFill>
                <a:latin typeface="+mj-lt"/>
              </a:defRPr>
            </a:lvl4pPr>
            <a:lvl5pPr marL="0" indent="0">
              <a:lnSpc>
                <a:spcPct val="95000"/>
              </a:lnSpc>
              <a:spcBef>
                <a:spcPts val="0"/>
              </a:spcBef>
              <a:spcAft>
                <a:spcPts val="0"/>
              </a:spcAft>
              <a:buNone/>
              <a:defRPr sz="7000">
                <a:solidFill>
                  <a:schemeClr val="bg1"/>
                </a:solidFill>
                <a:latin typeface="+mj-lt"/>
              </a:defRPr>
            </a:lvl5pPr>
          </a:lstStyle>
          <a:p>
            <a:pPr lvl="0"/>
            <a:r>
              <a:rPr lang="en-US"/>
              <a:t>Statement</a:t>
            </a:r>
          </a:p>
        </p:txBody>
      </p:sp>
      <p:grpSp>
        <p:nvGrpSpPr>
          <p:cNvPr id="2" name="Graphic 6">
            <a:extLst>
              <a:ext uri="{FF2B5EF4-FFF2-40B4-BE49-F238E27FC236}">
                <a16:creationId xmlns:a16="http://schemas.microsoft.com/office/drawing/2014/main" id="{611837E6-C7F4-547D-AD3A-792C635D9B6E}"/>
              </a:ext>
            </a:extLst>
          </p:cNvPr>
          <p:cNvGrpSpPr/>
          <p:nvPr userDrawn="1"/>
        </p:nvGrpSpPr>
        <p:grpSpPr>
          <a:xfrm>
            <a:off x="550862" y="6145831"/>
            <a:ext cx="877888" cy="356047"/>
            <a:chOff x="470661" y="492919"/>
            <a:chExt cx="1210408" cy="490907"/>
          </a:xfrm>
          <a:solidFill>
            <a:schemeClr val="bg1"/>
          </a:solidFill>
        </p:grpSpPr>
        <p:sp>
          <p:nvSpPr>
            <p:cNvPr id="5" name="Freeform: Shape 4">
              <a:extLst>
                <a:ext uri="{FF2B5EF4-FFF2-40B4-BE49-F238E27FC236}">
                  <a16:creationId xmlns:a16="http://schemas.microsoft.com/office/drawing/2014/main" id="{001E1D8D-2212-D3F5-8355-95B7F42D67FE}"/>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6" name="Freeform: Shape 5">
              <a:extLst>
                <a:ext uri="{FF2B5EF4-FFF2-40B4-BE49-F238E27FC236}">
                  <a16:creationId xmlns:a16="http://schemas.microsoft.com/office/drawing/2014/main" id="{694F8B72-36C3-74F6-C1A7-BBFA840795C1}"/>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D08914EB-2CC1-254C-863F-9619EFD22B93}"/>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CE002BD0-77A1-6A4F-C44E-7046F5DA1FC5}"/>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Tree>
    <p:extLst>
      <p:ext uri="{BB962C8B-B14F-4D97-AF65-F5344CB8AC3E}">
        <p14:creationId xmlns:p14="http://schemas.microsoft.com/office/powerpoint/2010/main" val="1510242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Image Overlay">
    <p:bg>
      <p:bgPr>
        <a:solidFill>
          <a:schemeClr val="tx2"/>
        </a:solidFill>
        <a:effectLst/>
      </p:bgPr>
    </p:bg>
    <p:spTree>
      <p:nvGrpSpPr>
        <p:cNvPr id="1" name=""/>
        <p:cNvGrpSpPr/>
        <p:nvPr/>
      </p:nvGrpSpPr>
      <p:grpSpPr>
        <a:xfrm>
          <a:off x="0" y="0"/>
          <a:ext cx="0" cy="0"/>
          <a:chOff x="0" y="0"/>
          <a:chExt cx="0" cy="0"/>
        </a:xfrm>
      </p:grpSpPr>
      <p:pic>
        <p:nvPicPr>
          <p:cNvPr id="31" name="Picture 30" descr="A group of people sitting together&#10;&#10;Description automatically generated with low confidence">
            <a:extLst>
              <a:ext uri="{FF2B5EF4-FFF2-40B4-BE49-F238E27FC236}">
                <a16:creationId xmlns:a16="http://schemas.microsoft.com/office/drawing/2014/main" id="{4C84D556-F417-D498-89A7-86615158CC68}"/>
              </a:ext>
            </a:extLst>
          </p:cNvPr>
          <p:cNvPicPr>
            <a:picLocks noChangeAspect="1"/>
          </p:cNvPicPr>
          <p:nvPr userDrawn="1"/>
        </p:nvPicPr>
        <p:blipFill rotWithShape="1">
          <a:blip r:embed="rId2"/>
          <a:srcRect l="23423" t="2001" b="1957"/>
          <a:stretch/>
        </p:blipFill>
        <p:spPr>
          <a:xfrm>
            <a:off x="4318000" y="0"/>
            <a:ext cx="7874000" cy="6858000"/>
          </a:xfrm>
          <a:prstGeom prst="rect">
            <a:avLst/>
          </a:prstGeom>
        </p:spPr>
      </p:pic>
      <p:sp>
        <p:nvSpPr>
          <p:cNvPr id="7" name="Rectangle 6">
            <a:extLst>
              <a:ext uri="{FF2B5EF4-FFF2-40B4-BE49-F238E27FC236}">
                <a16:creationId xmlns:a16="http://schemas.microsoft.com/office/drawing/2014/main" id="{ACE1239D-B59E-A587-3DA0-C2E7985A8266}"/>
              </a:ext>
            </a:extLst>
          </p:cNvPr>
          <p:cNvSpPr/>
          <p:nvPr userDrawn="1"/>
        </p:nvSpPr>
        <p:spPr>
          <a:xfrm>
            <a:off x="4318000" y="0"/>
            <a:ext cx="6959600" cy="6858000"/>
          </a:xfrm>
          <a:prstGeom prst="rect">
            <a:avLst/>
          </a:prstGeom>
          <a:gradFill flip="none" rotWithShape="1">
            <a:gsLst>
              <a:gs pos="0">
                <a:schemeClr val="tx2"/>
              </a:gs>
              <a:gs pos="81000">
                <a:schemeClr val="tx2">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5" name="Rectangle 4">
            <a:extLst>
              <a:ext uri="{FF2B5EF4-FFF2-40B4-BE49-F238E27FC236}">
                <a16:creationId xmlns:a16="http://schemas.microsoft.com/office/drawing/2014/main" id="{835D27EB-0775-4508-6A3B-A0923C28B864}"/>
              </a:ext>
            </a:extLst>
          </p:cNvPr>
          <p:cNvSpPr/>
          <p:nvPr userDrawn="1"/>
        </p:nvSpPr>
        <p:spPr>
          <a:xfrm>
            <a:off x="0" y="0"/>
            <a:ext cx="4318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767ED68-FA74-2A13-29C9-E09CAA781AD6}"/>
              </a:ext>
            </a:extLst>
          </p:cNvPr>
          <p:cNvSpPr>
            <a:spLocks noGrp="1"/>
          </p:cNvSpPr>
          <p:nvPr>
            <p:ph type="title"/>
          </p:nvPr>
        </p:nvSpPr>
        <p:spPr/>
        <p:txBody>
          <a:bodyPr/>
          <a:lstStyle>
            <a:lvl1pPr>
              <a:defRPr>
                <a:solidFill>
                  <a:schemeClr val="bg1"/>
                </a:solidFill>
              </a:defRPr>
            </a:lvl1pPr>
          </a:lstStyle>
          <a:p>
            <a:r>
              <a:rPr lang="en-GB"/>
              <a:t>Click to edit Master title style</a:t>
            </a:r>
          </a:p>
        </p:txBody>
      </p:sp>
      <p:sp>
        <p:nvSpPr>
          <p:cNvPr id="3" name="Footer Placeholder 2">
            <a:extLst>
              <a:ext uri="{FF2B5EF4-FFF2-40B4-BE49-F238E27FC236}">
                <a16:creationId xmlns:a16="http://schemas.microsoft.com/office/drawing/2014/main" id="{CB4632E9-FB3E-62AA-A27D-F68B7DB7063E}"/>
              </a:ext>
            </a:extLst>
          </p:cNvPr>
          <p:cNvSpPr>
            <a:spLocks noGrp="1"/>
          </p:cNvSpPr>
          <p:nvPr>
            <p:ph type="ftr" sz="quarter" idx="10"/>
          </p:nvPr>
        </p:nvSpPr>
        <p:spPr/>
        <p:txBody>
          <a:bodyPr/>
          <a:lstStyle>
            <a:lvl1pPr>
              <a:defRPr>
                <a:solidFill>
                  <a:schemeClr val="bg1"/>
                </a:solidFill>
              </a:defRPr>
            </a:lvl1pPr>
          </a:lstStyle>
          <a:p>
            <a:r>
              <a:rPr lang="en-GB"/>
              <a:t>Copyright © 2024 AQA and its licensors. All rights reserved. </a:t>
            </a:r>
          </a:p>
        </p:txBody>
      </p:sp>
      <p:sp>
        <p:nvSpPr>
          <p:cNvPr id="4" name="Slide Number Placeholder 3">
            <a:extLst>
              <a:ext uri="{FF2B5EF4-FFF2-40B4-BE49-F238E27FC236}">
                <a16:creationId xmlns:a16="http://schemas.microsoft.com/office/drawing/2014/main" id="{EC999100-81AD-BCC7-32A3-F4FA7303A736}"/>
              </a:ext>
            </a:extLst>
          </p:cNvPr>
          <p:cNvSpPr>
            <a:spLocks noGrp="1"/>
          </p:cNvSpPr>
          <p:nvPr>
            <p:ph type="sldNum" sz="quarter" idx="11"/>
          </p:nvPr>
        </p:nvSpPr>
        <p:spPr/>
        <p:txBody>
          <a:bodyPr/>
          <a:lstStyle>
            <a:lvl1pPr>
              <a:defRPr>
                <a:solidFill>
                  <a:schemeClr val="bg1"/>
                </a:solidFill>
              </a:defRPr>
            </a:lvl1pPr>
          </a:lstStyle>
          <a:p>
            <a:fld id="{39C6B835-EB63-4AE7-9628-740A286606E4}" type="slidenum">
              <a:rPr lang="en-GB" smtClean="0"/>
              <a:pPr/>
              <a:t>‹#›</a:t>
            </a:fld>
            <a:endParaRPr lang="en-GB"/>
          </a:p>
        </p:txBody>
      </p:sp>
      <p:sp>
        <p:nvSpPr>
          <p:cNvPr id="30" name="Text Placeholder 4">
            <a:extLst>
              <a:ext uri="{FF2B5EF4-FFF2-40B4-BE49-F238E27FC236}">
                <a16:creationId xmlns:a16="http://schemas.microsoft.com/office/drawing/2014/main" id="{5DF31683-C17A-C210-F992-ED7E0F52A220}"/>
              </a:ext>
            </a:extLst>
          </p:cNvPr>
          <p:cNvSpPr>
            <a:spLocks noGrp="1"/>
          </p:cNvSpPr>
          <p:nvPr>
            <p:ph type="body" sz="quarter" idx="14"/>
          </p:nvPr>
        </p:nvSpPr>
        <p:spPr>
          <a:xfrm>
            <a:off x="550863" y="1968975"/>
            <a:ext cx="5260975" cy="380317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grpSp>
        <p:nvGrpSpPr>
          <p:cNvPr id="32" name="Graphic 6">
            <a:extLst>
              <a:ext uri="{FF2B5EF4-FFF2-40B4-BE49-F238E27FC236}">
                <a16:creationId xmlns:a16="http://schemas.microsoft.com/office/drawing/2014/main" id="{C421B739-E786-32CC-F1FB-9ACCC62238DF}"/>
              </a:ext>
            </a:extLst>
          </p:cNvPr>
          <p:cNvGrpSpPr/>
          <p:nvPr userDrawn="1"/>
        </p:nvGrpSpPr>
        <p:grpSpPr>
          <a:xfrm>
            <a:off x="550862" y="6145831"/>
            <a:ext cx="877888" cy="356047"/>
            <a:chOff x="470661" y="492919"/>
            <a:chExt cx="1210408" cy="490907"/>
          </a:xfrm>
          <a:solidFill>
            <a:schemeClr val="bg1"/>
          </a:solidFill>
        </p:grpSpPr>
        <p:sp>
          <p:nvSpPr>
            <p:cNvPr id="33" name="Freeform: Shape 32">
              <a:extLst>
                <a:ext uri="{FF2B5EF4-FFF2-40B4-BE49-F238E27FC236}">
                  <a16:creationId xmlns:a16="http://schemas.microsoft.com/office/drawing/2014/main" id="{D6436E57-FBA6-C503-9D97-FFC56A55AAA6}"/>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987129E0-DD80-8E6A-397B-BC8115799EF4}"/>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96A267CF-0FB1-3667-57B3-1F3FEC720D8A}"/>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38203903-BF64-45D3-B6B8-9A1BB5BA109F}"/>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6" name="Freeform: Shape 5">
            <a:extLst>
              <a:ext uri="{FF2B5EF4-FFF2-40B4-BE49-F238E27FC236}">
                <a16:creationId xmlns:a16="http://schemas.microsoft.com/office/drawing/2014/main" id="{243B3493-27C7-3422-77F2-5C4796BE2CD6}"/>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spTree>
    <p:extLst>
      <p:ext uri="{BB962C8B-B14F-4D97-AF65-F5344CB8AC3E}">
        <p14:creationId xmlns:p14="http://schemas.microsoft.com/office/powerpoint/2010/main" val="4187105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ustom Image Overla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CE1239D-B59E-A587-3DA0-C2E7985A8266}"/>
              </a:ext>
            </a:extLst>
          </p:cNvPr>
          <p:cNvSpPr/>
          <p:nvPr userDrawn="1"/>
        </p:nvSpPr>
        <p:spPr>
          <a:xfrm>
            <a:off x="4318000" y="0"/>
            <a:ext cx="6959600" cy="6858000"/>
          </a:xfrm>
          <a:prstGeom prst="rect">
            <a:avLst/>
          </a:prstGeom>
          <a:gradFill flip="none" rotWithShape="1">
            <a:gsLst>
              <a:gs pos="0">
                <a:schemeClr val="tx2"/>
              </a:gs>
              <a:gs pos="81000">
                <a:schemeClr val="tx2">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5" name="Rectangle 4">
            <a:extLst>
              <a:ext uri="{FF2B5EF4-FFF2-40B4-BE49-F238E27FC236}">
                <a16:creationId xmlns:a16="http://schemas.microsoft.com/office/drawing/2014/main" id="{120EACF7-E397-35A3-E6DA-BF3420390354}"/>
              </a:ext>
            </a:extLst>
          </p:cNvPr>
          <p:cNvSpPr/>
          <p:nvPr userDrawn="1"/>
        </p:nvSpPr>
        <p:spPr>
          <a:xfrm>
            <a:off x="0" y="0"/>
            <a:ext cx="4318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767ED68-FA74-2A13-29C9-E09CAA781AD6}"/>
              </a:ext>
            </a:extLst>
          </p:cNvPr>
          <p:cNvSpPr>
            <a:spLocks noGrp="1"/>
          </p:cNvSpPr>
          <p:nvPr>
            <p:ph type="title"/>
          </p:nvPr>
        </p:nvSpPr>
        <p:spPr/>
        <p:txBody>
          <a:bodyPr/>
          <a:lstStyle>
            <a:lvl1pPr>
              <a:defRPr>
                <a:solidFill>
                  <a:schemeClr val="bg1"/>
                </a:solidFill>
              </a:defRPr>
            </a:lvl1pPr>
          </a:lstStyle>
          <a:p>
            <a:r>
              <a:rPr lang="en-GB"/>
              <a:t>Click to edit Master title style</a:t>
            </a:r>
          </a:p>
        </p:txBody>
      </p:sp>
      <p:sp>
        <p:nvSpPr>
          <p:cNvPr id="3" name="Footer Placeholder 2">
            <a:extLst>
              <a:ext uri="{FF2B5EF4-FFF2-40B4-BE49-F238E27FC236}">
                <a16:creationId xmlns:a16="http://schemas.microsoft.com/office/drawing/2014/main" id="{CB4632E9-FB3E-62AA-A27D-F68B7DB7063E}"/>
              </a:ext>
            </a:extLst>
          </p:cNvPr>
          <p:cNvSpPr>
            <a:spLocks noGrp="1"/>
          </p:cNvSpPr>
          <p:nvPr>
            <p:ph type="ftr" sz="quarter" idx="10"/>
          </p:nvPr>
        </p:nvSpPr>
        <p:spPr/>
        <p:txBody>
          <a:bodyPr/>
          <a:lstStyle>
            <a:lvl1pPr>
              <a:defRPr>
                <a:solidFill>
                  <a:schemeClr val="bg1"/>
                </a:solidFill>
              </a:defRPr>
            </a:lvl1pPr>
          </a:lstStyle>
          <a:p>
            <a:r>
              <a:rPr lang="en-GB"/>
              <a:t>Copyright © 2024 AQA and its licensors. All rights reserved. </a:t>
            </a:r>
          </a:p>
        </p:txBody>
      </p:sp>
      <p:sp>
        <p:nvSpPr>
          <p:cNvPr id="4" name="Slide Number Placeholder 3">
            <a:extLst>
              <a:ext uri="{FF2B5EF4-FFF2-40B4-BE49-F238E27FC236}">
                <a16:creationId xmlns:a16="http://schemas.microsoft.com/office/drawing/2014/main" id="{EC999100-81AD-BCC7-32A3-F4FA7303A736}"/>
              </a:ext>
            </a:extLst>
          </p:cNvPr>
          <p:cNvSpPr>
            <a:spLocks noGrp="1"/>
          </p:cNvSpPr>
          <p:nvPr>
            <p:ph type="sldNum" sz="quarter" idx="11"/>
          </p:nvPr>
        </p:nvSpPr>
        <p:spPr/>
        <p:txBody>
          <a:bodyPr/>
          <a:lstStyle>
            <a:lvl1pPr>
              <a:defRPr>
                <a:solidFill>
                  <a:schemeClr val="bg1"/>
                </a:solidFill>
              </a:defRPr>
            </a:lvl1pPr>
          </a:lstStyle>
          <a:p>
            <a:fld id="{39C6B835-EB63-4AE7-9628-740A286606E4}" type="slidenum">
              <a:rPr lang="en-GB" smtClean="0"/>
              <a:pPr/>
              <a:t>‹#›</a:t>
            </a:fld>
            <a:endParaRPr lang="en-GB"/>
          </a:p>
        </p:txBody>
      </p:sp>
      <p:sp>
        <p:nvSpPr>
          <p:cNvPr id="30" name="Text Placeholder 4">
            <a:extLst>
              <a:ext uri="{FF2B5EF4-FFF2-40B4-BE49-F238E27FC236}">
                <a16:creationId xmlns:a16="http://schemas.microsoft.com/office/drawing/2014/main" id="{5DF31683-C17A-C210-F992-ED7E0F52A220}"/>
              </a:ext>
            </a:extLst>
          </p:cNvPr>
          <p:cNvSpPr>
            <a:spLocks noGrp="1"/>
          </p:cNvSpPr>
          <p:nvPr>
            <p:ph type="body" sz="quarter" idx="14"/>
          </p:nvPr>
        </p:nvSpPr>
        <p:spPr>
          <a:xfrm>
            <a:off x="550863" y="1968975"/>
            <a:ext cx="5260975" cy="380317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reeform: Shape 5">
            <a:extLst>
              <a:ext uri="{FF2B5EF4-FFF2-40B4-BE49-F238E27FC236}">
                <a16:creationId xmlns:a16="http://schemas.microsoft.com/office/drawing/2014/main" id="{32E606D8-E495-AD14-1D64-F39284BBDD2F}"/>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grpSp>
        <p:nvGrpSpPr>
          <p:cNvPr id="32" name="Graphic 6">
            <a:extLst>
              <a:ext uri="{FF2B5EF4-FFF2-40B4-BE49-F238E27FC236}">
                <a16:creationId xmlns:a16="http://schemas.microsoft.com/office/drawing/2014/main" id="{74835650-CAA5-BA7F-29AB-6F6D9CABFE08}"/>
              </a:ext>
            </a:extLst>
          </p:cNvPr>
          <p:cNvGrpSpPr/>
          <p:nvPr userDrawn="1"/>
        </p:nvGrpSpPr>
        <p:grpSpPr>
          <a:xfrm>
            <a:off x="550862" y="6145831"/>
            <a:ext cx="877888" cy="356047"/>
            <a:chOff x="470661" y="492919"/>
            <a:chExt cx="1210408" cy="490907"/>
          </a:xfrm>
          <a:solidFill>
            <a:schemeClr val="bg1"/>
          </a:solidFill>
        </p:grpSpPr>
        <p:sp>
          <p:nvSpPr>
            <p:cNvPr id="33" name="Freeform: Shape 32">
              <a:extLst>
                <a:ext uri="{FF2B5EF4-FFF2-40B4-BE49-F238E27FC236}">
                  <a16:creationId xmlns:a16="http://schemas.microsoft.com/office/drawing/2014/main" id="{F3ADA21E-47CF-4016-A09B-95C96E65D7B5}"/>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D0CE4F30-0E26-9E2D-8EB2-9C0619B621A5}"/>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5E877FC2-6F8B-3823-FDBC-2CAB395BF60C}"/>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917BAA53-B18E-EC1A-1BED-837E1F2E6F3B}"/>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Tree>
    <p:extLst>
      <p:ext uri="{BB962C8B-B14F-4D97-AF65-F5344CB8AC3E}">
        <p14:creationId xmlns:p14="http://schemas.microsoft.com/office/powerpoint/2010/main" val="710952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UK Map">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F80873F-FEE8-157A-D556-0A43E6FD0EF1}"/>
              </a:ext>
            </a:extLst>
          </p:cNvPr>
          <p:cNvSpPr/>
          <p:nvPr userDrawn="1"/>
        </p:nvSpPr>
        <p:spPr>
          <a:xfrm>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Freeform: Shape 34">
            <a:extLst>
              <a:ext uri="{FF2B5EF4-FFF2-40B4-BE49-F238E27FC236}">
                <a16:creationId xmlns:a16="http://schemas.microsoft.com/office/drawing/2014/main" id="{1588D4DB-7A6E-494B-C0CC-9BEFA9F3594D}"/>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grpSp>
        <p:nvGrpSpPr>
          <p:cNvPr id="36" name="Graphic 6">
            <a:extLst>
              <a:ext uri="{FF2B5EF4-FFF2-40B4-BE49-F238E27FC236}">
                <a16:creationId xmlns:a16="http://schemas.microsoft.com/office/drawing/2014/main" id="{908476C2-E95E-8EAE-EAC9-22F745154CEB}"/>
              </a:ext>
            </a:extLst>
          </p:cNvPr>
          <p:cNvGrpSpPr/>
          <p:nvPr userDrawn="1"/>
        </p:nvGrpSpPr>
        <p:grpSpPr>
          <a:xfrm>
            <a:off x="550862" y="6145831"/>
            <a:ext cx="877888" cy="356047"/>
            <a:chOff x="470661" y="492919"/>
            <a:chExt cx="1210408" cy="490907"/>
          </a:xfrm>
          <a:solidFill>
            <a:schemeClr val="tx2"/>
          </a:solidFill>
        </p:grpSpPr>
        <p:sp>
          <p:nvSpPr>
            <p:cNvPr id="37" name="Freeform: Shape 36">
              <a:extLst>
                <a:ext uri="{FF2B5EF4-FFF2-40B4-BE49-F238E27FC236}">
                  <a16:creationId xmlns:a16="http://schemas.microsoft.com/office/drawing/2014/main" id="{2DCDA524-936B-2924-E4CE-0A67C0D669F9}"/>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0023BCD2-BCB9-BF8F-C145-C0AB8217B941}"/>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ABD33DFB-E547-9F13-EF77-2476EDFDEBCC}"/>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9F64FCC5-C6B0-2084-8F86-163A0CD6AA8F}"/>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grpSp>
        <p:nvGrpSpPr>
          <p:cNvPr id="34" name="Group 33">
            <a:extLst>
              <a:ext uri="{FF2B5EF4-FFF2-40B4-BE49-F238E27FC236}">
                <a16:creationId xmlns:a16="http://schemas.microsoft.com/office/drawing/2014/main" id="{9B484FE3-371E-9401-5550-4B3B27D328BA}"/>
              </a:ext>
            </a:extLst>
          </p:cNvPr>
          <p:cNvGrpSpPr/>
          <p:nvPr userDrawn="1"/>
        </p:nvGrpSpPr>
        <p:grpSpPr>
          <a:xfrm>
            <a:off x="5208479" y="0"/>
            <a:ext cx="6978062" cy="6858000"/>
            <a:chOff x="5208479" y="0"/>
            <a:chExt cx="6978062" cy="6858000"/>
          </a:xfrm>
          <a:solidFill>
            <a:schemeClr val="tx2"/>
          </a:solidFill>
        </p:grpSpPr>
        <p:sp>
          <p:nvSpPr>
            <p:cNvPr id="31" name="Freeform: Shape 30">
              <a:extLst>
                <a:ext uri="{FF2B5EF4-FFF2-40B4-BE49-F238E27FC236}">
                  <a16:creationId xmlns:a16="http://schemas.microsoft.com/office/drawing/2014/main" id="{981464DE-15B9-E797-69DF-3DFD43585A43}"/>
                </a:ext>
              </a:extLst>
            </p:cNvPr>
            <p:cNvSpPr/>
            <p:nvPr userDrawn="1"/>
          </p:nvSpPr>
          <p:spPr>
            <a:xfrm>
              <a:off x="5208479" y="0"/>
              <a:ext cx="5188719" cy="6858000"/>
            </a:xfrm>
            <a:custGeom>
              <a:avLst/>
              <a:gdLst>
                <a:gd name="connsiteX0" fmla="*/ 0 w 5188719"/>
                <a:gd name="connsiteY0" fmla="*/ 0 h 6858000"/>
                <a:gd name="connsiteX1" fmla="*/ 2527905 w 5188719"/>
                <a:gd name="connsiteY1" fmla="*/ 0 h 6858000"/>
                <a:gd name="connsiteX2" fmla="*/ 5188719 w 5188719"/>
                <a:gd name="connsiteY2" fmla="*/ 6858000 h 6858000"/>
                <a:gd name="connsiteX3" fmla="*/ 2647919 w 518871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188719" h="6858000">
                  <a:moveTo>
                    <a:pt x="0" y="0"/>
                  </a:moveTo>
                  <a:lnTo>
                    <a:pt x="2527905" y="0"/>
                  </a:lnTo>
                  <a:lnTo>
                    <a:pt x="5188719" y="6858000"/>
                  </a:lnTo>
                  <a:lnTo>
                    <a:pt x="2647919" y="685800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2" name="Rectangle 31">
              <a:extLst>
                <a:ext uri="{FF2B5EF4-FFF2-40B4-BE49-F238E27FC236}">
                  <a16:creationId xmlns:a16="http://schemas.microsoft.com/office/drawing/2014/main" id="{0CB77CA8-AB61-5943-BDAF-95C17B85FD7C}"/>
                </a:ext>
              </a:extLst>
            </p:cNvPr>
            <p:cNvSpPr/>
            <p:nvPr userDrawn="1"/>
          </p:nvSpPr>
          <p:spPr>
            <a:xfrm>
              <a:off x="9425616" y="0"/>
              <a:ext cx="2760925"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6D66E3E4-4AAB-D404-FE21-51647D343EE0}"/>
                </a:ext>
              </a:extLst>
            </p:cNvPr>
            <p:cNvSpPr/>
            <p:nvPr userDrawn="1"/>
          </p:nvSpPr>
          <p:spPr>
            <a:xfrm>
              <a:off x="7584116" y="0"/>
              <a:ext cx="2760925" cy="43828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a:extLst>
              <a:ext uri="{FF2B5EF4-FFF2-40B4-BE49-F238E27FC236}">
                <a16:creationId xmlns:a16="http://schemas.microsoft.com/office/drawing/2014/main" id="{1EDECB1A-0021-0F87-C4D7-59E21EE5EBF0}"/>
              </a:ext>
            </a:extLst>
          </p:cNvPr>
          <p:cNvSpPr>
            <a:spLocks noGrp="1"/>
          </p:cNvSpPr>
          <p:nvPr>
            <p:ph type="title"/>
          </p:nvPr>
        </p:nvSpPr>
        <p:spPr>
          <a:xfrm>
            <a:off x="550863" y="549275"/>
            <a:ext cx="5821737" cy="1128696"/>
          </a:xfrm>
        </p:spPr>
        <p:txBody>
          <a:bodyPr/>
          <a:lstStyle/>
          <a:p>
            <a:r>
              <a:rPr lang="en-GB"/>
              <a:t>Click to edit Master title style</a:t>
            </a:r>
          </a:p>
        </p:txBody>
      </p:sp>
      <p:sp>
        <p:nvSpPr>
          <p:cNvPr id="3" name="Footer Placeholder 2">
            <a:extLst>
              <a:ext uri="{FF2B5EF4-FFF2-40B4-BE49-F238E27FC236}">
                <a16:creationId xmlns:a16="http://schemas.microsoft.com/office/drawing/2014/main" id="{523F79A9-39F7-40A7-BA44-7310FC798524}"/>
              </a:ext>
            </a:extLst>
          </p:cNvPr>
          <p:cNvSpPr>
            <a:spLocks noGrp="1"/>
          </p:cNvSpPr>
          <p:nvPr>
            <p:ph type="ftr" sz="quarter" idx="10"/>
          </p:nvPr>
        </p:nvSpPr>
        <p:spPr/>
        <p:txBody>
          <a:bodyPr/>
          <a:lstStyle/>
          <a:p>
            <a:r>
              <a:rPr lang="en-GB"/>
              <a:t>Copyright © 2024 AQA and its licensors. All rights reserved. </a:t>
            </a:r>
          </a:p>
        </p:txBody>
      </p:sp>
      <p:sp>
        <p:nvSpPr>
          <p:cNvPr id="4" name="Slide Number Placeholder 3">
            <a:extLst>
              <a:ext uri="{FF2B5EF4-FFF2-40B4-BE49-F238E27FC236}">
                <a16:creationId xmlns:a16="http://schemas.microsoft.com/office/drawing/2014/main" id="{50A09722-7660-1DE5-E9BC-B6F0B0A48B9D}"/>
              </a:ext>
            </a:extLst>
          </p:cNvPr>
          <p:cNvSpPr>
            <a:spLocks noGrp="1"/>
          </p:cNvSpPr>
          <p:nvPr>
            <p:ph type="sldNum" sz="quarter" idx="11"/>
          </p:nvPr>
        </p:nvSpPr>
        <p:spPr/>
        <p:txBody>
          <a:bodyPr/>
          <a:lstStyle>
            <a:lvl1pPr>
              <a:defRPr>
                <a:solidFill>
                  <a:schemeClr val="bg1"/>
                </a:solidFill>
              </a:defRPr>
            </a:lvl1pPr>
          </a:lstStyle>
          <a:p>
            <a:fld id="{39C6B835-EB63-4AE7-9628-740A286606E4}" type="slidenum">
              <a:rPr lang="en-GB" smtClean="0"/>
              <a:pPr/>
              <a:t>‹#›</a:t>
            </a:fld>
            <a:endParaRPr lang="en-GB"/>
          </a:p>
        </p:txBody>
      </p:sp>
      <p:grpSp>
        <p:nvGrpSpPr>
          <p:cNvPr id="5" name="Group 4">
            <a:extLst>
              <a:ext uri="{FF2B5EF4-FFF2-40B4-BE49-F238E27FC236}">
                <a16:creationId xmlns:a16="http://schemas.microsoft.com/office/drawing/2014/main" id="{220E747E-062C-2F69-69F0-4FABA88E25B0}"/>
              </a:ext>
            </a:extLst>
          </p:cNvPr>
          <p:cNvGrpSpPr/>
          <p:nvPr userDrawn="1"/>
        </p:nvGrpSpPr>
        <p:grpSpPr>
          <a:xfrm>
            <a:off x="7808440" y="566057"/>
            <a:ext cx="3575671" cy="5753934"/>
            <a:chOff x="3964993" y="21"/>
            <a:chExt cx="4261136" cy="6856977"/>
          </a:xfrm>
          <a:solidFill>
            <a:schemeClr val="bg1"/>
          </a:solidFill>
          <a:effectLst>
            <a:outerShdw blurRad="152400" dist="76200" dir="2700000" algn="tl" rotWithShape="0">
              <a:prstClr val="black">
                <a:alpha val="49000"/>
              </a:prstClr>
            </a:outerShdw>
          </a:effectLst>
        </p:grpSpPr>
        <p:sp>
          <p:nvSpPr>
            <p:cNvPr id="6" name="Freeform: Shape 5">
              <a:extLst>
                <a:ext uri="{FF2B5EF4-FFF2-40B4-BE49-F238E27FC236}">
                  <a16:creationId xmlns:a16="http://schemas.microsoft.com/office/drawing/2014/main" id="{398E2CDE-2580-C347-BF88-E69062D492CD}"/>
                </a:ext>
              </a:extLst>
            </p:cNvPr>
            <p:cNvSpPr/>
            <p:nvPr/>
          </p:nvSpPr>
          <p:spPr>
            <a:xfrm>
              <a:off x="4614951" y="510471"/>
              <a:ext cx="3611178" cy="6296925"/>
            </a:xfrm>
            <a:custGeom>
              <a:avLst/>
              <a:gdLst>
                <a:gd name="connsiteX0" fmla="*/ 1670149 w 3611178"/>
                <a:gd name="connsiteY0" fmla="*/ 5132877 h 6296924"/>
                <a:gd name="connsiteX1" fmla="*/ 1540517 w 3611178"/>
                <a:gd name="connsiteY1" fmla="*/ 5176122 h 6296924"/>
                <a:gd name="connsiteX2" fmla="*/ 1462407 w 3611178"/>
                <a:gd name="connsiteY2" fmla="*/ 5235048 h 6296924"/>
                <a:gd name="connsiteX3" fmla="*/ 1442432 w 3611178"/>
                <a:gd name="connsiteY3" fmla="*/ 5274061 h 6296924"/>
                <a:gd name="connsiteX4" fmla="*/ 1347829 w 3611178"/>
                <a:gd name="connsiteY4" fmla="*/ 5286322 h 6296924"/>
                <a:gd name="connsiteX5" fmla="*/ 1246346 w 3611178"/>
                <a:gd name="connsiteY5" fmla="*/ 5233526 h 6296924"/>
                <a:gd name="connsiteX6" fmla="*/ 1160939 w 3611178"/>
                <a:gd name="connsiteY6" fmla="*/ 5137735 h 6296924"/>
                <a:gd name="connsiteX7" fmla="*/ 1093714 w 3611178"/>
                <a:gd name="connsiteY7" fmla="*/ 5139653 h 6296924"/>
                <a:gd name="connsiteX8" fmla="*/ 1057725 w 3611178"/>
                <a:gd name="connsiteY8" fmla="*/ 5159546 h 6296924"/>
                <a:gd name="connsiteX9" fmla="*/ 996130 w 3611178"/>
                <a:gd name="connsiteY9" fmla="*/ 5173912 h 6296924"/>
                <a:gd name="connsiteX10" fmla="*/ 950820 w 3611178"/>
                <a:gd name="connsiteY10" fmla="*/ 5157377 h 6296924"/>
                <a:gd name="connsiteX11" fmla="*/ 946483 w 3611178"/>
                <a:gd name="connsiteY11" fmla="*/ 5117175 h 6296924"/>
                <a:gd name="connsiteX12" fmla="*/ 985308 w 3611178"/>
                <a:gd name="connsiteY12" fmla="*/ 5108751 h 6296924"/>
                <a:gd name="connsiteX13" fmla="*/ 1028971 w 3611178"/>
                <a:gd name="connsiteY13" fmla="*/ 5096845 h 6296924"/>
                <a:gd name="connsiteX14" fmla="*/ 972652 w 3611178"/>
                <a:gd name="connsiteY14" fmla="*/ 5077641 h 6296924"/>
                <a:gd name="connsiteX15" fmla="*/ 910160 w 3611178"/>
                <a:gd name="connsiteY15" fmla="*/ 5038107 h 6296924"/>
                <a:gd name="connsiteX16" fmla="*/ 901173 w 3611178"/>
                <a:gd name="connsiteY16" fmla="*/ 5022844 h 6296924"/>
                <a:gd name="connsiteX17" fmla="*/ 821271 w 3611178"/>
                <a:gd name="connsiteY17" fmla="*/ 5035960 h 6296924"/>
                <a:gd name="connsiteX18" fmla="*/ 766766 w 3611178"/>
                <a:gd name="connsiteY18" fmla="*/ 5078079 h 6296924"/>
                <a:gd name="connsiteX19" fmla="*/ 760760 w 3611178"/>
                <a:gd name="connsiteY19" fmla="*/ 5090882 h 6296924"/>
                <a:gd name="connsiteX20" fmla="*/ 610902 w 3611178"/>
                <a:gd name="connsiteY20" fmla="*/ 5114236 h 6296924"/>
                <a:gd name="connsiteX21" fmla="*/ 597244 w 3611178"/>
                <a:gd name="connsiteY21" fmla="*/ 5059042 h 6296924"/>
                <a:gd name="connsiteX22" fmla="*/ 595493 w 3611178"/>
                <a:gd name="connsiteY22" fmla="*/ 5047991 h 6296924"/>
                <a:gd name="connsiteX23" fmla="*/ 574454 w 3611178"/>
                <a:gd name="connsiteY23" fmla="*/ 5041068 h 6296924"/>
                <a:gd name="connsiteX24" fmla="*/ 517780 w 3611178"/>
                <a:gd name="connsiteY24" fmla="*/ 5030997 h 6296924"/>
                <a:gd name="connsiteX25" fmla="*/ 571201 w 3611178"/>
                <a:gd name="connsiteY25" fmla="*/ 4951074 h 6296924"/>
                <a:gd name="connsiteX26" fmla="*/ 466444 w 3611178"/>
                <a:gd name="connsiteY26" fmla="*/ 4933100 h 6296924"/>
                <a:gd name="connsiteX27" fmla="*/ 510440 w 3611178"/>
                <a:gd name="connsiteY27" fmla="*/ 4889312 h 6296924"/>
                <a:gd name="connsiteX28" fmla="*/ 595681 w 3611178"/>
                <a:gd name="connsiteY28" fmla="*/ 4817646 h 6296924"/>
                <a:gd name="connsiteX29" fmla="*/ 631628 w 3611178"/>
                <a:gd name="connsiteY29" fmla="*/ 4813601 h 6296924"/>
                <a:gd name="connsiteX30" fmla="*/ 733049 w 3611178"/>
                <a:gd name="connsiteY30" fmla="*/ 4770773 h 6296924"/>
                <a:gd name="connsiteX31" fmla="*/ 789306 w 3611178"/>
                <a:gd name="connsiteY31" fmla="*/ 4736159 h 6296924"/>
                <a:gd name="connsiteX32" fmla="*/ 890748 w 3611178"/>
                <a:gd name="connsiteY32" fmla="*/ 4694019 h 6296924"/>
                <a:gd name="connsiteX33" fmla="*/ 1004116 w 3611178"/>
                <a:gd name="connsiteY33" fmla="*/ 4617474 h 6296924"/>
                <a:gd name="connsiteX34" fmla="*/ 1032474 w 3611178"/>
                <a:gd name="connsiteY34" fmla="*/ 4409878 h 6296924"/>
                <a:gd name="connsiteX35" fmla="*/ 1032828 w 3611178"/>
                <a:gd name="connsiteY35" fmla="*/ 4359585 h 6296924"/>
                <a:gd name="connsiteX36" fmla="*/ 1044672 w 3611178"/>
                <a:gd name="connsiteY36" fmla="*/ 4344196 h 6296924"/>
                <a:gd name="connsiteX37" fmla="*/ 1004846 w 3611178"/>
                <a:gd name="connsiteY37" fmla="*/ 4182619 h 6296924"/>
                <a:gd name="connsiteX38" fmla="*/ 868562 w 3611178"/>
                <a:gd name="connsiteY38" fmla="*/ 4244298 h 6296924"/>
                <a:gd name="connsiteX39" fmla="*/ 848148 w 3611178"/>
                <a:gd name="connsiteY39" fmla="*/ 4256058 h 6296924"/>
                <a:gd name="connsiteX40" fmla="*/ 748646 w 3611178"/>
                <a:gd name="connsiteY40" fmla="*/ 4246695 h 6296924"/>
                <a:gd name="connsiteX41" fmla="*/ 828548 w 3611178"/>
                <a:gd name="connsiteY41" fmla="*/ 4150446 h 6296924"/>
                <a:gd name="connsiteX42" fmla="*/ 903238 w 3611178"/>
                <a:gd name="connsiteY42" fmla="*/ 4098567 h 6296924"/>
                <a:gd name="connsiteX43" fmla="*/ 897587 w 3611178"/>
                <a:gd name="connsiteY43" fmla="*/ 3994332 h 6296924"/>
                <a:gd name="connsiteX44" fmla="*/ 796708 w 3611178"/>
                <a:gd name="connsiteY44" fmla="*/ 3900396 h 6296924"/>
                <a:gd name="connsiteX45" fmla="*/ 802442 w 3611178"/>
                <a:gd name="connsiteY45" fmla="*/ 3865304 h 6296924"/>
                <a:gd name="connsiteX46" fmla="*/ 836972 w 3611178"/>
                <a:gd name="connsiteY46" fmla="*/ 3824831 h 6296924"/>
                <a:gd name="connsiteX47" fmla="*/ 853591 w 3611178"/>
                <a:gd name="connsiteY47" fmla="*/ 3805544 h 6296924"/>
                <a:gd name="connsiteX48" fmla="*/ 987811 w 3611178"/>
                <a:gd name="connsiteY48" fmla="*/ 3849040 h 6296924"/>
                <a:gd name="connsiteX49" fmla="*/ 1045298 w 3611178"/>
                <a:gd name="connsiteY49" fmla="*/ 3876355 h 6296924"/>
                <a:gd name="connsiteX50" fmla="*/ 1067233 w 3611178"/>
                <a:gd name="connsiteY50" fmla="*/ 3883820 h 6296924"/>
                <a:gd name="connsiteX51" fmla="*/ 1031828 w 3611178"/>
                <a:gd name="connsiteY51" fmla="*/ 3936803 h 6296924"/>
                <a:gd name="connsiteX52" fmla="*/ 1147573 w 3611178"/>
                <a:gd name="connsiteY52" fmla="*/ 3886760 h 6296924"/>
                <a:gd name="connsiteX53" fmla="*/ 1199368 w 3611178"/>
                <a:gd name="connsiteY53" fmla="*/ 3875396 h 6296924"/>
                <a:gd name="connsiteX54" fmla="*/ 1294846 w 3611178"/>
                <a:gd name="connsiteY54" fmla="*/ 3875271 h 6296924"/>
                <a:gd name="connsiteX55" fmla="*/ 1433633 w 3611178"/>
                <a:gd name="connsiteY55" fmla="*/ 3894975 h 6296924"/>
                <a:gd name="connsiteX56" fmla="*/ 1456069 w 3611178"/>
                <a:gd name="connsiteY56" fmla="*/ 3913595 h 6296924"/>
                <a:gd name="connsiteX57" fmla="*/ 1480882 w 3611178"/>
                <a:gd name="connsiteY57" fmla="*/ 3916223 h 6296924"/>
                <a:gd name="connsiteX58" fmla="*/ 1476336 w 3611178"/>
                <a:gd name="connsiteY58" fmla="*/ 3890325 h 6296924"/>
                <a:gd name="connsiteX59" fmla="*/ 1466494 w 3611178"/>
                <a:gd name="connsiteY59" fmla="*/ 3879587 h 6296924"/>
                <a:gd name="connsiteX60" fmla="*/ 1479902 w 3611178"/>
                <a:gd name="connsiteY60" fmla="*/ 3786944 h 6296924"/>
                <a:gd name="connsiteX61" fmla="*/ 1490828 w 3611178"/>
                <a:gd name="connsiteY61" fmla="*/ 3761548 h 6296924"/>
                <a:gd name="connsiteX62" fmla="*/ 1553257 w 3611178"/>
                <a:gd name="connsiteY62" fmla="*/ 3569903 h 6296924"/>
                <a:gd name="connsiteX63" fmla="*/ 1482070 w 3611178"/>
                <a:gd name="connsiteY63" fmla="*/ 3531599 h 6296924"/>
                <a:gd name="connsiteX64" fmla="*/ 1527213 w 3611178"/>
                <a:gd name="connsiteY64" fmla="*/ 3425862 h 6296924"/>
                <a:gd name="connsiteX65" fmla="*/ 1545583 w 3611178"/>
                <a:gd name="connsiteY65" fmla="*/ 3376507 h 6296924"/>
                <a:gd name="connsiteX66" fmla="*/ 1546960 w 3611178"/>
                <a:gd name="connsiteY66" fmla="*/ 3325838 h 6296924"/>
                <a:gd name="connsiteX67" fmla="*/ 1552006 w 3611178"/>
                <a:gd name="connsiteY67" fmla="*/ 3240848 h 6296924"/>
                <a:gd name="connsiteX68" fmla="*/ 1494518 w 3611178"/>
                <a:gd name="connsiteY68" fmla="*/ 3253839 h 6296924"/>
                <a:gd name="connsiteX69" fmla="*/ 1474001 w 3611178"/>
                <a:gd name="connsiteY69" fmla="*/ 3269811 h 6296924"/>
                <a:gd name="connsiteX70" fmla="*/ 1448229 w 3611178"/>
                <a:gd name="connsiteY70" fmla="*/ 3316393 h 6296924"/>
                <a:gd name="connsiteX71" fmla="*/ 1402960 w 3611178"/>
                <a:gd name="connsiteY71" fmla="*/ 3323691 h 6296924"/>
                <a:gd name="connsiteX72" fmla="*/ 1390387 w 3611178"/>
                <a:gd name="connsiteY72" fmla="*/ 3285283 h 6296924"/>
                <a:gd name="connsiteX73" fmla="*/ 1365199 w 3611178"/>
                <a:gd name="connsiteY73" fmla="*/ 3234030 h 6296924"/>
                <a:gd name="connsiteX74" fmla="*/ 1333525 w 3611178"/>
                <a:gd name="connsiteY74" fmla="*/ 3193015 h 6296924"/>
                <a:gd name="connsiteX75" fmla="*/ 1253248 w 3611178"/>
                <a:gd name="connsiteY75" fmla="*/ 3054333 h 6296924"/>
                <a:gd name="connsiteX76" fmla="*/ 1242259 w 3611178"/>
                <a:gd name="connsiteY76" fmla="*/ 2989361 h 6296924"/>
                <a:gd name="connsiteX77" fmla="*/ 1326853 w 3611178"/>
                <a:gd name="connsiteY77" fmla="*/ 2771131 h 6296924"/>
                <a:gd name="connsiteX78" fmla="*/ 1360799 w 3611178"/>
                <a:gd name="connsiteY78" fmla="*/ 2733786 h 6296924"/>
                <a:gd name="connsiteX79" fmla="*/ 1387781 w 3611178"/>
                <a:gd name="connsiteY79" fmla="*/ 2731784 h 6296924"/>
                <a:gd name="connsiteX80" fmla="*/ 1358630 w 3611178"/>
                <a:gd name="connsiteY80" fmla="*/ 2680907 h 6296924"/>
                <a:gd name="connsiteX81" fmla="*/ 1255416 w 3611178"/>
                <a:gd name="connsiteY81" fmla="*/ 2673630 h 6296924"/>
                <a:gd name="connsiteX82" fmla="*/ 1199160 w 3611178"/>
                <a:gd name="connsiteY82" fmla="*/ 2762102 h 6296924"/>
                <a:gd name="connsiteX83" fmla="*/ 1118548 w 3611178"/>
                <a:gd name="connsiteY83" fmla="*/ 2811436 h 6296924"/>
                <a:gd name="connsiteX84" fmla="*/ 1028408 w 3611178"/>
                <a:gd name="connsiteY84" fmla="*/ 2815273 h 6296924"/>
                <a:gd name="connsiteX85" fmla="*/ 916979 w 3611178"/>
                <a:gd name="connsiteY85" fmla="*/ 2741397 h 6296924"/>
                <a:gd name="connsiteX86" fmla="*/ 917562 w 3611178"/>
                <a:gd name="connsiteY86" fmla="*/ 2775572 h 6296924"/>
                <a:gd name="connsiteX87" fmla="*/ 938414 w 3611178"/>
                <a:gd name="connsiteY87" fmla="*/ 2844673 h 6296924"/>
                <a:gd name="connsiteX88" fmla="*/ 879259 w 3611178"/>
                <a:gd name="connsiteY88" fmla="*/ 2873886 h 6296924"/>
                <a:gd name="connsiteX89" fmla="*/ 847293 w 3611178"/>
                <a:gd name="connsiteY89" fmla="*/ 2845987 h 6296924"/>
                <a:gd name="connsiteX90" fmla="*/ 741035 w 3611178"/>
                <a:gd name="connsiteY90" fmla="*/ 2762644 h 6296924"/>
                <a:gd name="connsiteX91" fmla="*/ 692472 w 3611178"/>
                <a:gd name="connsiteY91" fmla="*/ 2812646 h 6296924"/>
                <a:gd name="connsiteX92" fmla="*/ 716577 w 3611178"/>
                <a:gd name="connsiteY92" fmla="*/ 2886188 h 6296924"/>
                <a:gd name="connsiteX93" fmla="*/ 708090 w 3611178"/>
                <a:gd name="connsiteY93" fmla="*/ 2914025 h 6296924"/>
                <a:gd name="connsiteX94" fmla="*/ 680879 w 3611178"/>
                <a:gd name="connsiteY94" fmla="*/ 2893987 h 6296924"/>
                <a:gd name="connsiteX95" fmla="*/ 614634 w 3611178"/>
                <a:gd name="connsiteY95" fmla="*/ 2767669 h 6296924"/>
                <a:gd name="connsiteX96" fmla="*/ 591865 w 3611178"/>
                <a:gd name="connsiteY96" fmla="*/ 2666665 h 6296924"/>
                <a:gd name="connsiteX97" fmla="*/ 610235 w 3611178"/>
                <a:gd name="connsiteY97" fmla="*/ 2648212 h 6296924"/>
                <a:gd name="connsiteX98" fmla="*/ 647058 w 3611178"/>
                <a:gd name="connsiteY98" fmla="*/ 2616435 h 6296924"/>
                <a:gd name="connsiteX99" fmla="*/ 694787 w 3611178"/>
                <a:gd name="connsiteY99" fmla="*/ 2522708 h 6296924"/>
                <a:gd name="connsiteX100" fmla="*/ 759801 w 3611178"/>
                <a:gd name="connsiteY100" fmla="*/ 2377020 h 6296924"/>
                <a:gd name="connsiteX101" fmla="*/ 783280 w 3611178"/>
                <a:gd name="connsiteY101" fmla="*/ 2347536 h 6296924"/>
                <a:gd name="connsiteX102" fmla="*/ 779777 w 3611178"/>
                <a:gd name="connsiteY102" fmla="*/ 2214567 h 6296924"/>
                <a:gd name="connsiteX103" fmla="*/ 714554 w 3611178"/>
                <a:gd name="connsiteY103" fmla="*/ 2109581 h 6296924"/>
                <a:gd name="connsiteX104" fmla="*/ 723332 w 3611178"/>
                <a:gd name="connsiteY104" fmla="*/ 1988580 h 6296924"/>
                <a:gd name="connsiteX105" fmla="*/ 721226 w 3611178"/>
                <a:gd name="connsiteY105" fmla="*/ 1889120 h 6296924"/>
                <a:gd name="connsiteX106" fmla="*/ 665804 w 3611178"/>
                <a:gd name="connsiteY106" fmla="*/ 2130599 h 6296924"/>
                <a:gd name="connsiteX107" fmla="*/ 608379 w 3611178"/>
                <a:gd name="connsiteY107" fmla="*/ 2047965 h 6296924"/>
                <a:gd name="connsiteX108" fmla="*/ 546513 w 3611178"/>
                <a:gd name="connsiteY108" fmla="*/ 2039708 h 6296924"/>
                <a:gd name="connsiteX109" fmla="*/ 542948 w 3611178"/>
                <a:gd name="connsiteY109" fmla="*/ 1900901 h 6296924"/>
                <a:gd name="connsiteX110" fmla="*/ 501099 w 3611178"/>
                <a:gd name="connsiteY110" fmla="*/ 1930405 h 6296924"/>
                <a:gd name="connsiteX111" fmla="*/ 537630 w 3611178"/>
                <a:gd name="connsiteY111" fmla="*/ 2047610 h 6296924"/>
                <a:gd name="connsiteX112" fmla="*/ 518781 w 3611178"/>
                <a:gd name="connsiteY112" fmla="*/ 2109789 h 6296924"/>
                <a:gd name="connsiteX113" fmla="*/ 480790 w 3611178"/>
                <a:gd name="connsiteY113" fmla="*/ 2193424 h 6296924"/>
                <a:gd name="connsiteX114" fmla="*/ 462086 w 3611178"/>
                <a:gd name="connsiteY114" fmla="*/ 2295303 h 6296924"/>
                <a:gd name="connsiteX115" fmla="*/ 453600 w 3611178"/>
                <a:gd name="connsiteY115" fmla="*/ 2372203 h 6296924"/>
                <a:gd name="connsiteX116" fmla="*/ 409186 w 3611178"/>
                <a:gd name="connsiteY116" fmla="*/ 2428126 h 6296924"/>
                <a:gd name="connsiteX117" fmla="*/ 347988 w 3611178"/>
                <a:gd name="connsiteY117" fmla="*/ 2424623 h 6296924"/>
                <a:gd name="connsiteX118" fmla="*/ 366587 w 3611178"/>
                <a:gd name="connsiteY118" fmla="*/ 2340488 h 6296924"/>
                <a:gd name="connsiteX119" fmla="*/ 381183 w 3611178"/>
                <a:gd name="connsiteY119" fmla="*/ 2311839 h 6296924"/>
                <a:gd name="connsiteX120" fmla="*/ 425638 w 3611178"/>
                <a:gd name="connsiteY120" fmla="*/ 2117733 h 6296924"/>
                <a:gd name="connsiteX121" fmla="*/ 429141 w 3611178"/>
                <a:gd name="connsiteY121" fmla="*/ 2099927 h 6296924"/>
                <a:gd name="connsiteX122" fmla="*/ 395508 w 3611178"/>
                <a:gd name="connsiteY122" fmla="*/ 1984744 h 6296924"/>
                <a:gd name="connsiteX123" fmla="*/ 425033 w 3611178"/>
                <a:gd name="connsiteY123" fmla="*/ 1880070 h 6296924"/>
                <a:gd name="connsiteX124" fmla="*/ 438524 w 3611178"/>
                <a:gd name="connsiteY124" fmla="*/ 1811240 h 6296924"/>
                <a:gd name="connsiteX125" fmla="*/ 437607 w 3611178"/>
                <a:gd name="connsiteY125" fmla="*/ 1787428 h 6296924"/>
                <a:gd name="connsiteX126" fmla="*/ 418528 w 3611178"/>
                <a:gd name="connsiteY126" fmla="*/ 1769767 h 6296924"/>
                <a:gd name="connsiteX127" fmla="*/ 414420 w 3611178"/>
                <a:gd name="connsiteY127" fmla="*/ 1699769 h 6296924"/>
                <a:gd name="connsiteX128" fmla="*/ 442069 w 3611178"/>
                <a:gd name="connsiteY128" fmla="*/ 1683442 h 6296924"/>
                <a:gd name="connsiteX129" fmla="*/ 454809 w 3611178"/>
                <a:gd name="connsiteY129" fmla="*/ 1652561 h 6296924"/>
                <a:gd name="connsiteX130" fmla="*/ 462566 w 3611178"/>
                <a:gd name="connsiteY130" fmla="*/ 1627644 h 6296924"/>
                <a:gd name="connsiteX131" fmla="*/ 492008 w 3611178"/>
                <a:gd name="connsiteY131" fmla="*/ 1596054 h 6296924"/>
                <a:gd name="connsiteX132" fmla="*/ 446135 w 3611178"/>
                <a:gd name="connsiteY132" fmla="*/ 1584086 h 6296924"/>
                <a:gd name="connsiteX133" fmla="*/ 447031 w 3611178"/>
                <a:gd name="connsiteY133" fmla="*/ 1584732 h 6296924"/>
                <a:gd name="connsiteX134" fmla="*/ 512692 w 3611178"/>
                <a:gd name="connsiteY134" fmla="*/ 1523909 h 6296924"/>
                <a:gd name="connsiteX135" fmla="*/ 563069 w 3611178"/>
                <a:gd name="connsiteY135" fmla="*/ 1447593 h 6296924"/>
                <a:gd name="connsiteX136" fmla="*/ 482729 w 3611178"/>
                <a:gd name="connsiteY136" fmla="*/ 1502849 h 6296924"/>
                <a:gd name="connsiteX137" fmla="*/ 382830 w 3611178"/>
                <a:gd name="connsiteY137" fmla="*/ 1553017 h 6296924"/>
                <a:gd name="connsiteX138" fmla="*/ 396175 w 3611178"/>
                <a:gd name="connsiteY138" fmla="*/ 1582438 h 6296924"/>
                <a:gd name="connsiteX139" fmla="*/ 402472 w 3611178"/>
                <a:gd name="connsiteY139" fmla="*/ 1661694 h 6296924"/>
                <a:gd name="connsiteX140" fmla="*/ 360186 w 3611178"/>
                <a:gd name="connsiteY140" fmla="*/ 1694306 h 6296924"/>
                <a:gd name="connsiteX141" fmla="*/ 343609 w 3611178"/>
                <a:gd name="connsiteY141" fmla="*/ 1701625 h 6296924"/>
                <a:gd name="connsiteX142" fmla="*/ 273507 w 3611178"/>
                <a:gd name="connsiteY142" fmla="*/ 1701875 h 6296924"/>
                <a:gd name="connsiteX143" fmla="*/ 187912 w 3611178"/>
                <a:gd name="connsiteY143" fmla="*/ 1715949 h 6296924"/>
                <a:gd name="connsiteX144" fmla="*/ 115162 w 3611178"/>
                <a:gd name="connsiteY144" fmla="*/ 1702688 h 6296924"/>
                <a:gd name="connsiteX145" fmla="*/ 105195 w 3611178"/>
                <a:gd name="connsiteY145" fmla="*/ 1678313 h 6296924"/>
                <a:gd name="connsiteX146" fmla="*/ 126568 w 3611178"/>
                <a:gd name="connsiteY146" fmla="*/ 1664593 h 6296924"/>
                <a:gd name="connsiteX147" fmla="*/ 208409 w 3611178"/>
                <a:gd name="connsiteY147" fmla="*/ 1671724 h 6296924"/>
                <a:gd name="connsiteX148" fmla="*/ 215352 w 3611178"/>
                <a:gd name="connsiteY148" fmla="*/ 1616801 h 6296924"/>
                <a:gd name="connsiteX149" fmla="*/ 222525 w 3611178"/>
                <a:gd name="connsiteY149" fmla="*/ 1595074 h 6296924"/>
                <a:gd name="connsiteX150" fmla="*/ 197816 w 3611178"/>
                <a:gd name="connsiteY150" fmla="*/ 1586025 h 6296924"/>
                <a:gd name="connsiteX151" fmla="*/ 174734 w 3611178"/>
                <a:gd name="connsiteY151" fmla="*/ 1585232 h 6296924"/>
                <a:gd name="connsiteX152" fmla="*/ 169438 w 3611178"/>
                <a:gd name="connsiteY152" fmla="*/ 1568426 h 6296924"/>
                <a:gd name="connsiteX153" fmla="*/ 200256 w 3611178"/>
                <a:gd name="connsiteY153" fmla="*/ 1563130 h 6296924"/>
                <a:gd name="connsiteX154" fmla="*/ 227884 w 3611178"/>
                <a:gd name="connsiteY154" fmla="*/ 1573055 h 6296924"/>
                <a:gd name="connsiteX155" fmla="*/ 184576 w 3611178"/>
                <a:gd name="connsiteY155" fmla="*/ 1543676 h 6296924"/>
                <a:gd name="connsiteX156" fmla="*/ 156135 w 3611178"/>
                <a:gd name="connsiteY156" fmla="*/ 1527829 h 6296924"/>
                <a:gd name="connsiteX157" fmla="*/ 173546 w 3611178"/>
                <a:gd name="connsiteY157" fmla="*/ 1475951 h 6296924"/>
                <a:gd name="connsiteX158" fmla="*/ 273882 w 3611178"/>
                <a:gd name="connsiteY158" fmla="*/ 1481351 h 6296924"/>
                <a:gd name="connsiteX159" fmla="*/ 307119 w 3611178"/>
                <a:gd name="connsiteY159" fmla="*/ 1438168 h 6296924"/>
                <a:gd name="connsiteX160" fmla="*/ 227029 w 3611178"/>
                <a:gd name="connsiteY160" fmla="*/ 1419694 h 6296924"/>
                <a:gd name="connsiteX161" fmla="*/ 198275 w 3611178"/>
                <a:gd name="connsiteY161" fmla="*/ 1398634 h 6296924"/>
                <a:gd name="connsiteX162" fmla="*/ 217855 w 3611178"/>
                <a:gd name="connsiteY162" fmla="*/ 1369817 h 6296924"/>
                <a:gd name="connsiteX163" fmla="*/ 313792 w 3611178"/>
                <a:gd name="connsiteY163" fmla="*/ 1355201 h 6296924"/>
                <a:gd name="connsiteX164" fmla="*/ 339126 w 3611178"/>
                <a:gd name="connsiteY164" fmla="*/ 1341084 h 6296924"/>
                <a:gd name="connsiteX165" fmla="*/ 348092 w 3611178"/>
                <a:gd name="connsiteY165" fmla="*/ 1319044 h 6296924"/>
                <a:gd name="connsiteX166" fmla="*/ 378848 w 3611178"/>
                <a:gd name="connsiteY166" fmla="*/ 1290395 h 6296924"/>
                <a:gd name="connsiteX167" fmla="*/ 328450 w 3611178"/>
                <a:gd name="connsiteY167" fmla="*/ 1275757 h 6296924"/>
                <a:gd name="connsiteX168" fmla="*/ 380224 w 3611178"/>
                <a:gd name="connsiteY168" fmla="*/ 1175504 h 6296924"/>
                <a:gd name="connsiteX169" fmla="*/ 423761 w 3611178"/>
                <a:gd name="connsiteY169" fmla="*/ 1112512 h 6296924"/>
                <a:gd name="connsiteX170" fmla="*/ 415379 w 3611178"/>
                <a:gd name="connsiteY170" fmla="*/ 1076168 h 6296924"/>
                <a:gd name="connsiteX171" fmla="*/ 384749 w 3611178"/>
                <a:gd name="connsiteY171" fmla="*/ 1088325 h 6296924"/>
                <a:gd name="connsiteX172" fmla="*/ 328679 w 3611178"/>
                <a:gd name="connsiteY172" fmla="*/ 1163056 h 6296924"/>
                <a:gd name="connsiteX173" fmla="*/ 292690 w 3611178"/>
                <a:gd name="connsiteY173" fmla="*/ 1177985 h 6296924"/>
                <a:gd name="connsiteX174" fmla="*/ 293107 w 3611178"/>
                <a:gd name="connsiteY174" fmla="*/ 1140453 h 6296924"/>
                <a:gd name="connsiteX175" fmla="*/ 307203 w 3611178"/>
                <a:gd name="connsiteY175" fmla="*/ 1100085 h 6296924"/>
                <a:gd name="connsiteX176" fmla="*/ 309559 w 3611178"/>
                <a:gd name="connsiteY176" fmla="*/ 1075418 h 6296924"/>
                <a:gd name="connsiteX177" fmla="*/ 283265 w 3611178"/>
                <a:gd name="connsiteY177" fmla="*/ 1081006 h 6296924"/>
                <a:gd name="connsiteX178" fmla="*/ 254574 w 3611178"/>
                <a:gd name="connsiteY178" fmla="*/ 1080756 h 6296924"/>
                <a:gd name="connsiteX179" fmla="*/ 225299 w 3611178"/>
                <a:gd name="connsiteY179" fmla="*/ 1076669 h 6296924"/>
                <a:gd name="connsiteX180" fmla="*/ 183471 w 3611178"/>
                <a:gd name="connsiteY180" fmla="*/ 1077294 h 6296924"/>
                <a:gd name="connsiteX181" fmla="*/ 125817 w 3611178"/>
                <a:gd name="connsiteY181" fmla="*/ 951039 h 6296924"/>
                <a:gd name="connsiteX182" fmla="*/ 102755 w 3611178"/>
                <a:gd name="connsiteY182" fmla="*/ 919220 h 6296924"/>
                <a:gd name="connsiteX183" fmla="*/ 85324 w 3611178"/>
                <a:gd name="connsiteY183" fmla="*/ 934067 h 6296924"/>
                <a:gd name="connsiteX184" fmla="*/ 63471 w 3611178"/>
                <a:gd name="connsiteY184" fmla="*/ 940718 h 6296924"/>
                <a:gd name="connsiteX185" fmla="*/ 1314 w 3611178"/>
                <a:gd name="connsiteY185" fmla="*/ 862004 h 6296924"/>
                <a:gd name="connsiteX186" fmla="*/ 21790 w 3611178"/>
                <a:gd name="connsiteY186" fmla="*/ 812149 h 6296924"/>
                <a:gd name="connsiteX187" fmla="*/ 52483 w 3611178"/>
                <a:gd name="connsiteY187" fmla="*/ 840924 h 6296924"/>
                <a:gd name="connsiteX188" fmla="*/ 59426 w 3611178"/>
                <a:gd name="connsiteY188" fmla="*/ 781518 h 6296924"/>
                <a:gd name="connsiteX189" fmla="*/ 65577 w 3611178"/>
                <a:gd name="connsiteY189" fmla="*/ 748636 h 6296924"/>
                <a:gd name="connsiteX190" fmla="*/ 88180 w 3611178"/>
                <a:gd name="connsiteY190" fmla="*/ 766964 h 6296924"/>
                <a:gd name="connsiteX191" fmla="*/ 99503 w 3611178"/>
                <a:gd name="connsiteY191" fmla="*/ 787586 h 6296924"/>
                <a:gd name="connsiteX192" fmla="*/ 143832 w 3611178"/>
                <a:gd name="connsiteY192" fmla="*/ 808646 h 6296924"/>
                <a:gd name="connsiteX193" fmla="*/ 154446 w 3611178"/>
                <a:gd name="connsiteY193" fmla="*/ 765629 h 6296924"/>
                <a:gd name="connsiteX194" fmla="*/ 167123 w 3611178"/>
                <a:gd name="connsiteY194" fmla="*/ 697404 h 6296924"/>
                <a:gd name="connsiteX195" fmla="*/ 216687 w 3611178"/>
                <a:gd name="connsiteY195" fmla="*/ 701908 h 6296924"/>
                <a:gd name="connsiteX196" fmla="*/ 254511 w 3611178"/>
                <a:gd name="connsiteY196" fmla="*/ 856854 h 6296924"/>
                <a:gd name="connsiteX197" fmla="*/ 263978 w 3611178"/>
                <a:gd name="connsiteY197" fmla="*/ 941427 h 6296924"/>
                <a:gd name="connsiteX198" fmla="*/ 283495 w 3611178"/>
                <a:gd name="connsiteY198" fmla="*/ 874744 h 6296924"/>
                <a:gd name="connsiteX199" fmla="*/ 301260 w 3611178"/>
                <a:gd name="connsiteY199" fmla="*/ 874703 h 6296924"/>
                <a:gd name="connsiteX200" fmla="*/ 335998 w 3611178"/>
                <a:gd name="connsiteY200" fmla="*/ 1009173 h 6296924"/>
                <a:gd name="connsiteX201" fmla="*/ 364377 w 3611178"/>
                <a:gd name="connsiteY201" fmla="*/ 1020036 h 6296924"/>
                <a:gd name="connsiteX202" fmla="*/ 409082 w 3611178"/>
                <a:gd name="connsiteY202" fmla="*/ 981879 h 6296924"/>
                <a:gd name="connsiteX203" fmla="*/ 442632 w 3611178"/>
                <a:gd name="connsiteY203" fmla="*/ 943616 h 6296924"/>
                <a:gd name="connsiteX204" fmla="*/ 393444 w 3611178"/>
                <a:gd name="connsiteY204" fmla="*/ 950893 h 6296924"/>
                <a:gd name="connsiteX205" fmla="*/ 375345 w 3611178"/>
                <a:gd name="connsiteY205" fmla="*/ 937486 h 6296924"/>
                <a:gd name="connsiteX206" fmla="*/ 360478 w 3611178"/>
                <a:gd name="connsiteY206" fmla="*/ 796448 h 6296924"/>
                <a:gd name="connsiteX207" fmla="*/ 412814 w 3611178"/>
                <a:gd name="connsiteY207" fmla="*/ 787565 h 6296924"/>
                <a:gd name="connsiteX208" fmla="*/ 426368 w 3611178"/>
                <a:gd name="connsiteY208" fmla="*/ 679868 h 6296924"/>
                <a:gd name="connsiteX209" fmla="*/ 388418 w 3611178"/>
                <a:gd name="connsiteY209" fmla="*/ 580803 h 6296924"/>
                <a:gd name="connsiteX210" fmla="*/ 446802 w 3611178"/>
                <a:gd name="connsiteY210" fmla="*/ 582951 h 6296924"/>
                <a:gd name="connsiteX211" fmla="*/ 449596 w 3611178"/>
                <a:gd name="connsiteY211" fmla="*/ 560390 h 6296924"/>
                <a:gd name="connsiteX212" fmla="*/ 463066 w 3611178"/>
                <a:gd name="connsiteY212" fmla="*/ 532616 h 6296924"/>
                <a:gd name="connsiteX213" fmla="*/ 486899 w 3611178"/>
                <a:gd name="connsiteY213" fmla="*/ 551069 h 6296924"/>
                <a:gd name="connsiteX214" fmla="*/ 521992 w 3611178"/>
                <a:gd name="connsiteY214" fmla="*/ 558513 h 6296924"/>
                <a:gd name="connsiteX215" fmla="*/ 585693 w 3611178"/>
                <a:gd name="connsiteY215" fmla="*/ 541603 h 6296924"/>
                <a:gd name="connsiteX216" fmla="*/ 611799 w 3611178"/>
                <a:gd name="connsiteY216" fmla="*/ 536327 h 6296924"/>
                <a:gd name="connsiteX217" fmla="*/ 601748 w 3611178"/>
                <a:gd name="connsiteY217" fmla="*/ 507261 h 6296924"/>
                <a:gd name="connsiteX218" fmla="*/ 547389 w 3611178"/>
                <a:gd name="connsiteY218" fmla="*/ 480842 h 6296924"/>
                <a:gd name="connsiteX219" fmla="*/ 522346 w 3611178"/>
                <a:gd name="connsiteY219" fmla="*/ 430903 h 6296924"/>
                <a:gd name="connsiteX220" fmla="*/ 568032 w 3611178"/>
                <a:gd name="connsiteY220" fmla="*/ 419518 h 6296924"/>
                <a:gd name="connsiteX221" fmla="*/ 593053 w 3611178"/>
                <a:gd name="connsiteY221" fmla="*/ 397270 h 6296924"/>
                <a:gd name="connsiteX222" fmla="*/ 551747 w 3611178"/>
                <a:gd name="connsiteY222" fmla="*/ 294035 h 6296924"/>
                <a:gd name="connsiteX223" fmla="*/ 605710 w 3611178"/>
                <a:gd name="connsiteY223" fmla="*/ 293055 h 6296924"/>
                <a:gd name="connsiteX224" fmla="*/ 641658 w 3611178"/>
                <a:gd name="connsiteY224" fmla="*/ 233629 h 6296924"/>
                <a:gd name="connsiteX225" fmla="*/ 652396 w 3611178"/>
                <a:gd name="connsiteY225" fmla="*/ 185900 h 6296924"/>
                <a:gd name="connsiteX226" fmla="*/ 667764 w 3611178"/>
                <a:gd name="connsiteY226" fmla="*/ 130915 h 6296924"/>
                <a:gd name="connsiteX227" fmla="*/ 680712 w 3611178"/>
                <a:gd name="connsiteY227" fmla="*/ 89421 h 6296924"/>
                <a:gd name="connsiteX228" fmla="*/ 699645 w 3611178"/>
                <a:gd name="connsiteY228" fmla="*/ 69133 h 6296924"/>
                <a:gd name="connsiteX229" fmla="*/ 761490 w 3611178"/>
                <a:gd name="connsiteY229" fmla="*/ 46300 h 6296924"/>
                <a:gd name="connsiteX230" fmla="*/ 837431 w 3611178"/>
                <a:gd name="connsiteY230" fmla="*/ 97908 h 6296924"/>
                <a:gd name="connsiteX231" fmla="*/ 862077 w 3611178"/>
                <a:gd name="connsiteY231" fmla="*/ 87524 h 6296924"/>
                <a:gd name="connsiteX232" fmla="*/ 895919 w 3611178"/>
                <a:gd name="connsiteY232" fmla="*/ 69654 h 6296924"/>
                <a:gd name="connsiteX233" fmla="*/ 1067859 w 3611178"/>
                <a:gd name="connsiteY233" fmla="*/ 57519 h 6296924"/>
                <a:gd name="connsiteX234" fmla="*/ 1081308 w 3611178"/>
                <a:gd name="connsiteY234" fmla="*/ 62085 h 6296924"/>
                <a:gd name="connsiteX235" fmla="*/ 1165380 w 3611178"/>
                <a:gd name="connsiteY235" fmla="*/ 68132 h 6296924"/>
                <a:gd name="connsiteX236" fmla="*/ 1323142 w 3611178"/>
                <a:gd name="connsiteY236" fmla="*/ 43527 h 6296924"/>
                <a:gd name="connsiteX237" fmla="*/ 1340156 w 3611178"/>
                <a:gd name="connsiteY237" fmla="*/ 5494 h 6296924"/>
                <a:gd name="connsiteX238" fmla="*/ 1424562 w 3611178"/>
                <a:gd name="connsiteY238" fmla="*/ 2951 h 6296924"/>
                <a:gd name="connsiteX239" fmla="*/ 1447958 w 3611178"/>
                <a:gd name="connsiteY239" fmla="*/ 32288 h 6296924"/>
                <a:gd name="connsiteX240" fmla="*/ 1432548 w 3611178"/>
                <a:gd name="connsiteY240" fmla="*/ 83124 h 6296924"/>
                <a:gd name="connsiteX241" fmla="*/ 1441368 w 3611178"/>
                <a:gd name="connsiteY241" fmla="*/ 136962 h 6296924"/>
                <a:gd name="connsiteX242" fmla="*/ 1443266 w 3611178"/>
                <a:gd name="connsiteY242" fmla="*/ 163756 h 6296924"/>
                <a:gd name="connsiteX243" fmla="*/ 1355899 w 3611178"/>
                <a:gd name="connsiteY243" fmla="*/ 277479 h 6296924"/>
                <a:gd name="connsiteX244" fmla="*/ 1310610 w 3611178"/>
                <a:gd name="connsiteY244" fmla="*/ 312113 h 6296924"/>
                <a:gd name="connsiteX245" fmla="*/ 1194364 w 3611178"/>
                <a:gd name="connsiteY245" fmla="*/ 434135 h 6296924"/>
                <a:gd name="connsiteX246" fmla="*/ 1154225 w 3611178"/>
                <a:gd name="connsiteY246" fmla="*/ 480884 h 6296924"/>
                <a:gd name="connsiteX247" fmla="*/ 1069569 w 3611178"/>
                <a:gd name="connsiteY247" fmla="*/ 591563 h 6296924"/>
                <a:gd name="connsiteX248" fmla="*/ 1049489 w 3611178"/>
                <a:gd name="connsiteY248" fmla="*/ 612393 h 6296924"/>
                <a:gd name="connsiteX249" fmla="*/ 1170552 w 3611178"/>
                <a:gd name="connsiteY249" fmla="*/ 585933 h 6296924"/>
                <a:gd name="connsiteX250" fmla="*/ 1060874 w 3611178"/>
                <a:gd name="connsiteY250" fmla="*/ 771530 h 6296924"/>
                <a:gd name="connsiteX251" fmla="*/ 1179059 w 3611178"/>
                <a:gd name="connsiteY251" fmla="*/ 751451 h 6296924"/>
                <a:gd name="connsiteX252" fmla="*/ 1326186 w 3611178"/>
                <a:gd name="connsiteY252" fmla="*/ 687124 h 6296924"/>
                <a:gd name="connsiteX253" fmla="*/ 1431965 w 3611178"/>
                <a:gd name="connsiteY253" fmla="*/ 712584 h 6296924"/>
                <a:gd name="connsiteX254" fmla="*/ 1474334 w 3611178"/>
                <a:gd name="connsiteY254" fmla="*/ 714523 h 6296924"/>
                <a:gd name="connsiteX255" fmla="*/ 1585076 w 3611178"/>
                <a:gd name="connsiteY255" fmla="*/ 706015 h 6296924"/>
                <a:gd name="connsiteX256" fmla="*/ 1814232 w 3611178"/>
                <a:gd name="connsiteY256" fmla="*/ 692775 h 6296924"/>
                <a:gd name="connsiteX257" fmla="*/ 1872928 w 3611178"/>
                <a:gd name="connsiteY257" fmla="*/ 706307 h 6296924"/>
                <a:gd name="connsiteX258" fmla="*/ 1909460 w 3611178"/>
                <a:gd name="connsiteY258" fmla="*/ 930105 h 6296924"/>
                <a:gd name="connsiteX259" fmla="*/ 1850638 w 3611178"/>
                <a:gd name="connsiteY259" fmla="*/ 1107925 h 6296924"/>
                <a:gd name="connsiteX260" fmla="*/ 1847552 w 3611178"/>
                <a:gd name="connsiteY260" fmla="*/ 1126691 h 6296924"/>
                <a:gd name="connsiteX261" fmla="*/ 1714375 w 3611178"/>
                <a:gd name="connsiteY261" fmla="*/ 1389230 h 6296924"/>
                <a:gd name="connsiteX262" fmla="*/ 1682618 w 3611178"/>
                <a:gd name="connsiteY262" fmla="*/ 1472614 h 6296924"/>
                <a:gd name="connsiteX263" fmla="*/ 1551818 w 3611178"/>
                <a:gd name="connsiteY263" fmla="*/ 1604582 h 6296924"/>
                <a:gd name="connsiteX264" fmla="*/ 1623505 w 3611178"/>
                <a:gd name="connsiteY264" fmla="*/ 1703668 h 6296924"/>
                <a:gd name="connsiteX265" fmla="*/ 1627675 w 3611178"/>
                <a:gd name="connsiteY265" fmla="*/ 1756276 h 6296924"/>
                <a:gd name="connsiteX266" fmla="*/ 1523418 w 3611178"/>
                <a:gd name="connsiteY266" fmla="*/ 1777064 h 6296924"/>
                <a:gd name="connsiteX267" fmla="*/ 1497146 w 3611178"/>
                <a:gd name="connsiteY267" fmla="*/ 1781902 h 6296924"/>
                <a:gd name="connsiteX268" fmla="*/ 1425501 w 3611178"/>
                <a:gd name="connsiteY268" fmla="*/ 1859698 h 6296924"/>
                <a:gd name="connsiteX269" fmla="*/ 1383318 w 3611178"/>
                <a:gd name="connsiteY269" fmla="*/ 1892956 h 6296924"/>
                <a:gd name="connsiteX270" fmla="*/ 1331190 w 3611178"/>
                <a:gd name="connsiteY270" fmla="*/ 1920647 h 6296924"/>
                <a:gd name="connsiteX271" fmla="*/ 1469956 w 3611178"/>
                <a:gd name="connsiteY271" fmla="*/ 1958430 h 6296924"/>
                <a:gd name="connsiteX272" fmla="*/ 1536075 w 3611178"/>
                <a:gd name="connsiteY272" fmla="*/ 1911973 h 6296924"/>
                <a:gd name="connsiteX273" fmla="*/ 1642438 w 3611178"/>
                <a:gd name="connsiteY273" fmla="*/ 1893582 h 6296924"/>
                <a:gd name="connsiteX274" fmla="*/ 1802117 w 3611178"/>
                <a:gd name="connsiteY274" fmla="*/ 1975090 h 6296924"/>
                <a:gd name="connsiteX275" fmla="*/ 1866464 w 3611178"/>
                <a:gd name="connsiteY275" fmla="*/ 2026843 h 6296924"/>
                <a:gd name="connsiteX276" fmla="*/ 1977790 w 3611178"/>
                <a:gd name="connsiteY276" fmla="*/ 2149136 h 6296924"/>
                <a:gd name="connsiteX277" fmla="*/ 1985651 w 3611178"/>
                <a:gd name="connsiteY277" fmla="*/ 2164587 h 6296924"/>
                <a:gd name="connsiteX278" fmla="*/ 2026665 w 3611178"/>
                <a:gd name="connsiteY278" fmla="*/ 2211690 h 6296924"/>
                <a:gd name="connsiteX279" fmla="*/ 2076875 w 3611178"/>
                <a:gd name="connsiteY279" fmla="*/ 2334692 h 6296924"/>
                <a:gd name="connsiteX280" fmla="*/ 2094995 w 3611178"/>
                <a:gd name="connsiteY280" fmla="*/ 2458757 h 6296924"/>
                <a:gd name="connsiteX281" fmla="*/ 2199898 w 3611178"/>
                <a:gd name="connsiteY281" fmla="*/ 2775113 h 6296924"/>
                <a:gd name="connsiteX282" fmla="*/ 2205945 w 3611178"/>
                <a:gd name="connsiteY282" fmla="*/ 2793316 h 6296924"/>
                <a:gd name="connsiteX283" fmla="*/ 2402594 w 3611178"/>
                <a:gd name="connsiteY283" fmla="*/ 2948763 h 6296924"/>
                <a:gd name="connsiteX284" fmla="*/ 2584876 w 3611178"/>
                <a:gd name="connsiteY284" fmla="*/ 3103021 h 6296924"/>
                <a:gd name="connsiteX285" fmla="*/ 2718679 w 3611178"/>
                <a:gd name="connsiteY285" fmla="*/ 3242204 h 6296924"/>
                <a:gd name="connsiteX286" fmla="*/ 2730481 w 3611178"/>
                <a:gd name="connsiteY286" fmla="*/ 3250544 h 6296924"/>
                <a:gd name="connsiteX287" fmla="*/ 2735485 w 3611178"/>
                <a:gd name="connsiteY287" fmla="*/ 3261429 h 6296924"/>
                <a:gd name="connsiteX288" fmla="*/ 2701622 w 3611178"/>
                <a:gd name="connsiteY288" fmla="*/ 3357762 h 6296924"/>
                <a:gd name="connsiteX289" fmla="*/ 2834007 w 3611178"/>
                <a:gd name="connsiteY289" fmla="*/ 3564920 h 6296924"/>
                <a:gd name="connsiteX290" fmla="*/ 2847144 w 3611178"/>
                <a:gd name="connsiteY290" fmla="*/ 3596593 h 6296924"/>
                <a:gd name="connsiteX291" fmla="*/ 2688319 w 3611178"/>
                <a:gd name="connsiteY291" fmla="*/ 3555808 h 6296924"/>
                <a:gd name="connsiteX292" fmla="*/ 2745243 w 3611178"/>
                <a:gd name="connsiteY292" fmla="*/ 3625180 h 6296924"/>
                <a:gd name="connsiteX293" fmla="*/ 2807526 w 3611178"/>
                <a:gd name="connsiteY293" fmla="*/ 3675390 h 6296924"/>
                <a:gd name="connsiteX294" fmla="*/ 2829087 w 3611178"/>
                <a:gd name="connsiteY294" fmla="*/ 3693009 h 6296924"/>
                <a:gd name="connsiteX295" fmla="*/ 2893538 w 3611178"/>
                <a:gd name="connsiteY295" fmla="*/ 3757523 h 6296924"/>
                <a:gd name="connsiteX296" fmla="*/ 2964099 w 3611178"/>
                <a:gd name="connsiteY296" fmla="*/ 3879295 h 6296924"/>
                <a:gd name="connsiteX297" fmla="*/ 2939182 w 3611178"/>
                <a:gd name="connsiteY297" fmla="*/ 3994582 h 6296924"/>
                <a:gd name="connsiteX298" fmla="*/ 2847686 w 3611178"/>
                <a:gd name="connsiteY298" fmla="*/ 4107575 h 6296924"/>
                <a:gd name="connsiteX299" fmla="*/ 2862699 w 3611178"/>
                <a:gd name="connsiteY299" fmla="*/ 4142001 h 6296924"/>
                <a:gd name="connsiteX300" fmla="*/ 2906570 w 3611178"/>
                <a:gd name="connsiteY300" fmla="*/ 4169275 h 6296924"/>
                <a:gd name="connsiteX301" fmla="*/ 2987869 w 3611178"/>
                <a:gd name="connsiteY301" fmla="*/ 4194275 h 6296924"/>
                <a:gd name="connsiteX302" fmla="*/ 3023046 w 3611178"/>
                <a:gd name="connsiteY302" fmla="*/ 4142918 h 6296924"/>
                <a:gd name="connsiteX303" fmla="*/ 3133662 w 3611178"/>
                <a:gd name="connsiteY303" fmla="*/ 4062265 h 6296924"/>
                <a:gd name="connsiteX304" fmla="*/ 3339423 w 3611178"/>
                <a:gd name="connsiteY304" fmla="*/ 4063475 h 6296924"/>
                <a:gd name="connsiteX305" fmla="*/ 3605319 w 3611178"/>
                <a:gd name="connsiteY305" fmla="*/ 4319508 h 6296924"/>
                <a:gd name="connsiteX306" fmla="*/ 3578858 w 3611178"/>
                <a:gd name="connsiteY306" fmla="*/ 4534986 h 6296924"/>
                <a:gd name="connsiteX307" fmla="*/ 3573416 w 3611178"/>
                <a:gd name="connsiteY307" fmla="*/ 4558485 h 6296924"/>
                <a:gd name="connsiteX308" fmla="*/ 3441323 w 3611178"/>
                <a:gd name="connsiteY308" fmla="*/ 4810495 h 6296924"/>
                <a:gd name="connsiteX309" fmla="*/ 3427915 w 3611178"/>
                <a:gd name="connsiteY309" fmla="*/ 4845942 h 6296924"/>
                <a:gd name="connsiteX310" fmla="*/ 3333272 w 3611178"/>
                <a:gd name="connsiteY310" fmla="*/ 4930869 h 6296924"/>
                <a:gd name="connsiteX311" fmla="*/ 3271218 w 3611178"/>
                <a:gd name="connsiteY311" fmla="*/ 4937395 h 6296924"/>
                <a:gd name="connsiteX312" fmla="*/ 3203972 w 3611178"/>
                <a:gd name="connsiteY312" fmla="*/ 4976596 h 6296924"/>
                <a:gd name="connsiteX313" fmla="*/ 3252973 w 3611178"/>
                <a:gd name="connsiteY313" fmla="*/ 4970966 h 6296924"/>
                <a:gd name="connsiteX314" fmla="*/ 3294509 w 3611178"/>
                <a:gd name="connsiteY314" fmla="*/ 4995237 h 6296924"/>
                <a:gd name="connsiteX315" fmla="*/ 3256559 w 3611178"/>
                <a:gd name="connsiteY315" fmla="*/ 5103310 h 6296924"/>
                <a:gd name="connsiteX316" fmla="*/ 3199156 w 3611178"/>
                <a:gd name="connsiteY316" fmla="*/ 5118614 h 6296924"/>
                <a:gd name="connsiteX317" fmla="*/ 3136018 w 3611178"/>
                <a:gd name="connsiteY317" fmla="*/ 5152915 h 6296924"/>
                <a:gd name="connsiteX318" fmla="*/ 3285543 w 3611178"/>
                <a:gd name="connsiteY318" fmla="*/ 5191928 h 6296924"/>
                <a:gd name="connsiteX319" fmla="*/ 3300410 w 3611178"/>
                <a:gd name="connsiteY319" fmla="*/ 5202979 h 6296924"/>
                <a:gd name="connsiteX320" fmla="*/ 3367509 w 3611178"/>
                <a:gd name="connsiteY320" fmla="*/ 5222016 h 6296924"/>
                <a:gd name="connsiteX321" fmla="*/ 3510466 w 3611178"/>
                <a:gd name="connsiteY321" fmla="*/ 5195284 h 6296924"/>
                <a:gd name="connsiteX322" fmla="*/ 3539032 w 3611178"/>
                <a:gd name="connsiteY322" fmla="*/ 5207170 h 6296924"/>
                <a:gd name="connsiteX323" fmla="*/ 3533569 w 3611178"/>
                <a:gd name="connsiteY323" fmla="*/ 5242033 h 6296924"/>
                <a:gd name="connsiteX324" fmla="*/ 3524249 w 3611178"/>
                <a:gd name="connsiteY324" fmla="*/ 5295684 h 6296924"/>
                <a:gd name="connsiteX325" fmla="*/ 3479314 w 3611178"/>
                <a:gd name="connsiteY325" fmla="*/ 5409594 h 6296924"/>
                <a:gd name="connsiteX326" fmla="*/ 3402164 w 3611178"/>
                <a:gd name="connsiteY326" fmla="*/ 5438891 h 6296924"/>
                <a:gd name="connsiteX327" fmla="*/ 3344093 w 3611178"/>
                <a:gd name="connsiteY327" fmla="*/ 5523714 h 6296924"/>
                <a:gd name="connsiteX328" fmla="*/ 3305873 w 3611178"/>
                <a:gd name="connsiteY328" fmla="*/ 5556993 h 6296924"/>
                <a:gd name="connsiteX329" fmla="*/ 3225282 w 3611178"/>
                <a:gd name="connsiteY329" fmla="*/ 5581368 h 6296924"/>
                <a:gd name="connsiteX330" fmla="*/ 3121443 w 3611178"/>
                <a:gd name="connsiteY330" fmla="*/ 5631307 h 6296924"/>
                <a:gd name="connsiteX331" fmla="*/ 3045544 w 3611178"/>
                <a:gd name="connsiteY331" fmla="*/ 5687689 h 6296924"/>
                <a:gd name="connsiteX332" fmla="*/ 2994771 w 3611178"/>
                <a:gd name="connsiteY332" fmla="*/ 5705621 h 6296924"/>
                <a:gd name="connsiteX333" fmla="*/ 2917350 w 3611178"/>
                <a:gd name="connsiteY333" fmla="*/ 5678723 h 6296924"/>
                <a:gd name="connsiteX334" fmla="*/ 2574075 w 3611178"/>
                <a:gd name="connsiteY334" fmla="*/ 5701722 h 6296924"/>
                <a:gd name="connsiteX335" fmla="*/ 2569425 w 3611178"/>
                <a:gd name="connsiteY335" fmla="*/ 5702389 h 6296924"/>
                <a:gd name="connsiteX336" fmla="*/ 2488897 w 3611178"/>
                <a:gd name="connsiteY336" fmla="*/ 5706747 h 6296924"/>
                <a:gd name="connsiteX337" fmla="*/ 2446402 w 3611178"/>
                <a:gd name="connsiteY337" fmla="*/ 5700763 h 6296924"/>
                <a:gd name="connsiteX338" fmla="*/ 2297461 w 3611178"/>
                <a:gd name="connsiteY338" fmla="*/ 5653242 h 6296924"/>
                <a:gd name="connsiteX339" fmla="*/ 2279258 w 3611178"/>
                <a:gd name="connsiteY339" fmla="*/ 5706788 h 6296924"/>
                <a:gd name="connsiteX340" fmla="*/ 2201232 w 3611178"/>
                <a:gd name="connsiteY340" fmla="*/ 5750681 h 6296924"/>
                <a:gd name="connsiteX341" fmla="*/ 2193309 w 3611178"/>
                <a:gd name="connsiteY341" fmla="*/ 5755018 h 6296924"/>
                <a:gd name="connsiteX342" fmla="*/ 2075436 w 3611178"/>
                <a:gd name="connsiteY342" fmla="*/ 5759855 h 6296924"/>
                <a:gd name="connsiteX343" fmla="*/ 2019430 w 3611178"/>
                <a:gd name="connsiteY343" fmla="*/ 5813088 h 6296924"/>
                <a:gd name="connsiteX344" fmla="*/ 1954207 w 3611178"/>
                <a:gd name="connsiteY344" fmla="*/ 5850266 h 6296924"/>
                <a:gd name="connsiteX345" fmla="*/ 1811834 w 3611178"/>
                <a:gd name="connsiteY345" fmla="*/ 5826809 h 6296924"/>
                <a:gd name="connsiteX346" fmla="*/ 1777325 w 3611178"/>
                <a:gd name="connsiteY346" fmla="*/ 5871868 h 6296924"/>
                <a:gd name="connsiteX347" fmla="*/ 1718858 w 3611178"/>
                <a:gd name="connsiteY347" fmla="*/ 5819532 h 6296924"/>
                <a:gd name="connsiteX348" fmla="*/ 1409070 w 3611178"/>
                <a:gd name="connsiteY348" fmla="*/ 5822013 h 6296924"/>
                <a:gd name="connsiteX349" fmla="*/ 1359381 w 3611178"/>
                <a:gd name="connsiteY349" fmla="*/ 5849516 h 6296924"/>
                <a:gd name="connsiteX350" fmla="*/ 1323892 w 3611178"/>
                <a:gd name="connsiteY350" fmla="*/ 5931857 h 6296924"/>
                <a:gd name="connsiteX351" fmla="*/ 1313195 w 3611178"/>
                <a:gd name="connsiteY351" fmla="*/ 5963864 h 6296924"/>
                <a:gd name="connsiteX352" fmla="*/ 1305022 w 3611178"/>
                <a:gd name="connsiteY352" fmla="*/ 5989491 h 6296924"/>
                <a:gd name="connsiteX353" fmla="*/ 1293491 w 3611178"/>
                <a:gd name="connsiteY353" fmla="*/ 6050377 h 6296924"/>
                <a:gd name="connsiteX354" fmla="*/ 1251079 w 3611178"/>
                <a:gd name="connsiteY354" fmla="*/ 6111971 h 6296924"/>
                <a:gd name="connsiteX355" fmla="*/ 1217321 w 3611178"/>
                <a:gd name="connsiteY355" fmla="*/ 6143811 h 6296924"/>
                <a:gd name="connsiteX356" fmla="*/ 1148387 w 3611178"/>
                <a:gd name="connsiteY356" fmla="*/ 6114890 h 6296924"/>
                <a:gd name="connsiteX357" fmla="*/ 1086604 w 3611178"/>
                <a:gd name="connsiteY357" fmla="*/ 6077171 h 6296924"/>
                <a:gd name="connsiteX358" fmla="*/ 1059310 w 3611178"/>
                <a:gd name="connsiteY358" fmla="*/ 6078693 h 6296924"/>
                <a:gd name="connsiteX359" fmla="*/ 946942 w 3611178"/>
                <a:gd name="connsiteY359" fmla="*/ 6039034 h 6296924"/>
                <a:gd name="connsiteX360" fmla="*/ 885910 w 3611178"/>
                <a:gd name="connsiteY360" fmla="*/ 6037616 h 6296924"/>
                <a:gd name="connsiteX361" fmla="*/ 762825 w 3611178"/>
                <a:gd name="connsiteY361" fmla="*/ 6049751 h 6296924"/>
                <a:gd name="connsiteX362" fmla="*/ 721602 w 3611178"/>
                <a:gd name="connsiteY362" fmla="*/ 6087138 h 6296924"/>
                <a:gd name="connsiteX363" fmla="*/ 683006 w 3611178"/>
                <a:gd name="connsiteY363" fmla="*/ 6126943 h 6296924"/>
                <a:gd name="connsiteX364" fmla="*/ 630627 w 3611178"/>
                <a:gd name="connsiteY364" fmla="*/ 6161535 h 6296924"/>
                <a:gd name="connsiteX365" fmla="*/ 595535 w 3611178"/>
                <a:gd name="connsiteY365" fmla="*/ 6148211 h 6296924"/>
                <a:gd name="connsiteX366" fmla="*/ 581251 w 3611178"/>
                <a:gd name="connsiteY366" fmla="*/ 6243731 h 6296924"/>
                <a:gd name="connsiteX367" fmla="*/ 556376 w 3611178"/>
                <a:gd name="connsiteY367" fmla="*/ 6289792 h 6296924"/>
                <a:gd name="connsiteX368" fmla="*/ 542114 w 3611178"/>
                <a:gd name="connsiteY368" fmla="*/ 6290709 h 6296924"/>
                <a:gd name="connsiteX369" fmla="*/ 483897 w 3611178"/>
                <a:gd name="connsiteY369" fmla="*/ 6261663 h 6296924"/>
                <a:gd name="connsiteX370" fmla="*/ 379786 w 3611178"/>
                <a:gd name="connsiteY370" fmla="*/ 6193959 h 6296924"/>
                <a:gd name="connsiteX371" fmla="*/ 360811 w 3611178"/>
                <a:gd name="connsiteY371" fmla="*/ 6218709 h 6296924"/>
                <a:gd name="connsiteX372" fmla="*/ 304429 w 3611178"/>
                <a:gd name="connsiteY372" fmla="*/ 6254657 h 6296924"/>
                <a:gd name="connsiteX373" fmla="*/ 276384 w 3611178"/>
                <a:gd name="connsiteY373" fmla="*/ 6228843 h 6296924"/>
                <a:gd name="connsiteX374" fmla="*/ 301322 w 3611178"/>
                <a:gd name="connsiteY374" fmla="*/ 6157365 h 6296924"/>
                <a:gd name="connsiteX375" fmla="*/ 333433 w 3611178"/>
                <a:gd name="connsiteY375" fmla="*/ 6136951 h 6296924"/>
                <a:gd name="connsiteX376" fmla="*/ 376763 w 3611178"/>
                <a:gd name="connsiteY376" fmla="*/ 6119958 h 6296924"/>
                <a:gd name="connsiteX377" fmla="*/ 467424 w 3611178"/>
                <a:gd name="connsiteY377" fmla="*/ 6090327 h 6296924"/>
                <a:gd name="connsiteX378" fmla="*/ 542051 w 3611178"/>
                <a:gd name="connsiteY378" fmla="*/ 6008132 h 6296924"/>
                <a:gd name="connsiteX379" fmla="*/ 565300 w 3611178"/>
                <a:gd name="connsiteY379" fmla="*/ 5979315 h 6296924"/>
                <a:gd name="connsiteX380" fmla="*/ 600205 w 3611178"/>
                <a:gd name="connsiteY380" fmla="*/ 5917658 h 6296924"/>
                <a:gd name="connsiteX381" fmla="*/ 678022 w 3611178"/>
                <a:gd name="connsiteY381" fmla="*/ 5855083 h 6296924"/>
                <a:gd name="connsiteX382" fmla="*/ 727065 w 3611178"/>
                <a:gd name="connsiteY382" fmla="*/ 5810586 h 6296924"/>
                <a:gd name="connsiteX383" fmla="*/ 802797 w 3611178"/>
                <a:gd name="connsiteY383" fmla="*/ 5733958 h 6296924"/>
                <a:gd name="connsiteX384" fmla="*/ 822814 w 3611178"/>
                <a:gd name="connsiteY384" fmla="*/ 5678076 h 6296924"/>
                <a:gd name="connsiteX385" fmla="*/ 826254 w 3611178"/>
                <a:gd name="connsiteY385" fmla="*/ 5615230 h 6296924"/>
                <a:gd name="connsiteX386" fmla="*/ 909410 w 3611178"/>
                <a:gd name="connsiteY386" fmla="*/ 5563206 h 6296924"/>
                <a:gd name="connsiteX387" fmla="*/ 942855 w 3611178"/>
                <a:gd name="connsiteY387" fmla="*/ 5552802 h 6296924"/>
                <a:gd name="connsiteX388" fmla="*/ 975842 w 3611178"/>
                <a:gd name="connsiteY388" fmla="*/ 5489455 h 6296924"/>
                <a:gd name="connsiteX389" fmla="*/ 1035101 w 3611178"/>
                <a:gd name="connsiteY389" fmla="*/ 5403256 h 6296924"/>
                <a:gd name="connsiteX390" fmla="*/ 1129641 w 3611178"/>
                <a:gd name="connsiteY390" fmla="*/ 5387888 h 6296924"/>
                <a:gd name="connsiteX391" fmla="*/ 1351041 w 3611178"/>
                <a:gd name="connsiteY391" fmla="*/ 5414724 h 6296924"/>
                <a:gd name="connsiteX392" fmla="*/ 1407819 w 3611178"/>
                <a:gd name="connsiteY392" fmla="*/ 5422293 h 6296924"/>
                <a:gd name="connsiteX393" fmla="*/ 1455172 w 3611178"/>
                <a:gd name="connsiteY393" fmla="*/ 5412243 h 6296924"/>
                <a:gd name="connsiteX394" fmla="*/ 1523502 w 3611178"/>
                <a:gd name="connsiteY394" fmla="*/ 5337303 h 6296924"/>
                <a:gd name="connsiteX395" fmla="*/ 1558324 w 3611178"/>
                <a:gd name="connsiteY395" fmla="*/ 5274624 h 6296924"/>
                <a:gd name="connsiteX396" fmla="*/ 1677677 w 3611178"/>
                <a:gd name="connsiteY396" fmla="*/ 5139737 h 6296924"/>
                <a:gd name="connsiteX397" fmla="*/ 1678969 w 3611178"/>
                <a:gd name="connsiteY397" fmla="*/ 5127768 h 6296924"/>
                <a:gd name="connsiteX398" fmla="*/ 1670108 w 3611178"/>
                <a:gd name="connsiteY398" fmla="*/ 5132772 h 6296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Lst>
              <a:rect l="l" t="t" r="r" b="b"/>
              <a:pathLst>
                <a:path w="3611178" h="6296924">
                  <a:moveTo>
                    <a:pt x="1670149" y="5132877"/>
                  </a:moveTo>
                  <a:cubicBezTo>
                    <a:pt x="1628905" y="5151976"/>
                    <a:pt x="1594459" y="5181898"/>
                    <a:pt x="1540517" y="5176122"/>
                  </a:cubicBezTo>
                  <a:cubicBezTo>
                    <a:pt x="1516725" y="5173578"/>
                    <a:pt x="1487554" y="5212925"/>
                    <a:pt x="1462407" y="5235048"/>
                  </a:cubicBezTo>
                  <a:cubicBezTo>
                    <a:pt x="1451356" y="5244765"/>
                    <a:pt x="1465890" y="5271809"/>
                    <a:pt x="1442432" y="5274061"/>
                  </a:cubicBezTo>
                  <a:cubicBezTo>
                    <a:pt x="1410738" y="5277105"/>
                    <a:pt x="1380504" y="5289658"/>
                    <a:pt x="1347829" y="5286322"/>
                  </a:cubicBezTo>
                  <a:cubicBezTo>
                    <a:pt x="1306127" y="5282068"/>
                    <a:pt x="1279354" y="5254503"/>
                    <a:pt x="1246346" y="5233526"/>
                  </a:cubicBezTo>
                  <a:cubicBezTo>
                    <a:pt x="1205644" y="5207671"/>
                    <a:pt x="1187399" y="5171222"/>
                    <a:pt x="1160939" y="5137735"/>
                  </a:cubicBezTo>
                  <a:cubicBezTo>
                    <a:pt x="1138315" y="5109106"/>
                    <a:pt x="1106038" y="5114632"/>
                    <a:pt x="1093714" y="5139653"/>
                  </a:cubicBezTo>
                  <a:cubicBezTo>
                    <a:pt x="1083351" y="5160672"/>
                    <a:pt x="1069923" y="5157356"/>
                    <a:pt x="1057725" y="5159546"/>
                  </a:cubicBezTo>
                  <a:cubicBezTo>
                    <a:pt x="1036999" y="5163257"/>
                    <a:pt x="1016189" y="5155834"/>
                    <a:pt x="996130" y="5173912"/>
                  </a:cubicBezTo>
                  <a:cubicBezTo>
                    <a:pt x="979512" y="5188883"/>
                    <a:pt x="963686" y="5168553"/>
                    <a:pt x="950820" y="5157377"/>
                  </a:cubicBezTo>
                  <a:cubicBezTo>
                    <a:pt x="937976" y="5146222"/>
                    <a:pt x="939540" y="5130166"/>
                    <a:pt x="946483" y="5117175"/>
                  </a:cubicBezTo>
                  <a:cubicBezTo>
                    <a:pt x="955011" y="5101224"/>
                    <a:pt x="967022" y="5096324"/>
                    <a:pt x="985308" y="5108751"/>
                  </a:cubicBezTo>
                  <a:cubicBezTo>
                    <a:pt x="998194" y="5117509"/>
                    <a:pt x="1012749" y="5108230"/>
                    <a:pt x="1028971" y="5096845"/>
                  </a:cubicBezTo>
                  <a:cubicBezTo>
                    <a:pt x="1009433" y="5086482"/>
                    <a:pt x="994358" y="5074034"/>
                    <a:pt x="972652" y="5077641"/>
                  </a:cubicBezTo>
                  <a:cubicBezTo>
                    <a:pt x="940082" y="5083021"/>
                    <a:pt x="919856" y="5069238"/>
                    <a:pt x="910160" y="5038107"/>
                  </a:cubicBezTo>
                  <a:cubicBezTo>
                    <a:pt x="908367" y="5032373"/>
                    <a:pt x="902779" y="5022427"/>
                    <a:pt x="901173" y="5022844"/>
                  </a:cubicBezTo>
                  <a:cubicBezTo>
                    <a:pt x="874901" y="5029809"/>
                    <a:pt x="849212" y="5040213"/>
                    <a:pt x="821271" y="5035960"/>
                  </a:cubicBezTo>
                  <a:cubicBezTo>
                    <a:pt x="787930" y="5030872"/>
                    <a:pt x="767933" y="5041652"/>
                    <a:pt x="766766" y="5078079"/>
                  </a:cubicBezTo>
                  <a:cubicBezTo>
                    <a:pt x="766620" y="5082458"/>
                    <a:pt x="763846" y="5087546"/>
                    <a:pt x="760760" y="5090882"/>
                  </a:cubicBezTo>
                  <a:cubicBezTo>
                    <a:pt x="752587" y="5099744"/>
                    <a:pt x="622454" y="5119511"/>
                    <a:pt x="610902" y="5114236"/>
                  </a:cubicBezTo>
                  <a:cubicBezTo>
                    <a:pt x="590655" y="5104978"/>
                    <a:pt x="585526" y="5085898"/>
                    <a:pt x="597244" y="5059042"/>
                  </a:cubicBezTo>
                  <a:cubicBezTo>
                    <a:pt x="599517" y="5053829"/>
                    <a:pt x="600268" y="5051327"/>
                    <a:pt x="595493" y="5047991"/>
                  </a:cubicBezTo>
                  <a:cubicBezTo>
                    <a:pt x="588966" y="5043425"/>
                    <a:pt x="580417" y="5034542"/>
                    <a:pt x="574454" y="5041068"/>
                  </a:cubicBezTo>
                  <a:cubicBezTo>
                    <a:pt x="549078" y="5068842"/>
                    <a:pt x="534107" y="5048137"/>
                    <a:pt x="517780" y="5030997"/>
                  </a:cubicBezTo>
                  <a:cubicBezTo>
                    <a:pt x="527789" y="4998490"/>
                    <a:pt x="598120" y="5002035"/>
                    <a:pt x="571201" y="4951074"/>
                  </a:cubicBezTo>
                  <a:cubicBezTo>
                    <a:pt x="549557" y="4910081"/>
                    <a:pt x="504790" y="4938084"/>
                    <a:pt x="466444" y="4933100"/>
                  </a:cubicBezTo>
                  <a:cubicBezTo>
                    <a:pt x="481415" y="4914980"/>
                    <a:pt x="495031" y="4902490"/>
                    <a:pt x="510440" y="4889312"/>
                  </a:cubicBezTo>
                  <a:cubicBezTo>
                    <a:pt x="538298" y="4865500"/>
                    <a:pt x="586631" y="4865751"/>
                    <a:pt x="595681" y="4817646"/>
                  </a:cubicBezTo>
                  <a:cubicBezTo>
                    <a:pt x="597641" y="4807263"/>
                    <a:pt x="621244" y="4809473"/>
                    <a:pt x="631628" y="4813601"/>
                  </a:cubicBezTo>
                  <a:cubicBezTo>
                    <a:pt x="680566" y="4832993"/>
                    <a:pt x="712510" y="4807492"/>
                    <a:pt x="733049" y="4770773"/>
                  </a:cubicBezTo>
                  <a:cubicBezTo>
                    <a:pt x="747311" y="4745292"/>
                    <a:pt x="762616" y="4734199"/>
                    <a:pt x="789306" y="4736159"/>
                  </a:cubicBezTo>
                  <a:cubicBezTo>
                    <a:pt x="830425" y="4739183"/>
                    <a:pt x="861952" y="4720521"/>
                    <a:pt x="890748" y="4694019"/>
                  </a:cubicBezTo>
                  <a:cubicBezTo>
                    <a:pt x="924589" y="4662867"/>
                    <a:pt x="979699" y="4664201"/>
                    <a:pt x="1004116" y="4617474"/>
                  </a:cubicBezTo>
                  <a:cubicBezTo>
                    <a:pt x="1038667" y="4551333"/>
                    <a:pt x="1088648" y="4488279"/>
                    <a:pt x="1032474" y="4409878"/>
                  </a:cubicBezTo>
                  <a:cubicBezTo>
                    <a:pt x="1020839" y="4393655"/>
                    <a:pt x="1023049" y="4376141"/>
                    <a:pt x="1032828" y="4359585"/>
                  </a:cubicBezTo>
                  <a:cubicBezTo>
                    <a:pt x="1036102" y="4354059"/>
                    <a:pt x="1041127" y="4349597"/>
                    <a:pt x="1044672" y="4344196"/>
                  </a:cubicBezTo>
                  <a:cubicBezTo>
                    <a:pt x="1054597" y="4329058"/>
                    <a:pt x="1020130" y="4189917"/>
                    <a:pt x="1004846" y="4182619"/>
                  </a:cubicBezTo>
                  <a:cubicBezTo>
                    <a:pt x="958181" y="4160329"/>
                    <a:pt x="892186" y="4189813"/>
                    <a:pt x="868562" y="4244298"/>
                  </a:cubicBezTo>
                  <a:cubicBezTo>
                    <a:pt x="863995" y="4254807"/>
                    <a:pt x="853737" y="4264002"/>
                    <a:pt x="848148" y="4256058"/>
                  </a:cubicBezTo>
                  <a:cubicBezTo>
                    <a:pt x="818602" y="4214063"/>
                    <a:pt x="783155" y="4254619"/>
                    <a:pt x="748646" y="4246695"/>
                  </a:cubicBezTo>
                  <a:cubicBezTo>
                    <a:pt x="760594" y="4201344"/>
                    <a:pt x="790223" y="4168982"/>
                    <a:pt x="828548" y="4150446"/>
                  </a:cubicBezTo>
                  <a:cubicBezTo>
                    <a:pt x="857094" y="4136621"/>
                    <a:pt x="880927" y="4119064"/>
                    <a:pt x="903238" y="4098567"/>
                  </a:cubicBezTo>
                  <a:cubicBezTo>
                    <a:pt x="943606" y="4061494"/>
                    <a:pt x="937079" y="4032364"/>
                    <a:pt x="897587" y="3994332"/>
                  </a:cubicBezTo>
                  <a:cubicBezTo>
                    <a:pt x="864454" y="3962429"/>
                    <a:pt x="834512" y="3927524"/>
                    <a:pt x="796708" y="3900396"/>
                  </a:cubicBezTo>
                  <a:cubicBezTo>
                    <a:pt x="777859" y="3886885"/>
                    <a:pt x="781862" y="3870079"/>
                    <a:pt x="802442" y="3865304"/>
                  </a:cubicBezTo>
                  <a:cubicBezTo>
                    <a:pt x="826380" y="3859757"/>
                    <a:pt x="842456" y="3853440"/>
                    <a:pt x="836972" y="3824831"/>
                  </a:cubicBezTo>
                  <a:cubicBezTo>
                    <a:pt x="834595" y="3812383"/>
                    <a:pt x="844208" y="3809818"/>
                    <a:pt x="853591" y="3805544"/>
                  </a:cubicBezTo>
                  <a:cubicBezTo>
                    <a:pt x="908263" y="3780710"/>
                    <a:pt x="964686" y="3794075"/>
                    <a:pt x="987811" y="3849040"/>
                  </a:cubicBezTo>
                  <a:cubicBezTo>
                    <a:pt x="1002177" y="3883194"/>
                    <a:pt x="1015230" y="3888511"/>
                    <a:pt x="1045298" y="3876355"/>
                  </a:cubicBezTo>
                  <a:cubicBezTo>
                    <a:pt x="1052158" y="3873582"/>
                    <a:pt x="1061353" y="3875542"/>
                    <a:pt x="1067233" y="3883820"/>
                  </a:cubicBezTo>
                  <a:cubicBezTo>
                    <a:pt x="1064481" y="3905860"/>
                    <a:pt x="1041836" y="3915264"/>
                    <a:pt x="1031828" y="3936803"/>
                  </a:cubicBezTo>
                  <a:cubicBezTo>
                    <a:pt x="1081662" y="3942579"/>
                    <a:pt x="1119966" y="3913783"/>
                    <a:pt x="1147573" y="3886760"/>
                  </a:cubicBezTo>
                  <a:cubicBezTo>
                    <a:pt x="1168633" y="3866159"/>
                    <a:pt x="1183813" y="3864699"/>
                    <a:pt x="1199368" y="3875396"/>
                  </a:cubicBezTo>
                  <a:cubicBezTo>
                    <a:pt x="1232980" y="3898478"/>
                    <a:pt x="1262297" y="3891472"/>
                    <a:pt x="1294846" y="3875271"/>
                  </a:cubicBezTo>
                  <a:cubicBezTo>
                    <a:pt x="1369557" y="3838093"/>
                    <a:pt x="1369848" y="3838760"/>
                    <a:pt x="1433633" y="3894975"/>
                  </a:cubicBezTo>
                  <a:cubicBezTo>
                    <a:pt x="1440931" y="3901398"/>
                    <a:pt x="1448291" y="3907799"/>
                    <a:pt x="1456069" y="3913595"/>
                  </a:cubicBezTo>
                  <a:cubicBezTo>
                    <a:pt x="1463617" y="3919204"/>
                    <a:pt x="1471874" y="3927128"/>
                    <a:pt x="1480882" y="3916223"/>
                  </a:cubicBezTo>
                  <a:cubicBezTo>
                    <a:pt x="1488951" y="3906423"/>
                    <a:pt x="1481987" y="3898145"/>
                    <a:pt x="1476336" y="3890325"/>
                  </a:cubicBezTo>
                  <a:cubicBezTo>
                    <a:pt x="1473521" y="3886426"/>
                    <a:pt x="1469685" y="3883236"/>
                    <a:pt x="1466494" y="3879587"/>
                  </a:cubicBezTo>
                  <a:cubicBezTo>
                    <a:pt x="1418098" y="3824102"/>
                    <a:pt x="1417744" y="3823497"/>
                    <a:pt x="1479902" y="3786944"/>
                  </a:cubicBezTo>
                  <a:cubicBezTo>
                    <a:pt x="1492058" y="3779793"/>
                    <a:pt x="1498522" y="3774350"/>
                    <a:pt x="1490828" y="3761548"/>
                  </a:cubicBezTo>
                  <a:cubicBezTo>
                    <a:pt x="1442620" y="3681249"/>
                    <a:pt x="1484489" y="3625576"/>
                    <a:pt x="1553257" y="3569903"/>
                  </a:cubicBezTo>
                  <a:cubicBezTo>
                    <a:pt x="1512159" y="3572614"/>
                    <a:pt x="1476023" y="3568506"/>
                    <a:pt x="1482070" y="3531599"/>
                  </a:cubicBezTo>
                  <a:cubicBezTo>
                    <a:pt x="1488096" y="3494838"/>
                    <a:pt x="1460781" y="3437560"/>
                    <a:pt x="1527213" y="3425862"/>
                  </a:cubicBezTo>
                  <a:cubicBezTo>
                    <a:pt x="1563620" y="3419461"/>
                    <a:pt x="1566184" y="3399506"/>
                    <a:pt x="1545583" y="3376507"/>
                  </a:cubicBezTo>
                  <a:cubicBezTo>
                    <a:pt x="1527651" y="3356490"/>
                    <a:pt x="1533072" y="3338036"/>
                    <a:pt x="1546960" y="3325838"/>
                  </a:cubicBezTo>
                  <a:cubicBezTo>
                    <a:pt x="1578445" y="3298169"/>
                    <a:pt x="1562765" y="3271917"/>
                    <a:pt x="1552006" y="3240848"/>
                  </a:cubicBezTo>
                  <a:cubicBezTo>
                    <a:pt x="1533782" y="3255986"/>
                    <a:pt x="1522689" y="3288806"/>
                    <a:pt x="1494518" y="3253839"/>
                  </a:cubicBezTo>
                  <a:cubicBezTo>
                    <a:pt x="1483217" y="3239827"/>
                    <a:pt x="1478838" y="3261846"/>
                    <a:pt x="1474001" y="3269811"/>
                  </a:cubicBezTo>
                  <a:cubicBezTo>
                    <a:pt x="1464805" y="3284970"/>
                    <a:pt x="1457070" y="3301005"/>
                    <a:pt x="1448229" y="3316393"/>
                  </a:cubicBezTo>
                  <a:cubicBezTo>
                    <a:pt x="1436302" y="3337140"/>
                    <a:pt x="1415033" y="3302214"/>
                    <a:pt x="1402960" y="3323691"/>
                  </a:cubicBezTo>
                  <a:cubicBezTo>
                    <a:pt x="1387572" y="3314495"/>
                    <a:pt x="1384632" y="3296563"/>
                    <a:pt x="1390387" y="3285283"/>
                  </a:cubicBezTo>
                  <a:cubicBezTo>
                    <a:pt x="1406422" y="3253922"/>
                    <a:pt x="1391638" y="3244039"/>
                    <a:pt x="1365199" y="3234030"/>
                  </a:cubicBezTo>
                  <a:cubicBezTo>
                    <a:pt x="1348309" y="3227629"/>
                    <a:pt x="1334610" y="3208988"/>
                    <a:pt x="1333525" y="3193015"/>
                  </a:cubicBezTo>
                  <a:cubicBezTo>
                    <a:pt x="1329459" y="3132713"/>
                    <a:pt x="1281856" y="3099185"/>
                    <a:pt x="1253248" y="3054333"/>
                  </a:cubicBezTo>
                  <a:cubicBezTo>
                    <a:pt x="1239403" y="3032627"/>
                    <a:pt x="1240737" y="3014966"/>
                    <a:pt x="1242259" y="2989361"/>
                  </a:cubicBezTo>
                  <a:cubicBezTo>
                    <a:pt x="1247222" y="2906122"/>
                    <a:pt x="1320431" y="2852200"/>
                    <a:pt x="1326853" y="2771131"/>
                  </a:cubicBezTo>
                  <a:cubicBezTo>
                    <a:pt x="1328125" y="2755159"/>
                    <a:pt x="1340969" y="2738206"/>
                    <a:pt x="1360799" y="2733786"/>
                  </a:cubicBezTo>
                  <a:cubicBezTo>
                    <a:pt x="1370474" y="2731638"/>
                    <a:pt x="1389157" y="2756326"/>
                    <a:pt x="1387781" y="2731784"/>
                  </a:cubicBezTo>
                  <a:cubicBezTo>
                    <a:pt x="1387009" y="2718189"/>
                    <a:pt x="1391159" y="2690519"/>
                    <a:pt x="1358630" y="2680907"/>
                  </a:cubicBezTo>
                  <a:cubicBezTo>
                    <a:pt x="1324372" y="2670794"/>
                    <a:pt x="1293929" y="2695357"/>
                    <a:pt x="1255416" y="2673630"/>
                  </a:cubicBezTo>
                  <a:cubicBezTo>
                    <a:pt x="1277185" y="2735954"/>
                    <a:pt x="1251559" y="2757244"/>
                    <a:pt x="1199160" y="2762102"/>
                  </a:cubicBezTo>
                  <a:cubicBezTo>
                    <a:pt x="1166048" y="2765167"/>
                    <a:pt x="1144779" y="2793775"/>
                    <a:pt x="1118548" y="2811436"/>
                  </a:cubicBezTo>
                  <a:cubicBezTo>
                    <a:pt x="1088668" y="2831558"/>
                    <a:pt x="1051782" y="2839064"/>
                    <a:pt x="1028408" y="2815273"/>
                  </a:cubicBezTo>
                  <a:cubicBezTo>
                    <a:pt x="996380" y="2782661"/>
                    <a:pt x="952759" y="2772674"/>
                    <a:pt x="916979" y="2741397"/>
                  </a:cubicBezTo>
                  <a:cubicBezTo>
                    <a:pt x="910869" y="2754366"/>
                    <a:pt x="906261" y="2770568"/>
                    <a:pt x="917562" y="2775572"/>
                  </a:cubicBezTo>
                  <a:cubicBezTo>
                    <a:pt x="953802" y="2791628"/>
                    <a:pt x="941938" y="2817858"/>
                    <a:pt x="938414" y="2844673"/>
                  </a:cubicBezTo>
                  <a:cubicBezTo>
                    <a:pt x="931992" y="2893444"/>
                    <a:pt x="922400" y="2899199"/>
                    <a:pt x="879259" y="2873886"/>
                  </a:cubicBezTo>
                  <a:cubicBezTo>
                    <a:pt x="867019" y="2866692"/>
                    <a:pt x="849712" y="2857163"/>
                    <a:pt x="847293" y="2845987"/>
                  </a:cubicBezTo>
                  <a:cubicBezTo>
                    <a:pt x="834783" y="2787999"/>
                    <a:pt x="771707" y="2796882"/>
                    <a:pt x="741035" y="2762644"/>
                  </a:cubicBezTo>
                  <a:cubicBezTo>
                    <a:pt x="729129" y="2749341"/>
                    <a:pt x="687406" y="2789000"/>
                    <a:pt x="692472" y="2812646"/>
                  </a:cubicBezTo>
                  <a:cubicBezTo>
                    <a:pt x="697831" y="2837730"/>
                    <a:pt x="708966" y="2861521"/>
                    <a:pt x="716577" y="2886188"/>
                  </a:cubicBezTo>
                  <a:cubicBezTo>
                    <a:pt x="719808" y="2896656"/>
                    <a:pt x="723958" y="2910355"/>
                    <a:pt x="708090" y="2914025"/>
                  </a:cubicBezTo>
                  <a:cubicBezTo>
                    <a:pt x="693244" y="2917444"/>
                    <a:pt x="680400" y="2908708"/>
                    <a:pt x="680879" y="2893987"/>
                  </a:cubicBezTo>
                  <a:cubicBezTo>
                    <a:pt x="682693" y="2838689"/>
                    <a:pt x="652918" y="2802324"/>
                    <a:pt x="614634" y="2767669"/>
                  </a:cubicBezTo>
                  <a:cubicBezTo>
                    <a:pt x="585297" y="2741084"/>
                    <a:pt x="591990" y="2702029"/>
                    <a:pt x="591865" y="2666665"/>
                  </a:cubicBezTo>
                  <a:cubicBezTo>
                    <a:pt x="591823" y="2655427"/>
                    <a:pt x="603333" y="2644938"/>
                    <a:pt x="610235" y="2648212"/>
                  </a:cubicBezTo>
                  <a:cubicBezTo>
                    <a:pt x="648560" y="2666373"/>
                    <a:pt x="641116" y="2631760"/>
                    <a:pt x="647058" y="2616435"/>
                  </a:cubicBezTo>
                  <a:cubicBezTo>
                    <a:pt x="659840" y="2583448"/>
                    <a:pt x="666804" y="2547855"/>
                    <a:pt x="694787" y="2522708"/>
                  </a:cubicBezTo>
                  <a:cubicBezTo>
                    <a:pt x="737949" y="2483924"/>
                    <a:pt x="721060" y="2418347"/>
                    <a:pt x="759801" y="2377020"/>
                  </a:cubicBezTo>
                  <a:cubicBezTo>
                    <a:pt x="768142" y="2368137"/>
                    <a:pt x="771186" y="2355105"/>
                    <a:pt x="783280" y="2347536"/>
                  </a:cubicBezTo>
                  <a:cubicBezTo>
                    <a:pt x="832760" y="2316530"/>
                    <a:pt x="833135" y="2240548"/>
                    <a:pt x="779777" y="2214567"/>
                  </a:cubicBezTo>
                  <a:cubicBezTo>
                    <a:pt x="732486" y="2191547"/>
                    <a:pt x="705817" y="2159874"/>
                    <a:pt x="714554" y="2109581"/>
                  </a:cubicBezTo>
                  <a:cubicBezTo>
                    <a:pt x="721664" y="2068650"/>
                    <a:pt x="702919" y="2024174"/>
                    <a:pt x="723332" y="1988580"/>
                  </a:cubicBezTo>
                  <a:cubicBezTo>
                    <a:pt x="743871" y="1952737"/>
                    <a:pt x="732924" y="1922941"/>
                    <a:pt x="721226" y="1889120"/>
                  </a:cubicBezTo>
                  <a:cubicBezTo>
                    <a:pt x="730234" y="1976049"/>
                    <a:pt x="649206" y="2039854"/>
                    <a:pt x="665804" y="2130599"/>
                  </a:cubicBezTo>
                  <a:cubicBezTo>
                    <a:pt x="649727" y="2098488"/>
                    <a:pt x="597349" y="2095172"/>
                    <a:pt x="608379" y="2047965"/>
                  </a:cubicBezTo>
                  <a:cubicBezTo>
                    <a:pt x="587757" y="2045213"/>
                    <a:pt x="567135" y="2042460"/>
                    <a:pt x="546513" y="2039708"/>
                  </a:cubicBezTo>
                  <a:cubicBezTo>
                    <a:pt x="526600" y="1996879"/>
                    <a:pt x="539757" y="1952445"/>
                    <a:pt x="542948" y="1900901"/>
                  </a:cubicBezTo>
                  <a:cubicBezTo>
                    <a:pt x="529874" y="1921814"/>
                    <a:pt x="497533" y="1905821"/>
                    <a:pt x="501099" y="1930405"/>
                  </a:cubicBezTo>
                  <a:cubicBezTo>
                    <a:pt x="506958" y="1970732"/>
                    <a:pt x="502996" y="2015708"/>
                    <a:pt x="537630" y="2047610"/>
                  </a:cubicBezTo>
                  <a:cubicBezTo>
                    <a:pt x="550517" y="2074113"/>
                    <a:pt x="551809" y="2093317"/>
                    <a:pt x="518781" y="2109789"/>
                  </a:cubicBezTo>
                  <a:cubicBezTo>
                    <a:pt x="487483" y="2125407"/>
                    <a:pt x="475514" y="2163961"/>
                    <a:pt x="480790" y="2193424"/>
                  </a:cubicBezTo>
                  <a:cubicBezTo>
                    <a:pt x="487775" y="2232499"/>
                    <a:pt x="472991" y="2262233"/>
                    <a:pt x="462086" y="2295303"/>
                  </a:cubicBezTo>
                  <a:cubicBezTo>
                    <a:pt x="453975" y="2319845"/>
                    <a:pt x="441089" y="2340780"/>
                    <a:pt x="453600" y="2372203"/>
                  </a:cubicBezTo>
                  <a:cubicBezTo>
                    <a:pt x="462712" y="2395098"/>
                    <a:pt x="451077" y="2433610"/>
                    <a:pt x="409186" y="2428126"/>
                  </a:cubicBezTo>
                  <a:cubicBezTo>
                    <a:pt x="388189" y="2425374"/>
                    <a:pt x="362167" y="2453461"/>
                    <a:pt x="347988" y="2424623"/>
                  </a:cubicBezTo>
                  <a:cubicBezTo>
                    <a:pt x="333433" y="2395015"/>
                    <a:pt x="342358" y="2364050"/>
                    <a:pt x="366587" y="2340488"/>
                  </a:cubicBezTo>
                  <a:cubicBezTo>
                    <a:pt x="375282" y="2332023"/>
                    <a:pt x="382830" y="2324078"/>
                    <a:pt x="381183" y="2311839"/>
                  </a:cubicBezTo>
                  <a:cubicBezTo>
                    <a:pt x="371654" y="2241465"/>
                    <a:pt x="398719" y="2179683"/>
                    <a:pt x="425638" y="2117733"/>
                  </a:cubicBezTo>
                  <a:cubicBezTo>
                    <a:pt x="428078" y="2112104"/>
                    <a:pt x="431456" y="2101928"/>
                    <a:pt x="429141" y="2099927"/>
                  </a:cubicBezTo>
                  <a:cubicBezTo>
                    <a:pt x="393423" y="2068900"/>
                    <a:pt x="416589" y="2021609"/>
                    <a:pt x="395508" y="1984744"/>
                  </a:cubicBezTo>
                  <a:cubicBezTo>
                    <a:pt x="373280" y="1945877"/>
                    <a:pt x="396842" y="1906697"/>
                    <a:pt x="425033" y="1880070"/>
                  </a:cubicBezTo>
                  <a:cubicBezTo>
                    <a:pt x="449388" y="1857050"/>
                    <a:pt x="457290" y="1839577"/>
                    <a:pt x="438524" y="1811240"/>
                  </a:cubicBezTo>
                  <a:cubicBezTo>
                    <a:pt x="434771" y="1805589"/>
                    <a:pt x="437753" y="1795476"/>
                    <a:pt x="437607" y="1787428"/>
                  </a:cubicBezTo>
                  <a:cubicBezTo>
                    <a:pt x="436731" y="1775626"/>
                    <a:pt x="430309" y="1769808"/>
                    <a:pt x="418528" y="1769767"/>
                  </a:cubicBezTo>
                  <a:cubicBezTo>
                    <a:pt x="408769" y="1747414"/>
                    <a:pt x="428474" y="1724603"/>
                    <a:pt x="414420" y="1699769"/>
                  </a:cubicBezTo>
                  <a:cubicBezTo>
                    <a:pt x="406976" y="1686611"/>
                    <a:pt x="432144" y="1688905"/>
                    <a:pt x="442069" y="1683442"/>
                  </a:cubicBezTo>
                  <a:cubicBezTo>
                    <a:pt x="454892" y="1676374"/>
                    <a:pt x="478767" y="1674580"/>
                    <a:pt x="454809" y="1652561"/>
                  </a:cubicBezTo>
                  <a:cubicBezTo>
                    <a:pt x="440109" y="1639050"/>
                    <a:pt x="453912" y="1632773"/>
                    <a:pt x="462566" y="1627644"/>
                  </a:cubicBezTo>
                  <a:cubicBezTo>
                    <a:pt x="475994" y="1619679"/>
                    <a:pt x="497325" y="1614904"/>
                    <a:pt x="492008" y="1596054"/>
                  </a:cubicBezTo>
                  <a:cubicBezTo>
                    <a:pt x="485440" y="1572784"/>
                    <a:pt x="461857" y="1587714"/>
                    <a:pt x="446135" y="1584086"/>
                  </a:cubicBezTo>
                  <a:lnTo>
                    <a:pt x="447031" y="1584732"/>
                  </a:lnTo>
                  <a:cubicBezTo>
                    <a:pt x="464880" y="1560086"/>
                    <a:pt x="486274" y="1539526"/>
                    <a:pt x="512692" y="1523909"/>
                  </a:cubicBezTo>
                  <a:cubicBezTo>
                    <a:pt x="538861" y="1508458"/>
                    <a:pt x="544824" y="1480580"/>
                    <a:pt x="563069" y="1447593"/>
                  </a:cubicBezTo>
                  <a:cubicBezTo>
                    <a:pt x="521700" y="1459624"/>
                    <a:pt x="502058" y="1478578"/>
                    <a:pt x="482729" y="1502849"/>
                  </a:cubicBezTo>
                  <a:cubicBezTo>
                    <a:pt x="457999" y="1533876"/>
                    <a:pt x="438191" y="1581938"/>
                    <a:pt x="382830" y="1553017"/>
                  </a:cubicBezTo>
                  <a:cubicBezTo>
                    <a:pt x="375970" y="1570699"/>
                    <a:pt x="387397" y="1576037"/>
                    <a:pt x="396175" y="1582438"/>
                  </a:cubicBezTo>
                  <a:cubicBezTo>
                    <a:pt x="433958" y="1610025"/>
                    <a:pt x="436001" y="1629166"/>
                    <a:pt x="402472" y="1661694"/>
                  </a:cubicBezTo>
                  <a:cubicBezTo>
                    <a:pt x="389774" y="1674017"/>
                    <a:pt x="374677" y="1683943"/>
                    <a:pt x="360186" y="1694306"/>
                  </a:cubicBezTo>
                  <a:cubicBezTo>
                    <a:pt x="355161" y="1697892"/>
                    <a:pt x="344047" y="1702333"/>
                    <a:pt x="343609" y="1701625"/>
                  </a:cubicBezTo>
                  <a:cubicBezTo>
                    <a:pt x="319859" y="1662257"/>
                    <a:pt x="296589" y="1698851"/>
                    <a:pt x="273507" y="1701875"/>
                  </a:cubicBezTo>
                  <a:cubicBezTo>
                    <a:pt x="244711" y="1705628"/>
                    <a:pt x="213747" y="1704919"/>
                    <a:pt x="187912" y="1715949"/>
                  </a:cubicBezTo>
                  <a:cubicBezTo>
                    <a:pt x="157678" y="1728856"/>
                    <a:pt x="138495" y="1709944"/>
                    <a:pt x="115162" y="1702688"/>
                  </a:cubicBezTo>
                  <a:cubicBezTo>
                    <a:pt x="105112" y="1699560"/>
                    <a:pt x="102213" y="1688884"/>
                    <a:pt x="105195" y="1678313"/>
                  </a:cubicBezTo>
                  <a:cubicBezTo>
                    <a:pt x="108198" y="1667679"/>
                    <a:pt x="114453" y="1663112"/>
                    <a:pt x="126568" y="1664593"/>
                  </a:cubicBezTo>
                  <a:cubicBezTo>
                    <a:pt x="151798" y="1667679"/>
                    <a:pt x="177236" y="1669117"/>
                    <a:pt x="208409" y="1671724"/>
                  </a:cubicBezTo>
                  <a:cubicBezTo>
                    <a:pt x="189518" y="1647974"/>
                    <a:pt x="198963" y="1631918"/>
                    <a:pt x="215352" y="1616801"/>
                  </a:cubicBezTo>
                  <a:cubicBezTo>
                    <a:pt x="221107" y="1611484"/>
                    <a:pt x="226112" y="1603665"/>
                    <a:pt x="222525" y="1595074"/>
                  </a:cubicBezTo>
                  <a:cubicBezTo>
                    <a:pt x="217563" y="1583252"/>
                    <a:pt x="202904" y="1591259"/>
                    <a:pt x="197816" y="1586025"/>
                  </a:cubicBezTo>
                  <a:cubicBezTo>
                    <a:pt x="188684" y="1576642"/>
                    <a:pt x="180593" y="1612694"/>
                    <a:pt x="174734" y="1585232"/>
                  </a:cubicBezTo>
                  <a:cubicBezTo>
                    <a:pt x="173462" y="1579290"/>
                    <a:pt x="167499" y="1570470"/>
                    <a:pt x="169438" y="1568426"/>
                  </a:cubicBezTo>
                  <a:cubicBezTo>
                    <a:pt x="177632" y="1559773"/>
                    <a:pt x="189538" y="1560774"/>
                    <a:pt x="200256" y="1563130"/>
                  </a:cubicBezTo>
                  <a:cubicBezTo>
                    <a:pt x="209180" y="1565090"/>
                    <a:pt x="217625" y="1569260"/>
                    <a:pt x="227884" y="1573055"/>
                  </a:cubicBezTo>
                  <a:cubicBezTo>
                    <a:pt x="216187" y="1547679"/>
                    <a:pt x="216187" y="1547575"/>
                    <a:pt x="184576" y="1543676"/>
                  </a:cubicBezTo>
                  <a:cubicBezTo>
                    <a:pt x="171982" y="1542133"/>
                    <a:pt x="149379" y="1537796"/>
                    <a:pt x="156135" y="1527829"/>
                  </a:cubicBezTo>
                  <a:cubicBezTo>
                    <a:pt x="167478" y="1511148"/>
                    <a:pt x="141831" y="1486189"/>
                    <a:pt x="173546" y="1475951"/>
                  </a:cubicBezTo>
                  <a:cubicBezTo>
                    <a:pt x="208221" y="1464774"/>
                    <a:pt x="240499" y="1425574"/>
                    <a:pt x="273882" y="1481351"/>
                  </a:cubicBezTo>
                  <a:cubicBezTo>
                    <a:pt x="286435" y="1464503"/>
                    <a:pt x="282973" y="1441817"/>
                    <a:pt x="307119" y="1438168"/>
                  </a:cubicBezTo>
                  <a:cubicBezTo>
                    <a:pt x="279137" y="1426095"/>
                    <a:pt x="254449" y="1417442"/>
                    <a:pt x="227029" y="1419694"/>
                  </a:cubicBezTo>
                  <a:cubicBezTo>
                    <a:pt x="212037" y="1420924"/>
                    <a:pt x="201611" y="1412396"/>
                    <a:pt x="198275" y="1398634"/>
                  </a:cubicBezTo>
                  <a:cubicBezTo>
                    <a:pt x="194585" y="1383392"/>
                    <a:pt x="205323" y="1376240"/>
                    <a:pt x="217855" y="1369817"/>
                  </a:cubicBezTo>
                  <a:cubicBezTo>
                    <a:pt x="248152" y="1354325"/>
                    <a:pt x="282806" y="1356931"/>
                    <a:pt x="313792" y="1355201"/>
                  </a:cubicBezTo>
                  <a:cubicBezTo>
                    <a:pt x="330639" y="1354262"/>
                    <a:pt x="335706" y="1358328"/>
                    <a:pt x="339126" y="1341084"/>
                  </a:cubicBezTo>
                  <a:cubicBezTo>
                    <a:pt x="340648" y="1333390"/>
                    <a:pt x="343400" y="1325133"/>
                    <a:pt x="348092" y="1319044"/>
                  </a:cubicBezTo>
                  <a:cubicBezTo>
                    <a:pt x="356870" y="1307639"/>
                    <a:pt x="386959" y="1313581"/>
                    <a:pt x="378848" y="1290395"/>
                  </a:cubicBezTo>
                  <a:cubicBezTo>
                    <a:pt x="370674" y="1266958"/>
                    <a:pt x="346466" y="1298777"/>
                    <a:pt x="328450" y="1275757"/>
                  </a:cubicBezTo>
                  <a:cubicBezTo>
                    <a:pt x="356182" y="1251778"/>
                    <a:pt x="352721" y="1209450"/>
                    <a:pt x="380224" y="1175504"/>
                  </a:cubicBezTo>
                  <a:cubicBezTo>
                    <a:pt x="394340" y="1158072"/>
                    <a:pt x="397656" y="1128755"/>
                    <a:pt x="423761" y="1112512"/>
                  </a:cubicBezTo>
                  <a:cubicBezTo>
                    <a:pt x="439963" y="1102420"/>
                    <a:pt x="423094" y="1083049"/>
                    <a:pt x="415379" y="1076168"/>
                  </a:cubicBezTo>
                  <a:cubicBezTo>
                    <a:pt x="406246" y="1068015"/>
                    <a:pt x="385875" y="1079004"/>
                    <a:pt x="384749" y="1088325"/>
                  </a:cubicBezTo>
                  <a:cubicBezTo>
                    <a:pt x="380349" y="1125002"/>
                    <a:pt x="344756" y="1136262"/>
                    <a:pt x="328679" y="1163056"/>
                  </a:cubicBezTo>
                  <a:cubicBezTo>
                    <a:pt x="322507" y="1173335"/>
                    <a:pt x="309371" y="1188682"/>
                    <a:pt x="292690" y="1177985"/>
                  </a:cubicBezTo>
                  <a:cubicBezTo>
                    <a:pt x="275071" y="1166684"/>
                    <a:pt x="286309" y="1153735"/>
                    <a:pt x="293107" y="1140453"/>
                  </a:cubicBezTo>
                  <a:cubicBezTo>
                    <a:pt x="299529" y="1127879"/>
                    <a:pt x="301448" y="1113096"/>
                    <a:pt x="307203" y="1100085"/>
                  </a:cubicBezTo>
                  <a:cubicBezTo>
                    <a:pt x="310893" y="1091702"/>
                    <a:pt x="329117" y="1086928"/>
                    <a:pt x="309559" y="1075418"/>
                  </a:cubicBezTo>
                  <a:cubicBezTo>
                    <a:pt x="297632" y="1068412"/>
                    <a:pt x="290271" y="1066681"/>
                    <a:pt x="283265" y="1081006"/>
                  </a:cubicBezTo>
                  <a:cubicBezTo>
                    <a:pt x="274278" y="1099397"/>
                    <a:pt x="263394" y="1110573"/>
                    <a:pt x="254574" y="1080756"/>
                  </a:cubicBezTo>
                  <a:cubicBezTo>
                    <a:pt x="247380" y="1056380"/>
                    <a:pt x="231053" y="1062677"/>
                    <a:pt x="225299" y="1076669"/>
                  </a:cubicBezTo>
                  <a:cubicBezTo>
                    <a:pt x="209994" y="1113867"/>
                    <a:pt x="191811" y="1088033"/>
                    <a:pt x="183471" y="1077294"/>
                  </a:cubicBezTo>
                  <a:cubicBezTo>
                    <a:pt x="154717" y="1040262"/>
                    <a:pt x="107572" y="1010799"/>
                    <a:pt x="125817" y="951039"/>
                  </a:cubicBezTo>
                  <a:cubicBezTo>
                    <a:pt x="130738" y="934942"/>
                    <a:pt x="117184" y="926560"/>
                    <a:pt x="102755" y="919220"/>
                  </a:cubicBezTo>
                  <a:cubicBezTo>
                    <a:pt x="81132" y="908232"/>
                    <a:pt x="87534" y="925205"/>
                    <a:pt x="85324" y="934067"/>
                  </a:cubicBezTo>
                  <a:cubicBezTo>
                    <a:pt x="81654" y="948788"/>
                    <a:pt x="73418" y="943741"/>
                    <a:pt x="63471" y="940718"/>
                  </a:cubicBezTo>
                  <a:cubicBezTo>
                    <a:pt x="24438" y="928833"/>
                    <a:pt x="12511" y="893469"/>
                    <a:pt x="1314" y="862004"/>
                  </a:cubicBezTo>
                  <a:cubicBezTo>
                    <a:pt x="-3357" y="848910"/>
                    <a:pt x="4650" y="819718"/>
                    <a:pt x="21790" y="812149"/>
                  </a:cubicBezTo>
                  <a:cubicBezTo>
                    <a:pt x="42432" y="803016"/>
                    <a:pt x="39096" y="833646"/>
                    <a:pt x="52483" y="840924"/>
                  </a:cubicBezTo>
                  <a:cubicBezTo>
                    <a:pt x="64639" y="822658"/>
                    <a:pt x="93956" y="807561"/>
                    <a:pt x="59426" y="781518"/>
                  </a:cubicBezTo>
                  <a:cubicBezTo>
                    <a:pt x="52087" y="775972"/>
                    <a:pt x="53963" y="754265"/>
                    <a:pt x="65577" y="748636"/>
                  </a:cubicBezTo>
                  <a:cubicBezTo>
                    <a:pt x="77567" y="742818"/>
                    <a:pt x="84802" y="754516"/>
                    <a:pt x="88180" y="766964"/>
                  </a:cubicBezTo>
                  <a:cubicBezTo>
                    <a:pt x="90203" y="774450"/>
                    <a:pt x="93664" y="783520"/>
                    <a:pt x="99503" y="787586"/>
                  </a:cubicBezTo>
                  <a:cubicBezTo>
                    <a:pt x="112889" y="796948"/>
                    <a:pt x="121292" y="818821"/>
                    <a:pt x="143832" y="808646"/>
                  </a:cubicBezTo>
                  <a:cubicBezTo>
                    <a:pt x="165059" y="799075"/>
                    <a:pt x="152715" y="780059"/>
                    <a:pt x="154446" y="765629"/>
                  </a:cubicBezTo>
                  <a:cubicBezTo>
                    <a:pt x="157156" y="743006"/>
                    <a:pt x="140913" y="723739"/>
                    <a:pt x="167123" y="697404"/>
                  </a:cubicBezTo>
                  <a:cubicBezTo>
                    <a:pt x="195606" y="668796"/>
                    <a:pt x="201883" y="686186"/>
                    <a:pt x="216687" y="701908"/>
                  </a:cubicBezTo>
                  <a:cubicBezTo>
                    <a:pt x="258473" y="746363"/>
                    <a:pt x="268065" y="799638"/>
                    <a:pt x="254511" y="856854"/>
                  </a:cubicBezTo>
                  <a:cubicBezTo>
                    <a:pt x="247526" y="886400"/>
                    <a:pt x="254636" y="911881"/>
                    <a:pt x="263978" y="941427"/>
                  </a:cubicBezTo>
                  <a:cubicBezTo>
                    <a:pt x="280033" y="919429"/>
                    <a:pt x="267898" y="893073"/>
                    <a:pt x="283495" y="874744"/>
                  </a:cubicBezTo>
                  <a:cubicBezTo>
                    <a:pt x="289416" y="874744"/>
                    <a:pt x="295338" y="874724"/>
                    <a:pt x="301260" y="874703"/>
                  </a:cubicBezTo>
                  <a:cubicBezTo>
                    <a:pt x="296464" y="923662"/>
                    <a:pt x="327804" y="963383"/>
                    <a:pt x="335998" y="1009173"/>
                  </a:cubicBezTo>
                  <a:cubicBezTo>
                    <a:pt x="338313" y="1022122"/>
                    <a:pt x="353201" y="1024290"/>
                    <a:pt x="364377" y="1020036"/>
                  </a:cubicBezTo>
                  <a:cubicBezTo>
                    <a:pt x="383456" y="1012780"/>
                    <a:pt x="406914" y="1008422"/>
                    <a:pt x="409082" y="981879"/>
                  </a:cubicBezTo>
                  <a:cubicBezTo>
                    <a:pt x="410959" y="958963"/>
                    <a:pt x="451827" y="960652"/>
                    <a:pt x="442632" y="943616"/>
                  </a:cubicBezTo>
                  <a:cubicBezTo>
                    <a:pt x="429078" y="918532"/>
                    <a:pt x="411209" y="955397"/>
                    <a:pt x="393444" y="950893"/>
                  </a:cubicBezTo>
                  <a:cubicBezTo>
                    <a:pt x="386438" y="949121"/>
                    <a:pt x="375011" y="941594"/>
                    <a:pt x="375345" y="937486"/>
                  </a:cubicBezTo>
                  <a:cubicBezTo>
                    <a:pt x="379286" y="889466"/>
                    <a:pt x="342983" y="846136"/>
                    <a:pt x="360478" y="796448"/>
                  </a:cubicBezTo>
                  <a:cubicBezTo>
                    <a:pt x="372446" y="762439"/>
                    <a:pt x="393464" y="785647"/>
                    <a:pt x="412814" y="787565"/>
                  </a:cubicBezTo>
                  <a:cubicBezTo>
                    <a:pt x="424262" y="751784"/>
                    <a:pt x="339418" y="703367"/>
                    <a:pt x="426368" y="679868"/>
                  </a:cubicBezTo>
                  <a:cubicBezTo>
                    <a:pt x="391442" y="655639"/>
                    <a:pt x="370882" y="605053"/>
                    <a:pt x="388418" y="580803"/>
                  </a:cubicBezTo>
                  <a:cubicBezTo>
                    <a:pt x="407205" y="554843"/>
                    <a:pt x="428161" y="576842"/>
                    <a:pt x="446802" y="582951"/>
                  </a:cubicBezTo>
                  <a:cubicBezTo>
                    <a:pt x="457707" y="575319"/>
                    <a:pt x="449888" y="567438"/>
                    <a:pt x="449596" y="560390"/>
                  </a:cubicBezTo>
                  <a:cubicBezTo>
                    <a:pt x="449075" y="548296"/>
                    <a:pt x="449867" y="535535"/>
                    <a:pt x="463066" y="532616"/>
                  </a:cubicBezTo>
                  <a:cubicBezTo>
                    <a:pt x="475431" y="529884"/>
                    <a:pt x="481311" y="539122"/>
                    <a:pt x="486899" y="551069"/>
                  </a:cubicBezTo>
                  <a:cubicBezTo>
                    <a:pt x="499264" y="577488"/>
                    <a:pt x="497471" y="569502"/>
                    <a:pt x="521992" y="558513"/>
                  </a:cubicBezTo>
                  <a:cubicBezTo>
                    <a:pt x="539736" y="550569"/>
                    <a:pt x="553165" y="501964"/>
                    <a:pt x="585693" y="541603"/>
                  </a:cubicBezTo>
                  <a:cubicBezTo>
                    <a:pt x="590238" y="547149"/>
                    <a:pt x="606607" y="545064"/>
                    <a:pt x="611799" y="536327"/>
                  </a:cubicBezTo>
                  <a:cubicBezTo>
                    <a:pt x="618471" y="525109"/>
                    <a:pt x="611402" y="513120"/>
                    <a:pt x="601748" y="507261"/>
                  </a:cubicBezTo>
                  <a:cubicBezTo>
                    <a:pt x="584546" y="496835"/>
                    <a:pt x="566468" y="486680"/>
                    <a:pt x="547389" y="480842"/>
                  </a:cubicBezTo>
                  <a:cubicBezTo>
                    <a:pt x="519657" y="472335"/>
                    <a:pt x="511921" y="459094"/>
                    <a:pt x="522346" y="430903"/>
                  </a:cubicBezTo>
                  <a:cubicBezTo>
                    <a:pt x="533356" y="401107"/>
                    <a:pt x="545408" y="405152"/>
                    <a:pt x="568032" y="419518"/>
                  </a:cubicBezTo>
                  <a:cubicBezTo>
                    <a:pt x="590426" y="433739"/>
                    <a:pt x="593470" y="417746"/>
                    <a:pt x="593053" y="397270"/>
                  </a:cubicBezTo>
                  <a:cubicBezTo>
                    <a:pt x="592261" y="358028"/>
                    <a:pt x="563090" y="330567"/>
                    <a:pt x="551747" y="294035"/>
                  </a:cubicBezTo>
                  <a:cubicBezTo>
                    <a:pt x="570263" y="282963"/>
                    <a:pt x="595785" y="291637"/>
                    <a:pt x="605710" y="293055"/>
                  </a:cubicBezTo>
                  <a:cubicBezTo>
                    <a:pt x="675625" y="303001"/>
                    <a:pt x="661800" y="274289"/>
                    <a:pt x="641658" y="233629"/>
                  </a:cubicBezTo>
                  <a:cubicBezTo>
                    <a:pt x="634026" y="218241"/>
                    <a:pt x="628542" y="199996"/>
                    <a:pt x="652396" y="185900"/>
                  </a:cubicBezTo>
                  <a:cubicBezTo>
                    <a:pt x="670641" y="175120"/>
                    <a:pt x="687823" y="157897"/>
                    <a:pt x="667764" y="130915"/>
                  </a:cubicBezTo>
                  <a:cubicBezTo>
                    <a:pt x="656045" y="115152"/>
                    <a:pt x="667284" y="99701"/>
                    <a:pt x="680712" y="89421"/>
                  </a:cubicBezTo>
                  <a:cubicBezTo>
                    <a:pt x="688469" y="83499"/>
                    <a:pt x="699624" y="79642"/>
                    <a:pt x="699645" y="69133"/>
                  </a:cubicBezTo>
                  <a:cubicBezTo>
                    <a:pt x="699666" y="4848"/>
                    <a:pt x="735530" y="37209"/>
                    <a:pt x="761490" y="46300"/>
                  </a:cubicBezTo>
                  <a:cubicBezTo>
                    <a:pt x="791058" y="56622"/>
                    <a:pt x="822230" y="63503"/>
                    <a:pt x="837431" y="97908"/>
                  </a:cubicBezTo>
                  <a:cubicBezTo>
                    <a:pt x="844791" y="114568"/>
                    <a:pt x="856823" y="112232"/>
                    <a:pt x="862077" y="87524"/>
                  </a:cubicBezTo>
                  <a:cubicBezTo>
                    <a:pt x="867373" y="62690"/>
                    <a:pt x="881782" y="60459"/>
                    <a:pt x="895919" y="69654"/>
                  </a:cubicBezTo>
                  <a:cubicBezTo>
                    <a:pt x="957117" y="109438"/>
                    <a:pt x="1013124" y="95530"/>
                    <a:pt x="1067859" y="57519"/>
                  </a:cubicBezTo>
                  <a:cubicBezTo>
                    <a:pt x="1076220" y="51701"/>
                    <a:pt x="1077179" y="57435"/>
                    <a:pt x="1081308" y="62085"/>
                  </a:cubicBezTo>
                  <a:cubicBezTo>
                    <a:pt x="1107309" y="91402"/>
                    <a:pt x="1149742" y="83374"/>
                    <a:pt x="1165380" y="68132"/>
                  </a:cubicBezTo>
                  <a:cubicBezTo>
                    <a:pt x="1213609" y="21091"/>
                    <a:pt x="1265383" y="27764"/>
                    <a:pt x="1323142" y="43527"/>
                  </a:cubicBezTo>
                  <a:cubicBezTo>
                    <a:pt x="1306106" y="5661"/>
                    <a:pt x="1307545" y="12396"/>
                    <a:pt x="1340156" y="5494"/>
                  </a:cubicBezTo>
                  <a:cubicBezTo>
                    <a:pt x="1369619" y="-740"/>
                    <a:pt x="1394849" y="-1783"/>
                    <a:pt x="1424562" y="2951"/>
                  </a:cubicBezTo>
                  <a:cubicBezTo>
                    <a:pt x="1448750" y="6808"/>
                    <a:pt x="1452128" y="13731"/>
                    <a:pt x="1447958" y="32288"/>
                  </a:cubicBezTo>
                  <a:cubicBezTo>
                    <a:pt x="1444079" y="49574"/>
                    <a:pt x="1440305" y="67444"/>
                    <a:pt x="1432548" y="83124"/>
                  </a:cubicBezTo>
                  <a:cubicBezTo>
                    <a:pt x="1422081" y="104309"/>
                    <a:pt x="1407360" y="122679"/>
                    <a:pt x="1441368" y="136962"/>
                  </a:cubicBezTo>
                  <a:cubicBezTo>
                    <a:pt x="1450856" y="140945"/>
                    <a:pt x="1445643" y="154477"/>
                    <a:pt x="1443266" y="163756"/>
                  </a:cubicBezTo>
                  <a:cubicBezTo>
                    <a:pt x="1430359" y="214091"/>
                    <a:pt x="1410050" y="258671"/>
                    <a:pt x="1355899" y="277479"/>
                  </a:cubicBezTo>
                  <a:cubicBezTo>
                    <a:pt x="1337091" y="284006"/>
                    <a:pt x="1319326" y="293806"/>
                    <a:pt x="1310610" y="312113"/>
                  </a:cubicBezTo>
                  <a:cubicBezTo>
                    <a:pt x="1285109" y="365701"/>
                    <a:pt x="1236421" y="396770"/>
                    <a:pt x="1194364" y="434135"/>
                  </a:cubicBezTo>
                  <a:cubicBezTo>
                    <a:pt x="1178475" y="448251"/>
                    <a:pt x="1167903" y="466663"/>
                    <a:pt x="1154225" y="480884"/>
                  </a:cubicBezTo>
                  <a:cubicBezTo>
                    <a:pt x="1121593" y="514809"/>
                    <a:pt x="1073259" y="535014"/>
                    <a:pt x="1069569" y="591563"/>
                  </a:cubicBezTo>
                  <a:cubicBezTo>
                    <a:pt x="1069339" y="595128"/>
                    <a:pt x="1053388" y="591187"/>
                    <a:pt x="1049489" y="612393"/>
                  </a:cubicBezTo>
                  <a:cubicBezTo>
                    <a:pt x="1089398" y="597130"/>
                    <a:pt x="1129162" y="628386"/>
                    <a:pt x="1170552" y="585933"/>
                  </a:cubicBezTo>
                  <a:cubicBezTo>
                    <a:pt x="1153641" y="668754"/>
                    <a:pt x="1082705" y="704952"/>
                    <a:pt x="1060874" y="771530"/>
                  </a:cubicBezTo>
                  <a:cubicBezTo>
                    <a:pt x="1105203" y="795655"/>
                    <a:pt x="1141547" y="787273"/>
                    <a:pt x="1179059" y="751451"/>
                  </a:cubicBezTo>
                  <a:cubicBezTo>
                    <a:pt x="1218801" y="713522"/>
                    <a:pt x="1277748" y="711103"/>
                    <a:pt x="1326186" y="687124"/>
                  </a:cubicBezTo>
                  <a:cubicBezTo>
                    <a:pt x="1359506" y="670631"/>
                    <a:pt x="1394140" y="710478"/>
                    <a:pt x="1431965" y="712584"/>
                  </a:cubicBezTo>
                  <a:cubicBezTo>
                    <a:pt x="1446164" y="713376"/>
                    <a:pt x="1462866" y="722884"/>
                    <a:pt x="1474334" y="714523"/>
                  </a:cubicBezTo>
                  <a:cubicBezTo>
                    <a:pt x="1510366" y="688292"/>
                    <a:pt x="1547397" y="699135"/>
                    <a:pt x="1585076" y="706015"/>
                  </a:cubicBezTo>
                  <a:cubicBezTo>
                    <a:pt x="1662497" y="720132"/>
                    <a:pt x="1738646" y="712646"/>
                    <a:pt x="1814232" y="692775"/>
                  </a:cubicBezTo>
                  <a:cubicBezTo>
                    <a:pt x="1835438" y="687208"/>
                    <a:pt x="1853724" y="694109"/>
                    <a:pt x="1872928" y="706307"/>
                  </a:cubicBezTo>
                  <a:cubicBezTo>
                    <a:pt x="1947326" y="753536"/>
                    <a:pt x="1967197" y="865945"/>
                    <a:pt x="1909460" y="930105"/>
                  </a:cubicBezTo>
                  <a:cubicBezTo>
                    <a:pt x="1863566" y="981107"/>
                    <a:pt x="1833081" y="1036175"/>
                    <a:pt x="1850638" y="1107925"/>
                  </a:cubicBezTo>
                  <a:cubicBezTo>
                    <a:pt x="1852035" y="1113659"/>
                    <a:pt x="1850743" y="1121708"/>
                    <a:pt x="1847552" y="1126691"/>
                  </a:cubicBezTo>
                  <a:cubicBezTo>
                    <a:pt x="1794736" y="1209492"/>
                    <a:pt x="1802889" y="1322256"/>
                    <a:pt x="1714375" y="1389230"/>
                  </a:cubicBezTo>
                  <a:cubicBezTo>
                    <a:pt x="1694149" y="1404535"/>
                    <a:pt x="1689228" y="1443381"/>
                    <a:pt x="1682618" y="1472614"/>
                  </a:cubicBezTo>
                  <a:cubicBezTo>
                    <a:pt x="1670108" y="1527912"/>
                    <a:pt x="1604488" y="1595783"/>
                    <a:pt x="1551818" y="1604582"/>
                  </a:cubicBezTo>
                  <a:cubicBezTo>
                    <a:pt x="1548336" y="1657336"/>
                    <a:pt x="1571439" y="1688029"/>
                    <a:pt x="1623505" y="1703668"/>
                  </a:cubicBezTo>
                  <a:cubicBezTo>
                    <a:pt x="1645065" y="1710153"/>
                    <a:pt x="1657200" y="1738802"/>
                    <a:pt x="1627675" y="1756276"/>
                  </a:cubicBezTo>
                  <a:cubicBezTo>
                    <a:pt x="1596294" y="1774834"/>
                    <a:pt x="1568103" y="1819205"/>
                    <a:pt x="1523418" y="1777064"/>
                  </a:cubicBezTo>
                  <a:cubicBezTo>
                    <a:pt x="1514557" y="1768703"/>
                    <a:pt x="1504068" y="1776043"/>
                    <a:pt x="1497146" y="1781902"/>
                  </a:cubicBezTo>
                  <a:cubicBezTo>
                    <a:pt x="1470039" y="1804859"/>
                    <a:pt x="1440972" y="1827650"/>
                    <a:pt x="1425501" y="1859698"/>
                  </a:cubicBezTo>
                  <a:cubicBezTo>
                    <a:pt x="1415659" y="1880070"/>
                    <a:pt x="1404587" y="1890725"/>
                    <a:pt x="1383318" y="1892956"/>
                  </a:cubicBezTo>
                  <a:cubicBezTo>
                    <a:pt x="1363176" y="1895062"/>
                    <a:pt x="1347308" y="1905071"/>
                    <a:pt x="1331190" y="1920647"/>
                  </a:cubicBezTo>
                  <a:cubicBezTo>
                    <a:pt x="1374853" y="1948066"/>
                    <a:pt x="1426272" y="1934742"/>
                    <a:pt x="1469956" y="1958430"/>
                  </a:cubicBezTo>
                  <a:cubicBezTo>
                    <a:pt x="1486908" y="1967625"/>
                    <a:pt x="1521271" y="1942020"/>
                    <a:pt x="1536075" y="1911973"/>
                  </a:cubicBezTo>
                  <a:cubicBezTo>
                    <a:pt x="1558699" y="1866121"/>
                    <a:pt x="1600860" y="1867226"/>
                    <a:pt x="1642438" y="1893582"/>
                  </a:cubicBezTo>
                  <a:cubicBezTo>
                    <a:pt x="1692481" y="1925318"/>
                    <a:pt x="1738312" y="1969668"/>
                    <a:pt x="1802117" y="1975090"/>
                  </a:cubicBezTo>
                  <a:cubicBezTo>
                    <a:pt x="1835980" y="1977967"/>
                    <a:pt x="1851535" y="2002113"/>
                    <a:pt x="1866464" y="2026843"/>
                  </a:cubicBezTo>
                  <a:cubicBezTo>
                    <a:pt x="1895510" y="2074947"/>
                    <a:pt x="1904873" y="2140545"/>
                    <a:pt x="1977790" y="2149136"/>
                  </a:cubicBezTo>
                  <a:cubicBezTo>
                    <a:pt x="1981042" y="2149511"/>
                    <a:pt x="1984358" y="2158936"/>
                    <a:pt x="1985651" y="2164587"/>
                  </a:cubicBezTo>
                  <a:cubicBezTo>
                    <a:pt x="1991051" y="2188295"/>
                    <a:pt x="2006377" y="2197469"/>
                    <a:pt x="2026665" y="2211690"/>
                  </a:cubicBezTo>
                  <a:cubicBezTo>
                    <a:pt x="2064343" y="2238108"/>
                    <a:pt x="2084361" y="2289861"/>
                    <a:pt x="2076875" y="2334692"/>
                  </a:cubicBezTo>
                  <a:cubicBezTo>
                    <a:pt x="2069223" y="2380481"/>
                    <a:pt x="2087885" y="2419411"/>
                    <a:pt x="2094995" y="2458757"/>
                  </a:cubicBezTo>
                  <a:cubicBezTo>
                    <a:pt x="2114762" y="2568018"/>
                    <a:pt x="2189264" y="2661119"/>
                    <a:pt x="2199898" y="2775113"/>
                  </a:cubicBezTo>
                  <a:cubicBezTo>
                    <a:pt x="2200482" y="2781369"/>
                    <a:pt x="2202233" y="2788542"/>
                    <a:pt x="2205945" y="2793316"/>
                  </a:cubicBezTo>
                  <a:cubicBezTo>
                    <a:pt x="2258719" y="2860854"/>
                    <a:pt x="2307115" y="2927057"/>
                    <a:pt x="2402594" y="2948763"/>
                  </a:cubicBezTo>
                  <a:cubicBezTo>
                    <a:pt x="2482996" y="2967050"/>
                    <a:pt x="2549345" y="3023870"/>
                    <a:pt x="2584876" y="3103021"/>
                  </a:cubicBezTo>
                  <a:cubicBezTo>
                    <a:pt x="2613442" y="3166680"/>
                    <a:pt x="2655458" y="3213658"/>
                    <a:pt x="2718679" y="3242204"/>
                  </a:cubicBezTo>
                  <a:cubicBezTo>
                    <a:pt x="2723016" y="3244164"/>
                    <a:pt x="2727061" y="3247229"/>
                    <a:pt x="2730481" y="3250544"/>
                  </a:cubicBezTo>
                  <a:cubicBezTo>
                    <a:pt x="2732524" y="3252525"/>
                    <a:pt x="2733087" y="3256007"/>
                    <a:pt x="2735485" y="3261429"/>
                  </a:cubicBezTo>
                  <a:cubicBezTo>
                    <a:pt x="2683940" y="3278985"/>
                    <a:pt x="2688549" y="3314579"/>
                    <a:pt x="2701622" y="3357762"/>
                  </a:cubicBezTo>
                  <a:cubicBezTo>
                    <a:pt x="2726477" y="3439812"/>
                    <a:pt x="2790991" y="3495234"/>
                    <a:pt x="2834007" y="3564920"/>
                  </a:cubicBezTo>
                  <a:cubicBezTo>
                    <a:pt x="2839679" y="3574094"/>
                    <a:pt x="2852231" y="3579516"/>
                    <a:pt x="2847144" y="3596593"/>
                  </a:cubicBezTo>
                  <a:cubicBezTo>
                    <a:pt x="2795453" y="3579891"/>
                    <a:pt x="2730335" y="3625222"/>
                    <a:pt x="2688319" y="3555808"/>
                  </a:cubicBezTo>
                  <a:cubicBezTo>
                    <a:pt x="2687443" y="3598657"/>
                    <a:pt x="2720159" y="3609938"/>
                    <a:pt x="2745243" y="3625180"/>
                  </a:cubicBezTo>
                  <a:cubicBezTo>
                    <a:pt x="2768513" y="3639317"/>
                    <a:pt x="2795495" y="3646657"/>
                    <a:pt x="2807526" y="3675390"/>
                  </a:cubicBezTo>
                  <a:cubicBezTo>
                    <a:pt x="2810821" y="3683251"/>
                    <a:pt x="2822998" y="3694156"/>
                    <a:pt x="2829087" y="3693009"/>
                  </a:cubicBezTo>
                  <a:cubicBezTo>
                    <a:pt x="2883613" y="3682792"/>
                    <a:pt x="2878004" y="3730041"/>
                    <a:pt x="2893538" y="3757523"/>
                  </a:cubicBezTo>
                  <a:cubicBezTo>
                    <a:pt x="2916620" y="3798371"/>
                    <a:pt x="2942664" y="3837634"/>
                    <a:pt x="2964099" y="3879295"/>
                  </a:cubicBezTo>
                  <a:cubicBezTo>
                    <a:pt x="2987452" y="3924668"/>
                    <a:pt x="2975588" y="3957195"/>
                    <a:pt x="2939182" y="3994582"/>
                  </a:cubicBezTo>
                  <a:cubicBezTo>
                    <a:pt x="2905507" y="4029153"/>
                    <a:pt x="2877587" y="4069396"/>
                    <a:pt x="2847686" y="4107575"/>
                  </a:cubicBezTo>
                  <a:cubicBezTo>
                    <a:pt x="2832256" y="4127259"/>
                    <a:pt x="2835863" y="4139207"/>
                    <a:pt x="2862699" y="4142001"/>
                  </a:cubicBezTo>
                  <a:cubicBezTo>
                    <a:pt x="2881215" y="4143919"/>
                    <a:pt x="2899418" y="4152948"/>
                    <a:pt x="2906570" y="4169275"/>
                  </a:cubicBezTo>
                  <a:cubicBezTo>
                    <a:pt x="2924377" y="4209956"/>
                    <a:pt x="2961430" y="4191523"/>
                    <a:pt x="2987869" y="4194275"/>
                  </a:cubicBezTo>
                  <a:cubicBezTo>
                    <a:pt x="3012557" y="4196840"/>
                    <a:pt x="3017019" y="4164479"/>
                    <a:pt x="3023046" y="4142918"/>
                  </a:cubicBezTo>
                  <a:cubicBezTo>
                    <a:pt x="3045523" y="4062787"/>
                    <a:pt x="3045544" y="4065956"/>
                    <a:pt x="3133662" y="4062265"/>
                  </a:cubicBezTo>
                  <a:cubicBezTo>
                    <a:pt x="3202471" y="4059388"/>
                    <a:pt x="3270300" y="4057699"/>
                    <a:pt x="3339423" y="4063475"/>
                  </a:cubicBezTo>
                  <a:cubicBezTo>
                    <a:pt x="3461132" y="4073629"/>
                    <a:pt x="3585155" y="4198320"/>
                    <a:pt x="3605319" y="4319508"/>
                  </a:cubicBezTo>
                  <a:cubicBezTo>
                    <a:pt x="3618288" y="4397534"/>
                    <a:pt x="3609843" y="4465801"/>
                    <a:pt x="3578858" y="4534986"/>
                  </a:cubicBezTo>
                  <a:cubicBezTo>
                    <a:pt x="3575606" y="4542242"/>
                    <a:pt x="3572332" y="4551041"/>
                    <a:pt x="3573416" y="4558485"/>
                  </a:cubicBezTo>
                  <a:cubicBezTo>
                    <a:pt x="3590264" y="4674648"/>
                    <a:pt x="3511738" y="4740204"/>
                    <a:pt x="3441323" y="4810495"/>
                  </a:cubicBezTo>
                  <a:cubicBezTo>
                    <a:pt x="3432607" y="4819210"/>
                    <a:pt x="3420618" y="4824798"/>
                    <a:pt x="3427915" y="4845942"/>
                  </a:cubicBezTo>
                  <a:cubicBezTo>
                    <a:pt x="3443074" y="4889854"/>
                    <a:pt x="3376371" y="4950699"/>
                    <a:pt x="3333272" y="4930869"/>
                  </a:cubicBezTo>
                  <a:cubicBezTo>
                    <a:pt x="3306915" y="4918734"/>
                    <a:pt x="3279037" y="4929472"/>
                    <a:pt x="3271218" y="4937395"/>
                  </a:cubicBezTo>
                  <a:cubicBezTo>
                    <a:pt x="3251492" y="4957392"/>
                    <a:pt x="3227076" y="4964064"/>
                    <a:pt x="3203972" y="4976596"/>
                  </a:cubicBezTo>
                  <a:cubicBezTo>
                    <a:pt x="3221967" y="4982372"/>
                    <a:pt x="3239545" y="4980683"/>
                    <a:pt x="3252973" y="4970966"/>
                  </a:cubicBezTo>
                  <a:cubicBezTo>
                    <a:pt x="3287586" y="4945861"/>
                    <a:pt x="3295093" y="4964877"/>
                    <a:pt x="3294509" y="4995237"/>
                  </a:cubicBezTo>
                  <a:cubicBezTo>
                    <a:pt x="3293758" y="5034834"/>
                    <a:pt x="3302557" y="5076036"/>
                    <a:pt x="3256559" y="5103310"/>
                  </a:cubicBezTo>
                  <a:cubicBezTo>
                    <a:pt x="3236772" y="5115049"/>
                    <a:pt x="3220716" y="5122451"/>
                    <a:pt x="3199156" y="5118614"/>
                  </a:cubicBezTo>
                  <a:cubicBezTo>
                    <a:pt x="3170256" y="5113506"/>
                    <a:pt x="3148925" y="5122451"/>
                    <a:pt x="3136018" y="5152915"/>
                  </a:cubicBezTo>
                  <a:cubicBezTo>
                    <a:pt x="3190982" y="5150016"/>
                    <a:pt x="3233415" y="5188195"/>
                    <a:pt x="3285543" y="5191928"/>
                  </a:cubicBezTo>
                  <a:cubicBezTo>
                    <a:pt x="3290922" y="5192324"/>
                    <a:pt x="3299555" y="5198391"/>
                    <a:pt x="3300410" y="5202979"/>
                  </a:cubicBezTo>
                  <a:cubicBezTo>
                    <a:pt x="3310085" y="5255045"/>
                    <a:pt x="3342529" y="5230732"/>
                    <a:pt x="3367509" y="5222016"/>
                  </a:cubicBezTo>
                  <a:cubicBezTo>
                    <a:pt x="3413987" y="5205835"/>
                    <a:pt x="3463780" y="5209297"/>
                    <a:pt x="3510466" y="5195284"/>
                  </a:cubicBezTo>
                  <a:cubicBezTo>
                    <a:pt x="3522330" y="5191719"/>
                    <a:pt x="3533382" y="5194888"/>
                    <a:pt x="3539032" y="5207170"/>
                  </a:cubicBezTo>
                  <a:cubicBezTo>
                    <a:pt x="3544850" y="5219827"/>
                    <a:pt x="3546497" y="5236195"/>
                    <a:pt x="3533569" y="5242033"/>
                  </a:cubicBezTo>
                  <a:cubicBezTo>
                    <a:pt x="3501166" y="5256692"/>
                    <a:pt x="3513010" y="5273143"/>
                    <a:pt x="3524249" y="5295684"/>
                  </a:cubicBezTo>
                  <a:cubicBezTo>
                    <a:pt x="3548332" y="5343934"/>
                    <a:pt x="3529336" y="5389160"/>
                    <a:pt x="3479314" y="5409594"/>
                  </a:cubicBezTo>
                  <a:cubicBezTo>
                    <a:pt x="3453855" y="5419999"/>
                    <a:pt x="3428062" y="5429612"/>
                    <a:pt x="3402164" y="5438891"/>
                  </a:cubicBezTo>
                  <a:cubicBezTo>
                    <a:pt x="3362109" y="5453237"/>
                    <a:pt x="3340486" y="5481302"/>
                    <a:pt x="3344093" y="5523714"/>
                  </a:cubicBezTo>
                  <a:cubicBezTo>
                    <a:pt x="3346804" y="5555742"/>
                    <a:pt x="3335461" y="5567522"/>
                    <a:pt x="3305873" y="5556993"/>
                  </a:cubicBezTo>
                  <a:cubicBezTo>
                    <a:pt x="3271927" y="5544941"/>
                    <a:pt x="3248719" y="5555345"/>
                    <a:pt x="3225282" y="5581368"/>
                  </a:cubicBezTo>
                  <a:cubicBezTo>
                    <a:pt x="3198447" y="5611144"/>
                    <a:pt x="3158496" y="5619922"/>
                    <a:pt x="3121443" y="5631307"/>
                  </a:cubicBezTo>
                  <a:cubicBezTo>
                    <a:pt x="3089061" y="5641274"/>
                    <a:pt x="3061370" y="5657600"/>
                    <a:pt x="3045544" y="5687689"/>
                  </a:cubicBezTo>
                  <a:cubicBezTo>
                    <a:pt x="3033096" y="5711376"/>
                    <a:pt x="3018834" y="5716004"/>
                    <a:pt x="2994771" y="5705621"/>
                  </a:cubicBezTo>
                  <a:cubicBezTo>
                    <a:pt x="2969749" y="5694820"/>
                    <a:pt x="2943289" y="5687334"/>
                    <a:pt x="2917350" y="5678723"/>
                  </a:cubicBezTo>
                  <a:cubicBezTo>
                    <a:pt x="2799832" y="5639731"/>
                    <a:pt x="2687819" y="5683873"/>
                    <a:pt x="2574075" y="5701722"/>
                  </a:cubicBezTo>
                  <a:cubicBezTo>
                    <a:pt x="2572469" y="5701972"/>
                    <a:pt x="2569696" y="5701680"/>
                    <a:pt x="2569425" y="5702389"/>
                  </a:cubicBezTo>
                  <a:cubicBezTo>
                    <a:pt x="2545613" y="5763775"/>
                    <a:pt x="2516379" y="5713982"/>
                    <a:pt x="2488897" y="5706747"/>
                  </a:cubicBezTo>
                  <a:cubicBezTo>
                    <a:pt x="2474969" y="5703077"/>
                    <a:pt x="2458121" y="5696258"/>
                    <a:pt x="2446402" y="5700763"/>
                  </a:cubicBezTo>
                  <a:cubicBezTo>
                    <a:pt x="2387810" y="5723282"/>
                    <a:pt x="2344106" y="5697301"/>
                    <a:pt x="2297461" y="5653242"/>
                  </a:cubicBezTo>
                  <a:cubicBezTo>
                    <a:pt x="2299776" y="5679327"/>
                    <a:pt x="2307824" y="5697531"/>
                    <a:pt x="2279258" y="5706788"/>
                  </a:cubicBezTo>
                  <a:cubicBezTo>
                    <a:pt x="2251797" y="5715692"/>
                    <a:pt x="2218581" y="5720905"/>
                    <a:pt x="2201232" y="5750681"/>
                  </a:cubicBezTo>
                  <a:cubicBezTo>
                    <a:pt x="2199877" y="5753016"/>
                    <a:pt x="2194059" y="5755726"/>
                    <a:pt x="2193309" y="5755018"/>
                  </a:cubicBezTo>
                  <a:cubicBezTo>
                    <a:pt x="2152774" y="5717277"/>
                    <a:pt x="2115471" y="5763942"/>
                    <a:pt x="2075436" y="5759855"/>
                  </a:cubicBezTo>
                  <a:cubicBezTo>
                    <a:pt x="2042846" y="5756519"/>
                    <a:pt x="2016844" y="5768383"/>
                    <a:pt x="2019430" y="5813088"/>
                  </a:cubicBezTo>
                  <a:cubicBezTo>
                    <a:pt x="2022099" y="5859107"/>
                    <a:pt x="1995117" y="5873495"/>
                    <a:pt x="1954207" y="5850266"/>
                  </a:cubicBezTo>
                  <a:cubicBezTo>
                    <a:pt x="1909356" y="5824807"/>
                    <a:pt x="1858812" y="5840446"/>
                    <a:pt x="1811834" y="5826809"/>
                  </a:cubicBezTo>
                  <a:cubicBezTo>
                    <a:pt x="1786916" y="5819573"/>
                    <a:pt x="1786708" y="5854499"/>
                    <a:pt x="1777325" y="5871868"/>
                  </a:cubicBezTo>
                  <a:cubicBezTo>
                    <a:pt x="1757245" y="5853769"/>
                    <a:pt x="1739167" y="5835212"/>
                    <a:pt x="1718858" y="5819532"/>
                  </a:cubicBezTo>
                  <a:cubicBezTo>
                    <a:pt x="1628780" y="5749992"/>
                    <a:pt x="1500190" y="5751640"/>
                    <a:pt x="1409070" y="5822013"/>
                  </a:cubicBezTo>
                  <a:cubicBezTo>
                    <a:pt x="1393994" y="5833669"/>
                    <a:pt x="1374978" y="5840195"/>
                    <a:pt x="1359381" y="5849516"/>
                  </a:cubicBezTo>
                  <a:cubicBezTo>
                    <a:pt x="1331586" y="5866134"/>
                    <a:pt x="1314738" y="5896931"/>
                    <a:pt x="1323892" y="5931857"/>
                  </a:cubicBezTo>
                  <a:cubicBezTo>
                    <a:pt x="1328042" y="5947705"/>
                    <a:pt x="1335173" y="5957713"/>
                    <a:pt x="1313195" y="5963864"/>
                  </a:cubicBezTo>
                  <a:cubicBezTo>
                    <a:pt x="1301227" y="5967222"/>
                    <a:pt x="1292469" y="5980441"/>
                    <a:pt x="1305022" y="5989491"/>
                  </a:cubicBezTo>
                  <a:cubicBezTo>
                    <a:pt x="1346266" y="6019246"/>
                    <a:pt x="1310568" y="6035781"/>
                    <a:pt x="1293491" y="6050377"/>
                  </a:cubicBezTo>
                  <a:cubicBezTo>
                    <a:pt x="1273119" y="6067767"/>
                    <a:pt x="1253561" y="6083343"/>
                    <a:pt x="1251079" y="6111971"/>
                  </a:cubicBezTo>
                  <a:cubicBezTo>
                    <a:pt x="1249244" y="6133011"/>
                    <a:pt x="1236212" y="6149316"/>
                    <a:pt x="1217321" y="6143811"/>
                  </a:cubicBezTo>
                  <a:cubicBezTo>
                    <a:pt x="1193801" y="6136972"/>
                    <a:pt x="1156894" y="6154946"/>
                    <a:pt x="1148387" y="6114890"/>
                  </a:cubicBezTo>
                  <a:cubicBezTo>
                    <a:pt x="1140797" y="6079110"/>
                    <a:pt x="1115984" y="6075252"/>
                    <a:pt x="1086604" y="6077171"/>
                  </a:cubicBezTo>
                  <a:cubicBezTo>
                    <a:pt x="1077200" y="6077775"/>
                    <a:pt x="1061833" y="6082508"/>
                    <a:pt x="1059310" y="6078693"/>
                  </a:cubicBezTo>
                  <a:cubicBezTo>
                    <a:pt x="1031744" y="6036802"/>
                    <a:pt x="981451" y="6061866"/>
                    <a:pt x="946942" y="6039034"/>
                  </a:cubicBezTo>
                  <a:cubicBezTo>
                    <a:pt x="930031" y="6027857"/>
                    <a:pt x="903446" y="6025730"/>
                    <a:pt x="885910" y="6037616"/>
                  </a:cubicBezTo>
                  <a:cubicBezTo>
                    <a:pt x="845980" y="6064681"/>
                    <a:pt x="804465" y="6054505"/>
                    <a:pt x="762825" y="6049751"/>
                  </a:cubicBezTo>
                  <a:cubicBezTo>
                    <a:pt x="733904" y="6046436"/>
                    <a:pt x="725647" y="6066578"/>
                    <a:pt x="721602" y="6087138"/>
                  </a:cubicBezTo>
                  <a:cubicBezTo>
                    <a:pt x="717077" y="6110115"/>
                    <a:pt x="719266" y="6129987"/>
                    <a:pt x="683006" y="6126943"/>
                  </a:cubicBezTo>
                  <a:cubicBezTo>
                    <a:pt x="667201" y="6125608"/>
                    <a:pt x="642450" y="6140621"/>
                    <a:pt x="630627" y="6161535"/>
                  </a:cubicBezTo>
                  <a:cubicBezTo>
                    <a:pt x="610235" y="6197629"/>
                    <a:pt x="605814" y="6165976"/>
                    <a:pt x="595535" y="6148211"/>
                  </a:cubicBezTo>
                  <a:cubicBezTo>
                    <a:pt x="586256" y="6182261"/>
                    <a:pt x="564925" y="6207721"/>
                    <a:pt x="581251" y="6243731"/>
                  </a:cubicBezTo>
                  <a:cubicBezTo>
                    <a:pt x="589050" y="6260891"/>
                    <a:pt x="576414" y="6280867"/>
                    <a:pt x="556376" y="6289792"/>
                  </a:cubicBezTo>
                  <a:cubicBezTo>
                    <a:pt x="552289" y="6291605"/>
                    <a:pt x="545971" y="6288707"/>
                    <a:pt x="542114" y="6290709"/>
                  </a:cubicBezTo>
                  <a:cubicBezTo>
                    <a:pt x="515326" y="6304721"/>
                    <a:pt x="495922" y="6295046"/>
                    <a:pt x="483897" y="6261663"/>
                  </a:cubicBezTo>
                  <a:cubicBezTo>
                    <a:pt x="475911" y="6239498"/>
                    <a:pt x="400721" y="6190643"/>
                    <a:pt x="379786" y="6193959"/>
                  </a:cubicBezTo>
                  <a:cubicBezTo>
                    <a:pt x="365565" y="6196211"/>
                    <a:pt x="363584" y="6207533"/>
                    <a:pt x="360811" y="6218709"/>
                  </a:cubicBezTo>
                  <a:cubicBezTo>
                    <a:pt x="353492" y="6248276"/>
                    <a:pt x="327387" y="6250758"/>
                    <a:pt x="304429" y="6254657"/>
                  </a:cubicBezTo>
                  <a:cubicBezTo>
                    <a:pt x="287060" y="6257597"/>
                    <a:pt x="272110" y="6240478"/>
                    <a:pt x="276384" y="6228843"/>
                  </a:cubicBezTo>
                  <a:cubicBezTo>
                    <a:pt x="284996" y="6205323"/>
                    <a:pt x="262310" y="6170543"/>
                    <a:pt x="301322" y="6157365"/>
                  </a:cubicBezTo>
                  <a:cubicBezTo>
                    <a:pt x="312978" y="6153424"/>
                    <a:pt x="322153" y="6142623"/>
                    <a:pt x="333433" y="6136951"/>
                  </a:cubicBezTo>
                  <a:cubicBezTo>
                    <a:pt x="347758" y="6129737"/>
                    <a:pt x="370820" y="6115099"/>
                    <a:pt x="376763" y="6119958"/>
                  </a:cubicBezTo>
                  <a:cubicBezTo>
                    <a:pt x="423032" y="6157928"/>
                    <a:pt x="442736" y="6104632"/>
                    <a:pt x="467424" y="6090327"/>
                  </a:cubicBezTo>
                  <a:cubicBezTo>
                    <a:pt x="497679" y="6072813"/>
                    <a:pt x="534294" y="6050481"/>
                    <a:pt x="542051" y="6008132"/>
                  </a:cubicBezTo>
                  <a:cubicBezTo>
                    <a:pt x="544678" y="5993869"/>
                    <a:pt x="552748" y="5984737"/>
                    <a:pt x="565300" y="5979315"/>
                  </a:cubicBezTo>
                  <a:cubicBezTo>
                    <a:pt x="592741" y="5967493"/>
                    <a:pt x="601665" y="5947913"/>
                    <a:pt x="600205" y="5917658"/>
                  </a:cubicBezTo>
                  <a:cubicBezTo>
                    <a:pt x="597703" y="5865654"/>
                    <a:pt x="649977" y="5871785"/>
                    <a:pt x="678022" y="5855083"/>
                  </a:cubicBezTo>
                  <a:cubicBezTo>
                    <a:pt x="698770" y="5842718"/>
                    <a:pt x="717661" y="5838590"/>
                    <a:pt x="727065" y="5810586"/>
                  </a:cubicBezTo>
                  <a:cubicBezTo>
                    <a:pt x="738741" y="5775744"/>
                    <a:pt x="781883" y="5766048"/>
                    <a:pt x="802797" y="5733958"/>
                  </a:cubicBezTo>
                  <a:cubicBezTo>
                    <a:pt x="815078" y="5715108"/>
                    <a:pt x="823440" y="5700074"/>
                    <a:pt x="822814" y="5678076"/>
                  </a:cubicBezTo>
                  <a:cubicBezTo>
                    <a:pt x="822209" y="5657162"/>
                    <a:pt x="822689" y="5635790"/>
                    <a:pt x="826254" y="5615230"/>
                  </a:cubicBezTo>
                  <a:cubicBezTo>
                    <a:pt x="838661" y="5543794"/>
                    <a:pt x="839328" y="5543585"/>
                    <a:pt x="909410" y="5563206"/>
                  </a:cubicBezTo>
                  <a:cubicBezTo>
                    <a:pt x="923839" y="5567251"/>
                    <a:pt x="937517" y="5566167"/>
                    <a:pt x="942855" y="5552802"/>
                  </a:cubicBezTo>
                  <a:cubicBezTo>
                    <a:pt x="951717" y="5530595"/>
                    <a:pt x="987414" y="5524673"/>
                    <a:pt x="975842" y="5489455"/>
                  </a:cubicBezTo>
                  <a:cubicBezTo>
                    <a:pt x="959098" y="5438432"/>
                    <a:pt x="981951" y="5404423"/>
                    <a:pt x="1035101" y="5403256"/>
                  </a:cubicBezTo>
                  <a:cubicBezTo>
                    <a:pt x="1068109" y="5402526"/>
                    <a:pt x="1098218" y="5389827"/>
                    <a:pt x="1129641" y="5387888"/>
                  </a:cubicBezTo>
                  <a:cubicBezTo>
                    <a:pt x="1204602" y="5383218"/>
                    <a:pt x="1280980" y="5374210"/>
                    <a:pt x="1351041" y="5414724"/>
                  </a:cubicBezTo>
                  <a:cubicBezTo>
                    <a:pt x="1368410" y="5424774"/>
                    <a:pt x="1388427" y="5425191"/>
                    <a:pt x="1407819" y="5422293"/>
                  </a:cubicBezTo>
                  <a:cubicBezTo>
                    <a:pt x="1423770" y="5419916"/>
                    <a:pt x="1439409" y="5412138"/>
                    <a:pt x="1455172" y="5412243"/>
                  </a:cubicBezTo>
                  <a:cubicBezTo>
                    <a:pt x="1506717" y="5412556"/>
                    <a:pt x="1540225" y="5403423"/>
                    <a:pt x="1523502" y="5337303"/>
                  </a:cubicBezTo>
                  <a:cubicBezTo>
                    <a:pt x="1519123" y="5319975"/>
                    <a:pt x="1548023" y="5294746"/>
                    <a:pt x="1558324" y="5274624"/>
                  </a:cubicBezTo>
                  <a:cubicBezTo>
                    <a:pt x="1587349" y="5217950"/>
                    <a:pt x="1667001" y="5209234"/>
                    <a:pt x="1677677" y="5139737"/>
                  </a:cubicBezTo>
                  <a:cubicBezTo>
                    <a:pt x="1678219" y="5135608"/>
                    <a:pt x="1680700" y="5129248"/>
                    <a:pt x="1678969" y="5127768"/>
                  </a:cubicBezTo>
                  <a:cubicBezTo>
                    <a:pt x="1674153" y="5123598"/>
                    <a:pt x="1671984" y="5128894"/>
                    <a:pt x="1670108" y="5132772"/>
                  </a:cubicBezTo>
                  <a:close/>
                </a:path>
              </a:pathLst>
            </a:custGeom>
            <a:grpFill/>
            <a:ln w="2083"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7F7FCD50-2D8D-61AD-396C-3C8B676134CA}"/>
                </a:ext>
              </a:extLst>
            </p:cNvPr>
            <p:cNvSpPr/>
            <p:nvPr/>
          </p:nvSpPr>
          <p:spPr>
            <a:xfrm>
              <a:off x="3964993" y="2971044"/>
              <a:ext cx="1134579" cy="884262"/>
            </a:xfrm>
            <a:custGeom>
              <a:avLst/>
              <a:gdLst>
                <a:gd name="connsiteX0" fmla="*/ 189394 w 1134579"/>
                <a:gd name="connsiteY0" fmla="*/ 425928 h 884262"/>
                <a:gd name="connsiteX1" fmla="*/ 121502 w 1134579"/>
                <a:gd name="connsiteY1" fmla="*/ 400156 h 884262"/>
                <a:gd name="connsiteX2" fmla="*/ 103007 w 1134579"/>
                <a:gd name="connsiteY2" fmla="*/ 365188 h 884262"/>
                <a:gd name="connsiteX3" fmla="*/ 144397 w 1134579"/>
                <a:gd name="connsiteY3" fmla="*/ 347152 h 884262"/>
                <a:gd name="connsiteX4" fmla="*/ 251552 w 1134579"/>
                <a:gd name="connsiteY4" fmla="*/ 330700 h 884262"/>
                <a:gd name="connsiteX5" fmla="*/ 289606 w 1134579"/>
                <a:gd name="connsiteY5" fmla="*/ 257325 h 884262"/>
                <a:gd name="connsiteX6" fmla="*/ 395530 w 1134579"/>
                <a:gd name="connsiteY6" fmla="*/ 128755 h 884262"/>
                <a:gd name="connsiteX7" fmla="*/ 422241 w 1134579"/>
                <a:gd name="connsiteY7" fmla="*/ 119810 h 884262"/>
                <a:gd name="connsiteX8" fmla="*/ 511234 w 1134579"/>
                <a:gd name="connsiteY8" fmla="*/ 47164 h 884262"/>
                <a:gd name="connsiteX9" fmla="*/ 517698 w 1134579"/>
                <a:gd name="connsiteY9" fmla="*/ 22789 h 884262"/>
                <a:gd name="connsiteX10" fmla="*/ 685989 w 1134579"/>
                <a:gd name="connsiteY10" fmla="*/ 8297 h 884262"/>
                <a:gd name="connsiteX11" fmla="*/ 772877 w 1134579"/>
                <a:gd name="connsiteY11" fmla="*/ 3376 h 884262"/>
                <a:gd name="connsiteX12" fmla="*/ 847754 w 1134579"/>
                <a:gd name="connsiteY12" fmla="*/ 17076 h 884262"/>
                <a:gd name="connsiteX13" fmla="*/ 891479 w 1134579"/>
                <a:gd name="connsiteY13" fmla="*/ 101211 h 884262"/>
                <a:gd name="connsiteX14" fmla="*/ 907159 w 1134579"/>
                <a:gd name="connsiteY14" fmla="*/ 140786 h 884262"/>
                <a:gd name="connsiteX15" fmla="*/ 917397 w 1134579"/>
                <a:gd name="connsiteY15" fmla="*/ 155528 h 884262"/>
                <a:gd name="connsiteX16" fmla="*/ 1012292 w 1134579"/>
                <a:gd name="connsiteY16" fmla="*/ 293877 h 884262"/>
                <a:gd name="connsiteX17" fmla="*/ 992504 w 1134579"/>
                <a:gd name="connsiteY17" fmla="*/ 392462 h 884262"/>
                <a:gd name="connsiteX18" fmla="*/ 941418 w 1134579"/>
                <a:gd name="connsiteY18" fmla="*/ 426491 h 884262"/>
                <a:gd name="connsiteX19" fmla="*/ 937957 w 1134579"/>
                <a:gd name="connsiteY19" fmla="*/ 447780 h 884262"/>
                <a:gd name="connsiteX20" fmla="*/ 958287 w 1134579"/>
                <a:gd name="connsiteY20" fmla="*/ 445841 h 884262"/>
                <a:gd name="connsiteX21" fmla="*/ 1056100 w 1134579"/>
                <a:gd name="connsiteY21" fmla="*/ 418985 h 884262"/>
                <a:gd name="connsiteX22" fmla="*/ 1099346 w 1134579"/>
                <a:gd name="connsiteY22" fmla="*/ 455996 h 884262"/>
                <a:gd name="connsiteX23" fmla="*/ 1130957 w 1134579"/>
                <a:gd name="connsiteY23" fmla="*/ 560753 h 884262"/>
                <a:gd name="connsiteX24" fmla="*/ 1117361 w 1134579"/>
                <a:gd name="connsiteY24" fmla="*/ 638925 h 884262"/>
                <a:gd name="connsiteX25" fmla="*/ 1056267 w 1134579"/>
                <a:gd name="connsiteY25" fmla="*/ 724311 h 884262"/>
                <a:gd name="connsiteX26" fmla="*/ 1012792 w 1134579"/>
                <a:gd name="connsiteY26" fmla="*/ 734674 h 884262"/>
                <a:gd name="connsiteX27" fmla="*/ 940459 w 1134579"/>
                <a:gd name="connsiteY27" fmla="*/ 792390 h 884262"/>
                <a:gd name="connsiteX28" fmla="*/ 878510 w 1134579"/>
                <a:gd name="connsiteY28" fmla="*/ 880112 h 884262"/>
                <a:gd name="connsiteX29" fmla="*/ 851153 w 1134579"/>
                <a:gd name="connsiteY29" fmla="*/ 874545 h 884262"/>
                <a:gd name="connsiteX30" fmla="*/ 749628 w 1134579"/>
                <a:gd name="connsiteY30" fmla="*/ 835010 h 884262"/>
                <a:gd name="connsiteX31" fmla="*/ 668015 w 1134579"/>
                <a:gd name="connsiteY31" fmla="*/ 859531 h 884262"/>
                <a:gd name="connsiteX32" fmla="*/ 609924 w 1134579"/>
                <a:gd name="connsiteY32" fmla="*/ 819601 h 884262"/>
                <a:gd name="connsiteX33" fmla="*/ 575644 w 1134579"/>
                <a:gd name="connsiteY33" fmla="*/ 752356 h 884262"/>
                <a:gd name="connsiteX34" fmla="*/ 528687 w 1134579"/>
                <a:gd name="connsiteY34" fmla="*/ 677145 h 884262"/>
                <a:gd name="connsiteX35" fmla="*/ 500496 w 1134579"/>
                <a:gd name="connsiteY35" fmla="*/ 612131 h 884262"/>
                <a:gd name="connsiteX36" fmla="*/ 443655 w 1134579"/>
                <a:gd name="connsiteY36" fmla="*/ 609045 h 884262"/>
                <a:gd name="connsiteX37" fmla="*/ 406686 w 1134579"/>
                <a:gd name="connsiteY37" fmla="*/ 639884 h 884262"/>
                <a:gd name="connsiteX38" fmla="*/ 398575 w 1134579"/>
                <a:gd name="connsiteY38" fmla="*/ 678271 h 884262"/>
                <a:gd name="connsiteX39" fmla="*/ 381789 w 1134579"/>
                <a:gd name="connsiteY39" fmla="*/ 733631 h 884262"/>
                <a:gd name="connsiteX40" fmla="*/ 357727 w 1134579"/>
                <a:gd name="connsiteY40" fmla="*/ 760738 h 884262"/>
                <a:gd name="connsiteX41" fmla="*/ 327034 w 1134579"/>
                <a:gd name="connsiteY41" fmla="*/ 784342 h 884262"/>
                <a:gd name="connsiteX42" fmla="*/ 175883 w 1134579"/>
                <a:gd name="connsiteY42" fmla="*/ 738114 h 884262"/>
                <a:gd name="connsiteX43" fmla="*/ 162684 w 1134579"/>
                <a:gd name="connsiteY43" fmla="*/ 724186 h 884262"/>
                <a:gd name="connsiteX44" fmla="*/ 9656 w 1134579"/>
                <a:gd name="connsiteY44" fmla="*/ 559835 h 884262"/>
                <a:gd name="connsiteX45" fmla="*/ 18267 w 1134579"/>
                <a:gd name="connsiteY45" fmla="*/ 519321 h 884262"/>
                <a:gd name="connsiteX46" fmla="*/ 120710 w 1134579"/>
                <a:gd name="connsiteY46" fmla="*/ 476951 h 884262"/>
                <a:gd name="connsiteX47" fmla="*/ 189373 w 1134579"/>
                <a:gd name="connsiteY47" fmla="*/ 425970 h 884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134579" h="884262">
                  <a:moveTo>
                    <a:pt x="189394" y="425928"/>
                  </a:moveTo>
                  <a:cubicBezTo>
                    <a:pt x="163330" y="420132"/>
                    <a:pt x="139059" y="418589"/>
                    <a:pt x="121502" y="400156"/>
                  </a:cubicBezTo>
                  <a:cubicBezTo>
                    <a:pt x="112328" y="390523"/>
                    <a:pt x="93270" y="381557"/>
                    <a:pt x="103007" y="365188"/>
                  </a:cubicBezTo>
                  <a:cubicBezTo>
                    <a:pt x="110952" y="351844"/>
                    <a:pt x="129259" y="339541"/>
                    <a:pt x="144397" y="347152"/>
                  </a:cubicBezTo>
                  <a:cubicBezTo>
                    <a:pt x="184348" y="367232"/>
                    <a:pt x="216647" y="336330"/>
                    <a:pt x="251552" y="330700"/>
                  </a:cubicBezTo>
                  <a:cubicBezTo>
                    <a:pt x="267983" y="328052"/>
                    <a:pt x="281119" y="284348"/>
                    <a:pt x="289606" y="257325"/>
                  </a:cubicBezTo>
                  <a:cubicBezTo>
                    <a:pt x="307746" y="199525"/>
                    <a:pt x="361105" y="172209"/>
                    <a:pt x="395530" y="128755"/>
                  </a:cubicBezTo>
                  <a:cubicBezTo>
                    <a:pt x="400493" y="122500"/>
                    <a:pt x="413171" y="119727"/>
                    <a:pt x="422241" y="119810"/>
                  </a:cubicBezTo>
                  <a:cubicBezTo>
                    <a:pt x="488048" y="120456"/>
                    <a:pt x="497076" y="113471"/>
                    <a:pt x="511234" y="47164"/>
                  </a:cubicBezTo>
                  <a:cubicBezTo>
                    <a:pt x="512548" y="41034"/>
                    <a:pt x="514425" y="35029"/>
                    <a:pt x="517698" y="22789"/>
                  </a:cubicBezTo>
                  <a:cubicBezTo>
                    <a:pt x="579710" y="76981"/>
                    <a:pt x="633131" y="24499"/>
                    <a:pt x="685989" y="8297"/>
                  </a:cubicBezTo>
                  <a:cubicBezTo>
                    <a:pt x="717662" y="-1399"/>
                    <a:pt x="744290" y="-1982"/>
                    <a:pt x="772877" y="3376"/>
                  </a:cubicBezTo>
                  <a:cubicBezTo>
                    <a:pt x="797732" y="8047"/>
                    <a:pt x="819855" y="19682"/>
                    <a:pt x="847754" y="17076"/>
                  </a:cubicBezTo>
                  <a:cubicBezTo>
                    <a:pt x="876800" y="14344"/>
                    <a:pt x="899632" y="60029"/>
                    <a:pt x="891479" y="101211"/>
                  </a:cubicBezTo>
                  <a:cubicBezTo>
                    <a:pt x="887788" y="119831"/>
                    <a:pt x="880386" y="135219"/>
                    <a:pt x="907159" y="140786"/>
                  </a:cubicBezTo>
                  <a:cubicBezTo>
                    <a:pt x="911538" y="141704"/>
                    <a:pt x="917147" y="150274"/>
                    <a:pt x="917397" y="155528"/>
                  </a:cubicBezTo>
                  <a:cubicBezTo>
                    <a:pt x="920462" y="221502"/>
                    <a:pt x="959413" y="261641"/>
                    <a:pt x="1012292" y="293877"/>
                  </a:cubicBezTo>
                  <a:cubicBezTo>
                    <a:pt x="1045675" y="314207"/>
                    <a:pt x="1033539" y="375176"/>
                    <a:pt x="992504" y="392462"/>
                  </a:cubicBezTo>
                  <a:cubicBezTo>
                    <a:pt x="972820" y="400740"/>
                    <a:pt x="952907" y="406891"/>
                    <a:pt x="941418" y="426491"/>
                  </a:cubicBezTo>
                  <a:cubicBezTo>
                    <a:pt x="937623" y="432976"/>
                    <a:pt x="930409" y="439628"/>
                    <a:pt x="937957" y="447780"/>
                  </a:cubicBezTo>
                  <a:cubicBezTo>
                    <a:pt x="945171" y="455579"/>
                    <a:pt x="953408" y="453056"/>
                    <a:pt x="958287" y="445841"/>
                  </a:cubicBezTo>
                  <a:cubicBezTo>
                    <a:pt x="983142" y="409081"/>
                    <a:pt x="1023405" y="426283"/>
                    <a:pt x="1056100" y="418985"/>
                  </a:cubicBezTo>
                  <a:cubicBezTo>
                    <a:pt x="1078474" y="413981"/>
                    <a:pt x="1092069" y="433122"/>
                    <a:pt x="1099346" y="455996"/>
                  </a:cubicBezTo>
                  <a:cubicBezTo>
                    <a:pt x="1110376" y="490692"/>
                    <a:pt x="1116402" y="526599"/>
                    <a:pt x="1130957" y="560753"/>
                  </a:cubicBezTo>
                  <a:cubicBezTo>
                    <a:pt x="1141549" y="585608"/>
                    <a:pt x="1126432" y="614320"/>
                    <a:pt x="1117361" y="638925"/>
                  </a:cubicBezTo>
                  <a:cubicBezTo>
                    <a:pt x="1105184" y="671995"/>
                    <a:pt x="1080747" y="698955"/>
                    <a:pt x="1056267" y="724311"/>
                  </a:cubicBezTo>
                  <a:cubicBezTo>
                    <a:pt x="1045153" y="735821"/>
                    <a:pt x="1031808" y="738406"/>
                    <a:pt x="1012792" y="734674"/>
                  </a:cubicBezTo>
                  <a:cubicBezTo>
                    <a:pt x="960705" y="724415"/>
                    <a:pt x="944650" y="738719"/>
                    <a:pt x="940459" y="792390"/>
                  </a:cubicBezTo>
                  <a:cubicBezTo>
                    <a:pt x="937164" y="834593"/>
                    <a:pt x="909620" y="858489"/>
                    <a:pt x="878510" y="880112"/>
                  </a:cubicBezTo>
                  <a:cubicBezTo>
                    <a:pt x="868480" y="887097"/>
                    <a:pt x="862100" y="885283"/>
                    <a:pt x="851153" y="874545"/>
                  </a:cubicBezTo>
                  <a:cubicBezTo>
                    <a:pt x="823462" y="847396"/>
                    <a:pt x="786910" y="814076"/>
                    <a:pt x="749628" y="835010"/>
                  </a:cubicBezTo>
                  <a:cubicBezTo>
                    <a:pt x="721937" y="850566"/>
                    <a:pt x="693809" y="847834"/>
                    <a:pt x="668015" y="859531"/>
                  </a:cubicBezTo>
                  <a:cubicBezTo>
                    <a:pt x="625145" y="878986"/>
                    <a:pt x="602584" y="865203"/>
                    <a:pt x="609924" y="819601"/>
                  </a:cubicBezTo>
                  <a:cubicBezTo>
                    <a:pt x="615345" y="785926"/>
                    <a:pt x="625708" y="762490"/>
                    <a:pt x="575644" y="752356"/>
                  </a:cubicBezTo>
                  <a:cubicBezTo>
                    <a:pt x="553000" y="747768"/>
                    <a:pt x="524100" y="716721"/>
                    <a:pt x="528687" y="677145"/>
                  </a:cubicBezTo>
                  <a:cubicBezTo>
                    <a:pt x="531606" y="652103"/>
                    <a:pt x="516948" y="630646"/>
                    <a:pt x="500496" y="612131"/>
                  </a:cubicBezTo>
                  <a:cubicBezTo>
                    <a:pt x="482918" y="592363"/>
                    <a:pt x="464819" y="585274"/>
                    <a:pt x="443655" y="609045"/>
                  </a:cubicBezTo>
                  <a:cubicBezTo>
                    <a:pt x="433084" y="620930"/>
                    <a:pt x="420031" y="631085"/>
                    <a:pt x="406686" y="639884"/>
                  </a:cubicBezTo>
                  <a:cubicBezTo>
                    <a:pt x="390234" y="650705"/>
                    <a:pt x="385709" y="659129"/>
                    <a:pt x="398575" y="678271"/>
                  </a:cubicBezTo>
                  <a:cubicBezTo>
                    <a:pt x="412858" y="699498"/>
                    <a:pt x="418404" y="724186"/>
                    <a:pt x="381789" y="733631"/>
                  </a:cubicBezTo>
                  <a:cubicBezTo>
                    <a:pt x="368611" y="737030"/>
                    <a:pt x="359041" y="745517"/>
                    <a:pt x="357727" y="760738"/>
                  </a:cubicBezTo>
                  <a:cubicBezTo>
                    <a:pt x="356101" y="779629"/>
                    <a:pt x="339816" y="788429"/>
                    <a:pt x="327034" y="784342"/>
                  </a:cubicBezTo>
                  <a:cubicBezTo>
                    <a:pt x="276886" y="768307"/>
                    <a:pt x="210308" y="804964"/>
                    <a:pt x="175883" y="738114"/>
                  </a:cubicBezTo>
                  <a:cubicBezTo>
                    <a:pt x="173026" y="732568"/>
                    <a:pt x="168084" y="725958"/>
                    <a:pt x="162684" y="724186"/>
                  </a:cubicBezTo>
                  <a:cubicBezTo>
                    <a:pt x="81322" y="697538"/>
                    <a:pt x="65454" y="610108"/>
                    <a:pt x="9656" y="559835"/>
                  </a:cubicBezTo>
                  <a:cubicBezTo>
                    <a:pt x="-9444" y="542633"/>
                    <a:pt x="3192" y="534022"/>
                    <a:pt x="18267" y="519321"/>
                  </a:cubicBezTo>
                  <a:cubicBezTo>
                    <a:pt x="47793" y="490526"/>
                    <a:pt x="73857" y="468903"/>
                    <a:pt x="120710" y="476951"/>
                  </a:cubicBezTo>
                  <a:cubicBezTo>
                    <a:pt x="151215" y="482185"/>
                    <a:pt x="158242" y="435770"/>
                    <a:pt x="189373" y="425970"/>
                  </a:cubicBezTo>
                  <a:close/>
                </a:path>
              </a:pathLst>
            </a:custGeom>
            <a:grpFill/>
            <a:ln w="2083"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ED116AF6-69AB-D545-4312-E485A042150F}"/>
                </a:ext>
              </a:extLst>
            </p:cNvPr>
            <p:cNvSpPr/>
            <p:nvPr/>
          </p:nvSpPr>
          <p:spPr>
            <a:xfrm>
              <a:off x="4498580" y="607468"/>
              <a:ext cx="381558" cy="541698"/>
            </a:xfrm>
            <a:custGeom>
              <a:avLst/>
              <a:gdLst>
                <a:gd name="connsiteX0" fmla="*/ 6047 w 381558"/>
                <a:gd name="connsiteY0" fmla="*/ 342121 h 541698"/>
                <a:gd name="connsiteX1" fmla="*/ 18453 w 381558"/>
                <a:gd name="connsiteY1" fmla="*/ 303025 h 541698"/>
                <a:gd name="connsiteX2" fmla="*/ 47895 w 381558"/>
                <a:gd name="connsiteY2" fmla="*/ 181086 h 541698"/>
                <a:gd name="connsiteX3" fmla="*/ 92288 w 381558"/>
                <a:gd name="connsiteY3" fmla="*/ 199311 h 541698"/>
                <a:gd name="connsiteX4" fmla="*/ 136597 w 381558"/>
                <a:gd name="connsiteY4" fmla="*/ 210841 h 541698"/>
                <a:gd name="connsiteX5" fmla="*/ 135596 w 381558"/>
                <a:gd name="connsiteY5" fmla="*/ 176124 h 541698"/>
                <a:gd name="connsiteX6" fmla="*/ 155384 w 381558"/>
                <a:gd name="connsiteY6" fmla="*/ 131398 h 541698"/>
                <a:gd name="connsiteX7" fmla="*/ 329493 w 381558"/>
                <a:gd name="connsiteY7" fmla="*/ 12608 h 541698"/>
                <a:gd name="connsiteX8" fmla="*/ 375866 w 381558"/>
                <a:gd name="connsiteY8" fmla="*/ 29956 h 541698"/>
                <a:gd name="connsiteX9" fmla="*/ 344506 w 381558"/>
                <a:gd name="connsiteY9" fmla="*/ 153855 h 541698"/>
                <a:gd name="connsiteX10" fmla="*/ 332725 w 381558"/>
                <a:gd name="connsiteY10" fmla="*/ 168909 h 541698"/>
                <a:gd name="connsiteX11" fmla="*/ 324739 w 381558"/>
                <a:gd name="connsiteY11" fmla="*/ 201708 h 541698"/>
                <a:gd name="connsiteX12" fmla="*/ 358559 w 381558"/>
                <a:gd name="connsiteY12" fmla="*/ 192534 h 541698"/>
                <a:gd name="connsiteX13" fmla="*/ 381558 w 381558"/>
                <a:gd name="connsiteY13" fmla="*/ 182713 h 541698"/>
                <a:gd name="connsiteX14" fmla="*/ 330556 w 381558"/>
                <a:gd name="connsiteY14" fmla="*/ 229378 h 541698"/>
                <a:gd name="connsiteX15" fmla="*/ 285976 w 381558"/>
                <a:gd name="connsiteY15" fmla="*/ 294184 h 541698"/>
                <a:gd name="connsiteX16" fmla="*/ 211537 w 381558"/>
                <a:gd name="connsiteY16" fmla="*/ 427403 h 541698"/>
                <a:gd name="connsiteX17" fmla="*/ 172837 w 381558"/>
                <a:gd name="connsiteY17" fmla="*/ 472692 h 541698"/>
                <a:gd name="connsiteX18" fmla="*/ 138265 w 381558"/>
                <a:gd name="connsiteY18" fmla="*/ 446878 h 541698"/>
                <a:gd name="connsiteX19" fmla="*/ 145084 w 381558"/>
                <a:gd name="connsiteY19" fmla="*/ 480428 h 541698"/>
                <a:gd name="connsiteX20" fmla="*/ 67412 w 381558"/>
                <a:gd name="connsiteY20" fmla="*/ 539938 h 541698"/>
                <a:gd name="connsiteX21" fmla="*/ 0 w 381558"/>
                <a:gd name="connsiteY21" fmla="*/ 477196 h 541698"/>
                <a:gd name="connsiteX22" fmla="*/ 96980 w 381558"/>
                <a:gd name="connsiteY22" fmla="*/ 421690 h 541698"/>
                <a:gd name="connsiteX23" fmla="*/ 6068 w 381558"/>
                <a:gd name="connsiteY23" fmla="*/ 342121 h 541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58" h="541698">
                  <a:moveTo>
                    <a:pt x="6047" y="342121"/>
                  </a:moveTo>
                  <a:cubicBezTo>
                    <a:pt x="28566" y="337972"/>
                    <a:pt x="54776" y="335136"/>
                    <a:pt x="18453" y="303025"/>
                  </a:cubicBezTo>
                  <a:cubicBezTo>
                    <a:pt x="-1480" y="285406"/>
                    <a:pt x="23958" y="184131"/>
                    <a:pt x="47895" y="181086"/>
                  </a:cubicBezTo>
                  <a:cubicBezTo>
                    <a:pt x="62366" y="179252"/>
                    <a:pt x="88284" y="181691"/>
                    <a:pt x="92288" y="199311"/>
                  </a:cubicBezTo>
                  <a:cubicBezTo>
                    <a:pt x="100691" y="236301"/>
                    <a:pt x="125108" y="214845"/>
                    <a:pt x="136597" y="210841"/>
                  </a:cubicBezTo>
                  <a:cubicBezTo>
                    <a:pt x="158825" y="203126"/>
                    <a:pt x="140830" y="187738"/>
                    <a:pt x="135596" y="176124"/>
                  </a:cubicBezTo>
                  <a:cubicBezTo>
                    <a:pt x="125400" y="153500"/>
                    <a:pt x="131905" y="138967"/>
                    <a:pt x="155384" y="131398"/>
                  </a:cubicBezTo>
                  <a:cubicBezTo>
                    <a:pt x="224944" y="109003"/>
                    <a:pt x="273444" y="54582"/>
                    <a:pt x="329493" y="12608"/>
                  </a:cubicBezTo>
                  <a:cubicBezTo>
                    <a:pt x="364752" y="-13790"/>
                    <a:pt x="375386" y="5789"/>
                    <a:pt x="375866" y="29956"/>
                  </a:cubicBezTo>
                  <a:cubicBezTo>
                    <a:pt x="376721" y="72764"/>
                    <a:pt x="386771" y="120722"/>
                    <a:pt x="344506" y="153855"/>
                  </a:cubicBezTo>
                  <a:cubicBezTo>
                    <a:pt x="339585" y="157712"/>
                    <a:pt x="334664" y="163175"/>
                    <a:pt x="332725" y="168909"/>
                  </a:cubicBezTo>
                  <a:cubicBezTo>
                    <a:pt x="329055" y="179710"/>
                    <a:pt x="310080" y="189135"/>
                    <a:pt x="324739" y="201708"/>
                  </a:cubicBezTo>
                  <a:cubicBezTo>
                    <a:pt x="337103" y="212322"/>
                    <a:pt x="348467" y="200770"/>
                    <a:pt x="358559" y="192534"/>
                  </a:cubicBezTo>
                  <a:cubicBezTo>
                    <a:pt x="364648" y="187571"/>
                    <a:pt x="371154" y="183109"/>
                    <a:pt x="381558" y="182713"/>
                  </a:cubicBezTo>
                  <a:cubicBezTo>
                    <a:pt x="372676" y="206150"/>
                    <a:pt x="379348" y="242389"/>
                    <a:pt x="330556" y="229378"/>
                  </a:cubicBezTo>
                  <a:cubicBezTo>
                    <a:pt x="305701" y="222768"/>
                    <a:pt x="279804" y="263053"/>
                    <a:pt x="285976" y="294184"/>
                  </a:cubicBezTo>
                  <a:cubicBezTo>
                    <a:pt x="299467" y="362139"/>
                    <a:pt x="276697" y="405092"/>
                    <a:pt x="211537" y="427403"/>
                  </a:cubicBezTo>
                  <a:cubicBezTo>
                    <a:pt x="187683" y="435577"/>
                    <a:pt x="171690" y="446003"/>
                    <a:pt x="172837" y="472692"/>
                  </a:cubicBezTo>
                  <a:cubicBezTo>
                    <a:pt x="154487" y="471608"/>
                    <a:pt x="158616" y="445711"/>
                    <a:pt x="138265" y="446878"/>
                  </a:cubicBezTo>
                  <a:cubicBezTo>
                    <a:pt x="140746" y="458701"/>
                    <a:pt x="146772" y="479803"/>
                    <a:pt x="145084" y="480428"/>
                  </a:cubicBezTo>
                  <a:cubicBezTo>
                    <a:pt x="112326" y="492730"/>
                    <a:pt x="96312" y="531743"/>
                    <a:pt x="67412" y="539938"/>
                  </a:cubicBezTo>
                  <a:cubicBezTo>
                    <a:pt x="25564" y="551802"/>
                    <a:pt x="24083" y="500675"/>
                    <a:pt x="0" y="477196"/>
                  </a:cubicBezTo>
                  <a:cubicBezTo>
                    <a:pt x="53901" y="491021"/>
                    <a:pt x="55986" y="427528"/>
                    <a:pt x="96980" y="421690"/>
                  </a:cubicBezTo>
                  <a:cubicBezTo>
                    <a:pt x="75815" y="380196"/>
                    <a:pt x="8758" y="398858"/>
                    <a:pt x="6068" y="342121"/>
                  </a:cubicBezTo>
                  <a:close/>
                </a:path>
              </a:pathLst>
            </a:custGeom>
            <a:grpFill/>
            <a:ln w="2083"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72980CF7-FF58-C441-87E8-B7BC4F08A06F}"/>
                </a:ext>
              </a:extLst>
            </p:cNvPr>
            <p:cNvSpPr/>
            <p:nvPr/>
          </p:nvSpPr>
          <p:spPr>
            <a:xfrm>
              <a:off x="4662106" y="2256717"/>
              <a:ext cx="390388" cy="477845"/>
            </a:xfrm>
            <a:custGeom>
              <a:avLst/>
              <a:gdLst>
                <a:gd name="connsiteX0" fmla="*/ 371310 w 390388"/>
                <a:gd name="connsiteY0" fmla="*/ 23499 h 477845"/>
                <a:gd name="connsiteX1" fmla="*/ 390389 w 390388"/>
                <a:gd name="connsiteY1" fmla="*/ 41160 h 477845"/>
                <a:gd name="connsiteX2" fmla="*/ 358340 w 390388"/>
                <a:gd name="connsiteY2" fmla="*/ 67954 h 477845"/>
                <a:gd name="connsiteX3" fmla="*/ 337697 w 390388"/>
                <a:gd name="connsiteY3" fmla="*/ 133615 h 477845"/>
                <a:gd name="connsiteX4" fmla="*/ 296683 w 390388"/>
                <a:gd name="connsiteY4" fmla="*/ 209723 h 477845"/>
                <a:gd name="connsiteX5" fmla="*/ 244596 w 390388"/>
                <a:gd name="connsiteY5" fmla="*/ 311873 h 477845"/>
                <a:gd name="connsiteX6" fmla="*/ 195929 w 390388"/>
                <a:gd name="connsiteY6" fmla="*/ 319088 h 477845"/>
                <a:gd name="connsiteX7" fmla="*/ 207835 w 390388"/>
                <a:gd name="connsiteY7" fmla="*/ 404140 h 477845"/>
                <a:gd name="connsiteX8" fmla="*/ 135627 w 390388"/>
                <a:gd name="connsiteY8" fmla="*/ 447657 h 477845"/>
                <a:gd name="connsiteX9" fmla="*/ 85334 w 390388"/>
                <a:gd name="connsiteY9" fmla="*/ 468008 h 477845"/>
                <a:gd name="connsiteX10" fmla="*/ 104726 w 390388"/>
                <a:gd name="connsiteY10" fmla="*/ 413565 h 477845"/>
                <a:gd name="connsiteX11" fmla="*/ 88149 w 390388"/>
                <a:gd name="connsiteY11" fmla="*/ 374093 h 477845"/>
                <a:gd name="connsiteX12" fmla="*/ 57810 w 390388"/>
                <a:gd name="connsiteY12" fmla="*/ 375053 h 477845"/>
                <a:gd name="connsiteX13" fmla="*/ 43944 w 390388"/>
                <a:gd name="connsiteY13" fmla="*/ 388523 h 477845"/>
                <a:gd name="connsiteX14" fmla="*/ 7850 w 390388"/>
                <a:gd name="connsiteY14" fmla="*/ 403786 h 477845"/>
                <a:gd name="connsiteX15" fmla="*/ 15169 w 390388"/>
                <a:gd name="connsiteY15" fmla="*/ 367797 h 477845"/>
                <a:gd name="connsiteX16" fmla="*/ 23531 w 390388"/>
                <a:gd name="connsiteY16" fmla="*/ 350615 h 477845"/>
                <a:gd name="connsiteX17" fmla="*/ 146387 w 390388"/>
                <a:gd name="connsiteY17" fmla="*/ 219398 h 477845"/>
                <a:gd name="connsiteX18" fmla="*/ 176266 w 390388"/>
                <a:gd name="connsiteY18" fmla="*/ 255992 h 477845"/>
                <a:gd name="connsiteX19" fmla="*/ 234817 w 390388"/>
                <a:gd name="connsiteY19" fmla="*/ 161744 h 477845"/>
                <a:gd name="connsiteX20" fmla="*/ 277917 w 390388"/>
                <a:gd name="connsiteY20" fmla="*/ 117893 h 477845"/>
                <a:gd name="connsiteX21" fmla="*/ 340742 w 390388"/>
                <a:gd name="connsiteY21" fmla="*/ 0 h 477845"/>
                <a:gd name="connsiteX22" fmla="*/ 371289 w 390388"/>
                <a:gd name="connsiteY22" fmla="*/ 23520 h 477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90388" h="477845">
                  <a:moveTo>
                    <a:pt x="371310" y="23499"/>
                  </a:moveTo>
                  <a:cubicBezTo>
                    <a:pt x="383091" y="23541"/>
                    <a:pt x="389513" y="29359"/>
                    <a:pt x="390389" y="41160"/>
                  </a:cubicBezTo>
                  <a:cubicBezTo>
                    <a:pt x="364950" y="32716"/>
                    <a:pt x="353044" y="51690"/>
                    <a:pt x="358340" y="67954"/>
                  </a:cubicBezTo>
                  <a:cubicBezTo>
                    <a:pt x="367994" y="97584"/>
                    <a:pt x="349979" y="114015"/>
                    <a:pt x="337697" y="133615"/>
                  </a:cubicBezTo>
                  <a:cubicBezTo>
                    <a:pt x="322288" y="158199"/>
                    <a:pt x="300436" y="180385"/>
                    <a:pt x="296683" y="209723"/>
                  </a:cubicBezTo>
                  <a:cubicBezTo>
                    <a:pt x="291449" y="250403"/>
                    <a:pt x="250476" y="270400"/>
                    <a:pt x="244596" y="311873"/>
                  </a:cubicBezTo>
                  <a:cubicBezTo>
                    <a:pt x="241218" y="335790"/>
                    <a:pt x="214174" y="312937"/>
                    <a:pt x="195929" y="319088"/>
                  </a:cubicBezTo>
                  <a:cubicBezTo>
                    <a:pt x="199453" y="347591"/>
                    <a:pt x="229354" y="374990"/>
                    <a:pt x="207835" y="404140"/>
                  </a:cubicBezTo>
                  <a:cubicBezTo>
                    <a:pt x="190675" y="427369"/>
                    <a:pt x="167822" y="444300"/>
                    <a:pt x="135627" y="447657"/>
                  </a:cubicBezTo>
                  <a:cubicBezTo>
                    <a:pt x="118029" y="449492"/>
                    <a:pt x="112691" y="498180"/>
                    <a:pt x="85334" y="468008"/>
                  </a:cubicBezTo>
                  <a:cubicBezTo>
                    <a:pt x="66526" y="447282"/>
                    <a:pt x="87377" y="430663"/>
                    <a:pt x="104726" y="413565"/>
                  </a:cubicBezTo>
                  <a:cubicBezTo>
                    <a:pt x="117862" y="400616"/>
                    <a:pt x="100639" y="385395"/>
                    <a:pt x="88149" y="374093"/>
                  </a:cubicBezTo>
                  <a:cubicBezTo>
                    <a:pt x="76722" y="363751"/>
                    <a:pt x="67881" y="360144"/>
                    <a:pt x="57810" y="375053"/>
                  </a:cubicBezTo>
                  <a:cubicBezTo>
                    <a:pt x="54265" y="380286"/>
                    <a:pt x="49240" y="384978"/>
                    <a:pt x="43944" y="388523"/>
                  </a:cubicBezTo>
                  <a:cubicBezTo>
                    <a:pt x="32830" y="395966"/>
                    <a:pt x="24135" y="415317"/>
                    <a:pt x="7850" y="403786"/>
                  </a:cubicBezTo>
                  <a:cubicBezTo>
                    <a:pt x="-12125" y="389649"/>
                    <a:pt x="11937" y="379786"/>
                    <a:pt x="15169" y="367797"/>
                  </a:cubicBezTo>
                  <a:cubicBezTo>
                    <a:pt x="16816" y="361708"/>
                    <a:pt x="23885" y="356120"/>
                    <a:pt x="23531" y="350615"/>
                  </a:cubicBezTo>
                  <a:cubicBezTo>
                    <a:pt x="17817" y="262768"/>
                    <a:pt x="89129" y="248089"/>
                    <a:pt x="146387" y="219398"/>
                  </a:cubicBezTo>
                  <a:cubicBezTo>
                    <a:pt x="174849" y="205135"/>
                    <a:pt x="179040" y="220169"/>
                    <a:pt x="176266" y="255992"/>
                  </a:cubicBezTo>
                  <a:cubicBezTo>
                    <a:pt x="196284" y="215457"/>
                    <a:pt x="228311" y="198901"/>
                    <a:pt x="234817" y="161744"/>
                  </a:cubicBezTo>
                  <a:cubicBezTo>
                    <a:pt x="238424" y="141163"/>
                    <a:pt x="259130" y="126567"/>
                    <a:pt x="277917" y="117893"/>
                  </a:cubicBezTo>
                  <a:cubicBezTo>
                    <a:pt x="328794" y="94373"/>
                    <a:pt x="347081" y="54172"/>
                    <a:pt x="340742" y="0"/>
                  </a:cubicBezTo>
                  <a:cubicBezTo>
                    <a:pt x="357214" y="4191"/>
                    <a:pt x="355692" y="24062"/>
                    <a:pt x="371289" y="23520"/>
                  </a:cubicBezTo>
                  <a:close/>
                </a:path>
              </a:pathLst>
            </a:custGeom>
            <a:grpFill/>
            <a:ln w="2083"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85870264-B86D-CD54-69F9-09C6AD9A8375}"/>
                </a:ext>
              </a:extLst>
            </p:cNvPr>
            <p:cNvSpPr/>
            <p:nvPr/>
          </p:nvSpPr>
          <p:spPr>
            <a:xfrm>
              <a:off x="4337483" y="1145489"/>
              <a:ext cx="175496" cy="466220"/>
            </a:xfrm>
            <a:custGeom>
              <a:avLst/>
              <a:gdLst>
                <a:gd name="connsiteX0" fmla="*/ 139745 w 175496"/>
                <a:gd name="connsiteY0" fmla="*/ 25583 h 466220"/>
                <a:gd name="connsiteX1" fmla="*/ 149566 w 175496"/>
                <a:gd name="connsiteY1" fmla="*/ 54838 h 466220"/>
                <a:gd name="connsiteX2" fmla="*/ 161952 w 175496"/>
                <a:gd name="connsiteY2" fmla="*/ 122604 h 466220"/>
                <a:gd name="connsiteX3" fmla="*/ 126192 w 175496"/>
                <a:gd name="connsiteY3" fmla="*/ 242458 h 466220"/>
                <a:gd name="connsiteX4" fmla="*/ 122793 w 175496"/>
                <a:gd name="connsiteY4" fmla="*/ 250819 h 466220"/>
                <a:gd name="connsiteX5" fmla="*/ 108406 w 175496"/>
                <a:gd name="connsiteY5" fmla="*/ 303010 h 466220"/>
                <a:gd name="connsiteX6" fmla="*/ 105737 w 175496"/>
                <a:gd name="connsiteY6" fmla="*/ 338499 h 466220"/>
                <a:gd name="connsiteX7" fmla="*/ 90515 w 175496"/>
                <a:gd name="connsiteY7" fmla="*/ 430266 h 466220"/>
                <a:gd name="connsiteX8" fmla="*/ 88430 w 175496"/>
                <a:gd name="connsiteY8" fmla="*/ 463315 h 466220"/>
                <a:gd name="connsiteX9" fmla="*/ 33132 w 175496"/>
                <a:gd name="connsiteY9" fmla="*/ 440775 h 466220"/>
                <a:gd name="connsiteX10" fmla="*/ 20038 w 175496"/>
                <a:gd name="connsiteY10" fmla="*/ 352386 h 466220"/>
                <a:gd name="connsiteX11" fmla="*/ 49250 w 175496"/>
                <a:gd name="connsiteY11" fmla="*/ 236786 h 466220"/>
                <a:gd name="connsiteX12" fmla="*/ 15972 w 175496"/>
                <a:gd name="connsiteY12" fmla="*/ 109697 h 466220"/>
                <a:gd name="connsiteX13" fmla="*/ 26668 w 175496"/>
                <a:gd name="connsiteY13" fmla="*/ 47206 h 466220"/>
                <a:gd name="connsiteX14" fmla="*/ 87033 w 175496"/>
                <a:gd name="connsiteY14" fmla="*/ 50021 h 466220"/>
                <a:gd name="connsiteX15" fmla="*/ 119916 w 175496"/>
                <a:gd name="connsiteY15" fmla="*/ 20871 h 466220"/>
                <a:gd name="connsiteX16" fmla="*/ 141246 w 175496"/>
                <a:gd name="connsiteY16" fmla="*/ 1041 h 466220"/>
                <a:gd name="connsiteX17" fmla="*/ 139766 w 175496"/>
                <a:gd name="connsiteY17" fmla="*/ 25521 h 466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96" h="466220">
                  <a:moveTo>
                    <a:pt x="139745" y="25583"/>
                  </a:moveTo>
                  <a:cubicBezTo>
                    <a:pt x="137869" y="36405"/>
                    <a:pt x="141246" y="52023"/>
                    <a:pt x="149566" y="54838"/>
                  </a:cubicBezTo>
                  <a:cubicBezTo>
                    <a:pt x="197816" y="71122"/>
                    <a:pt x="164412" y="97791"/>
                    <a:pt x="161952" y="122604"/>
                  </a:cubicBezTo>
                  <a:cubicBezTo>
                    <a:pt x="157698" y="165308"/>
                    <a:pt x="108656" y="193916"/>
                    <a:pt x="126192" y="242458"/>
                  </a:cubicBezTo>
                  <a:cubicBezTo>
                    <a:pt x="126984" y="244668"/>
                    <a:pt x="124023" y="250798"/>
                    <a:pt x="122793" y="250819"/>
                  </a:cubicBezTo>
                  <a:cubicBezTo>
                    <a:pt x="61407" y="251111"/>
                    <a:pt x="115745" y="286016"/>
                    <a:pt x="108406" y="303010"/>
                  </a:cubicBezTo>
                  <a:cubicBezTo>
                    <a:pt x="104548" y="311935"/>
                    <a:pt x="116413" y="326530"/>
                    <a:pt x="105737" y="338499"/>
                  </a:cubicBezTo>
                  <a:cubicBezTo>
                    <a:pt x="81382" y="365814"/>
                    <a:pt x="95436" y="399635"/>
                    <a:pt x="90515" y="430266"/>
                  </a:cubicBezTo>
                  <a:cubicBezTo>
                    <a:pt x="88659" y="441817"/>
                    <a:pt x="116517" y="458936"/>
                    <a:pt x="88430" y="463315"/>
                  </a:cubicBezTo>
                  <a:cubicBezTo>
                    <a:pt x="69518" y="466276"/>
                    <a:pt x="40097" y="473908"/>
                    <a:pt x="33132" y="440775"/>
                  </a:cubicBezTo>
                  <a:cubicBezTo>
                    <a:pt x="26877" y="410978"/>
                    <a:pt x="8861" y="373759"/>
                    <a:pt x="20038" y="352386"/>
                  </a:cubicBezTo>
                  <a:cubicBezTo>
                    <a:pt x="39596" y="315041"/>
                    <a:pt x="17765" y="272234"/>
                    <a:pt x="49250" y="236786"/>
                  </a:cubicBezTo>
                  <a:cubicBezTo>
                    <a:pt x="70102" y="213308"/>
                    <a:pt x="42515" y="133593"/>
                    <a:pt x="15972" y="109697"/>
                  </a:cubicBezTo>
                  <a:cubicBezTo>
                    <a:pt x="-8508" y="87658"/>
                    <a:pt x="-4775" y="53899"/>
                    <a:pt x="26668" y="47206"/>
                  </a:cubicBezTo>
                  <a:cubicBezTo>
                    <a:pt x="43787" y="43578"/>
                    <a:pt x="64326" y="30713"/>
                    <a:pt x="87033" y="50021"/>
                  </a:cubicBezTo>
                  <a:cubicBezTo>
                    <a:pt x="99857" y="60926"/>
                    <a:pt x="114286" y="36718"/>
                    <a:pt x="119916" y="20871"/>
                  </a:cubicBezTo>
                  <a:cubicBezTo>
                    <a:pt x="123940" y="9507"/>
                    <a:pt x="127568" y="-3859"/>
                    <a:pt x="141246" y="1041"/>
                  </a:cubicBezTo>
                  <a:cubicBezTo>
                    <a:pt x="156176" y="6379"/>
                    <a:pt x="142998" y="16450"/>
                    <a:pt x="139766" y="25521"/>
                  </a:cubicBezTo>
                  <a:close/>
                </a:path>
              </a:pathLst>
            </a:custGeom>
            <a:grpFill/>
            <a:ln w="2083"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23A5CA13-8441-0F0C-070D-E62E4ACFAD0F}"/>
                </a:ext>
              </a:extLst>
            </p:cNvPr>
            <p:cNvSpPr/>
            <p:nvPr/>
          </p:nvSpPr>
          <p:spPr>
            <a:xfrm>
              <a:off x="5916235" y="124262"/>
              <a:ext cx="275514" cy="304018"/>
            </a:xfrm>
            <a:custGeom>
              <a:avLst/>
              <a:gdLst>
                <a:gd name="connsiteX0" fmla="*/ 66021 w 275514"/>
                <a:gd name="connsiteY0" fmla="*/ 213529 h 304018"/>
                <a:gd name="connsiteX1" fmla="*/ 142253 w 275514"/>
                <a:gd name="connsiteY1" fmla="*/ 244576 h 304018"/>
                <a:gd name="connsiteX2" fmla="*/ 61496 w 275514"/>
                <a:gd name="connsiteY2" fmla="*/ 302460 h 304018"/>
                <a:gd name="connsiteX3" fmla="*/ 861 w 275514"/>
                <a:gd name="connsiteY3" fmla="*/ 227603 h 304018"/>
                <a:gd name="connsiteX4" fmla="*/ 1444 w 275514"/>
                <a:gd name="connsiteY4" fmla="*/ 218533 h 304018"/>
                <a:gd name="connsiteX5" fmla="*/ 20336 w 275514"/>
                <a:gd name="connsiteY5" fmla="*/ 104727 h 304018"/>
                <a:gd name="connsiteX6" fmla="*/ 122361 w 275514"/>
                <a:gd name="connsiteY6" fmla="*/ 44612 h 304018"/>
                <a:gd name="connsiteX7" fmla="*/ 130326 w 275514"/>
                <a:gd name="connsiteY7" fmla="*/ 11 h 304018"/>
                <a:gd name="connsiteX8" fmla="*/ 189294 w 275514"/>
                <a:gd name="connsiteY8" fmla="*/ 24366 h 304018"/>
                <a:gd name="connsiteX9" fmla="*/ 147779 w 275514"/>
                <a:gd name="connsiteY9" fmla="*/ 69113 h 304018"/>
                <a:gd name="connsiteX10" fmla="*/ 160477 w 275514"/>
                <a:gd name="connsiteY10" fmla="*/ 102308 h 304018"/>
                <a:gd name="connsiteX11" fmla="*/ 177304 w 275514"/>
                <a:gd name="connsiteY11" fmla="*/ 138255 h 304018"/>
                <a:gd name="connsiteX12" fmla="*/ 270260 w 275514"/>
                <a:gd name="connsiteY12" fmla="*/ 168615 h 304018"/>
                <a:gd name="connsiteX13" fmla="*/ 271532 w 275514"/>
                <a:gd name="connsiteY13" fmla="*/ 189675 h 304018"/>
                <a:gd name="connsiteX14" fmla="*/ 204140 w 275514"/>
                <a:gd name="connsiteY14" fmla="*/ 227958 h 304018"/>
                <a:gd name="connsiteX15" fmla="*/ 204953 w 275514"/>
                <a:gd name="connsiteY15" fmla="*/ 228729 h 304018"/>
                <a:gd name="connsiteX16" fmla="*/ 202910 w 275514"/>
                <a:gd name="connsiteY16" fmla="*/ 224455 h 304018"/>
                <a:gd name="connsiteX17" fmla="*/ 76196 w 275514"/>
                <a:gd name="connsiteY17" fmla="*/ 203770 h 304018"/>
                <a:gd name="connsiteX18" fmla="*/ 62747 w 275514"/>
                <a:gd name="connsiteY18" fmla="*/ 167489 h 304018"/>
                <a:gd name="connsiteX19" fmla="*/ 66000 w 275514"/>
                <a:gd name="connsiteY19" fmla="*/ 213508 h 304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75514" h="304018">
                  <a:moveTo>
                    <a:pt x="66021" y="213529"/>
                  </a:moveTo>
                  <a:cubicBezTo>
                    <a:pt x="84641" y="233254"/>
                    <a:pt x="92585" y="269702"/>
                    <a:pt x="142253" y="244576"/>
                  </a:cubicBezTo>
                  <a:cubicBezTo>
                    <a:pt x="119379" y="287780"/>
                    <a:pt x="96130" y="310362"/>
                    <a:pt x="61496" y="302460"/>
                  </a:cubicBezTo>
                  <a:cubicBezTo>
                    <a:pt x="25507" y="294244"/>
                    <a:pt x="24005" y="250602"/>
                    <a:pt x="861" y="227603"/>
                  </a:cubicBezTo>
                  <a:cubicBezTo>
                    <a:pt x="-620" y="226123"/>
                    <a:pt x="-36" y="219305"/>
                    <a:pt x="1444" y="218533"/>
                  </a:cubicBezTo>
                  <a:cubicBezTo>
                    <a:pt x="57472" y="189237"/>
                    <a:pt x="15999" y="142467"/>
                    <a:pt x="20336" y="104727"/>
                  </a:cubicBezTo>
                  <a:cubicBezTo>
                    <a:pt x="29323" y="26409"/>
                    <a:pt x="47734" y="12251"/>
                    <a:pt x="122361" y="44612"/>
                  </a:cubicBezTo>
                  <a:cubicBezTo>
                    <a:pt x="124175" y="28432"/>
                    <a:pt x="99737" y="387"/>
                    <a:pt x="130326" y="11"/>
                  </a:cubicBezTo>
                  <a:cubicBezTo>
                    <a:pt x="149947" y="-218"/>
                    <a:pt x="181350" y="2910"/>
                    <a:pt x="189294" y="24366"/>
                  </a:cubicBezTo>
                  <a:cubicBezTo>
                    <a:pt x="200178" y="53766"/>
                    <a:pt x="167066" y="57102"/>
                    <a:pt x="147779" y="69113"/>
                  </a:cubicBezTo>
                  <a:cubicBezTo>
                    <a:pt x="160748" y="77432"/>
                    <a:pt x="183602" y="79622"/>
                    <a:pt x="160477" y="102308"/>
                  </a:cubicBezTo>
                  <a:cubicBezTo>
                    <a:pt x="138292" y="124077"/>
                    <a:pt x="147675" y="131521"/>
                    <a:pt x="177304" y="138255"/>
                  </a:cubicBezTo>
                  <a:cubicBezTo>
                    <a:pt x="208435" y="145324"/>
                    <a:pt x="236209" y="166092"/>
                    <a:pt x="270260" y="168615"/>
                  </a:cubicBezTo>
                  <a:cubicBezTo>
                    <a:pt x="276202" y="169053"/>
                    <a:pt x="277745" y="186276"/>
                    <a:pt x="271532" y="189675"/>
                  </a:cubicBezTo>
                  <a:cubicBezTo>
                    <a:pt x="248824" y="202019"/>
                    <a:pt x="237043" y="234005"/>
                    <a:pt x="204140" y="227958"/>
                  </a:cubicBezTo>
                  <a:lnTo>
                    <a:pt x="204953" y="228729"/>
                  </a:lnTo>
                  <a:cubicBezTo>
                    <a:pt x="204265" y="227311"/>
                    <a:pt x="203640" y="225852"/>
                    <a:pt x="202910" y="224455"/>
                  </a:cubicBezTo>
                  <a:cubicBezTo>
                    <a:pt x="169881" y="161296"/>
                    <a:pt x="118045" y="213133"/>
                    <a:pt x="76196" y="203770"/>
                  </a:cubicBezTo>
                  <a:cubicBezTo>
                    <a:pt x="72443" y="193678"/>
                    <a:pt x="68690" y="183565"/>
                    <a:pt x="62747" y="167489"/>
                  </a:cubicBezTo>
                  <a:cubicBezTo>
                    <a:pt x="59244" y="187757"/>
                    <a:pt x="54157" y="201331"/>
                    <a:pt x="66000" y="213508"/>
                  </a:cubicBezTo>
                  <a:close/>
                </a:path>
              </a:pathLst>
            </a:custGeom>
            <a:grpFill/>
            <a:ln w="2083"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4FB435A8-718D-684E-24FE-5FD9A6229D19}"/>
                </a:ext>
              </a:extLst>
            </p:cNvPr>
            <p:cNvSpPr/>
            <p:nvPr/>
          </p:nvSpPr>
          <p:spPr>
            <a:xfrm>
              <a:off x="5347333" y="3596877"/>
              <a:ext cx="217990" cy="262911"/>
            </a:xfrm>
            <a:custGeom>
              <a:avLst/>
              <a:gdLst>
                <a:gd name="connsiteX0" fmla="*/ 21 w 217990"/>
                <a:gd name="connsiteY0" fmla="*/ 262911 h 262911"/>
                <a:gd name="connsiteX1" fmla="*/ 46790 w 217990"/>
                <a:gd name="connsiteY1" fmla="*/ 162804 h 262911"/>
                <a:gd name="connsiteX2" fmla="*/ 142143 w 217990"/>
                <a:gd name="connsiteY2" fmla="*/ 19076 h 262911"/>
                <a:gd name="connsiteX3" fmla="*/ 181782 w 217990"/>
                <a:gd name="connsiteY3" fmla="*/ 2103 h 262911"/>
                <a:gd name="connsiteX4" fmla="*/ 199005 w 217990"/>
                <a:gd name="connsiteY4" fmla="*/ 18534 h 262911"/>
                <a:gd name="connsiteX5" fmla="*/ 194355 w 217990"/>
                <a:gd name="connsiteY5" fmla="*/ 50374 h 262911"/>
                <a:gd name="connsiteX6" fmla="*/ 195106 w 217990"/>
                <a:gd name="connsiteY6" fmla="*/ 136031 h 262911"/>
                <a:gd name="connsiteX7" fmla="*/ 129070 w 217990"/>
                <a:gd name="connsiteY7" fmla="*/ 214223 h 262911"/>
                <a:gd name="connsiteX8" fmla="*/ 111012 w 217990"/>
                <a:gd name="connsiteY8" fmla="*/ 229924 h 262911"/>
                <a:gd name="connsiteX9" fmla="*/ 53212 w 217990"/>
                <a:gd name="connsiteY9" fmla="*/ 251485 h 262911"/>
                <a:gd name="connsiteX10" fmla="*/ 0 w 217990"/>
                <a:gd name="connsiteY10" fmla="*/ 262911 h 262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7990" h="262911">
                  <a:moveTo>
                    <a:pt x="21" y="262911"/>
                  </a:moveTo>
                  <a:cubicBezTo>
                    <a:pt x="24375" y="229883"/>
                    <a:pt x="29421" y="190536"/>
                    <a:pt x="46790" y="162804"/>
                  </a:cubicBezTo>
                  <a:cubicBezTo>
                    <a:pt x="77108" y="114408"/>
                    <a:pt x="103318" y="61904"/>
                    <a:pt x="142143" y="19076"/>
                  </a:cubicBezTo>
                  <a:cubicBezTo>
                    <a:pt x="150922" y="9380"/>
                    <a:pt x="168208" y="7190"/>
                    <a:pt x="181782" y="2103"/>
                  </a:cubicBezTo>
                  <a:cubicBezTo>
                    <a:pt x="198213" y="-4048"/>
                    <a:pt x="202967" y="3854"/>
                    <a:pt x="199005" y="18534"/>
                  </a:cubicBezTo>
                  <a:cubicBezTo>
                    <a:pt x="196086" y="29355"/>
                    <a:pt x="186223" y="45015"/>
                    <a:pt x="194355" y="50374"/>
                  </a:cubicBezTo>
                  <a:cubicBezTo>
                    <a:pt x="239477" y="80045"/>
                    <a:pt x="208534" y="106443"/>
                    <a:pt x="195106" y="136031"/>
                  </a:cubicBezTo>
                  <a:cubicBezTo>
                    <a:pt x="180176" y="168913"/>
                    <a:pt x="161577" y="196792"/>
                    <a:pt x="129070" y="214223"/>
                  </a:cubicBezTo>
                  <a:cubicBezTo>
                    <a:pt x="122126" y="217935"/>
                    <a:pt x="114328" y="223294"/>
                    <a:pt x="111012" y="229924"/>
                  </a:cubicBezTo>
                  <a:cubicBezTo>
                    <a:pt x="98064" y="255759"/>
                    <a:pt x="82467" y="263349"/>
                    <a:pt x="53212" y="251485"/>
                  </a:cubicBezTo>
                  <a:cubicBezTo>
                    <a:pt x="40431" y="246293"/>
                    <a:pt x="20830" y="257886"/>
                    <a:pt x="0" y="262911"/>
                  </a:cubicBezTo>
                  <a:close/>
                </a:path>
              </a:pathLst>
            </a:custGeom>
            <a:grpFill/>
            <a:ln w="2083"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D6029738-0BC3-4A79-5DBA-685C3E1F0713}"/>
                </a:ext>
              </a:extLst>
            </p:cNvPr>
            <p:cNvSpPr/>
            <p:nvPr/>
          </p:nvSpPr>
          <p:spPr>
            <a:xfrm>
              <a:off x="5127633" y="2638455"/>
              <a:ext cx="124578" cy="215485"/>
            </a:xfrm>
            <a:custGeom>
              <a:avLst/>
              <a:gdLst>
                <a:gd name="connsiteX0" fmla="*/ 78370 w 124578"/>
                <a:gd name="connsiteY0" fmla="*/ 215486 h 215485"/>
                <a:gd name="connsiteX1" fmla="*/ 56622 w 124578"/>
                <a:gd name="connsiteY1" fmla="*/ 210565 h 215485"/>
                <a:gd name="connsiteX2" fmla="*/ 13063 w 124578"/>
                <a:gd name="connsiteY2" fmla="*/ 27240 h 215485"/>
                <a:gd name="connsiteX3" fmla="*/ 100055 w 124578"/>
                <a:gd name="connsiteY3" fmla="*/ 39292 h 215485"/>
                <a:gd name="connsiteX4" fmla="*/ 124493 w 124578"/>
                <a:gd name="connsiteY4" fmla="*/ 174033 h 215485"/>
                <a:gd name="connsiteX5" fmla="*/ 78370 w 124578"/>
                <a:gd name="connsiteY5" fmla="*/ 215486 h 215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4578" h="215485">
                  <a:moveTo>
                    <a:pt x="78370" y="215486"/>
                  </a:moveTo>
                  <a:cubicBezTo>
                    <a:pt x="72010" y="214110"/>
                    <a:pt x="63815" y="213567"/>
                    <a:pt x="56622" y="210565"/>
                  </a:cubicBezTo>
                  <a:cubicBezTo>
                    <a:pt x="11812" y="192007"/>
                    <a:pt x="-18631" y="62979"/>
                    <a:pt x="13063" y="27240"/>
                  </a:cubicBezTo>
                  <a:cubicBezTo>
                    <a:pt x="48052" y="-12211"/>
                    <a:pt x="88629" y="-9333"/>
                    <a:pt x="100055" y="39292"/>
                  </a:cubicBezTo>
                  <a:cubicBezTo>
                    <a:pt x="110335" y="83038"/>
                    <a:pt x="125869" y="126159"/>
                    <a:pt x="124493" y="174033"/>
                  </a:cubicBezTo>
                  <a:cubicBezTo>
                    <a:pt x="123409" y="211920"/>
                    <a:pt x="103600" y="210940"/>
                    <a:pt x="78370" y="215486"/>
                  </a:cubicBezTo>
                  <a:close/>
                </a:path>
              </a:pathLst>
            </a:custGeom>
            <a:grpFill/>
            <a:ln w="2083"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7DF73D8A-1A1F-6C23-0A81-062752E58C50}"/>
                </a:ext>
              </a:extLst>
            </p:cNvPr>
            <p:cNvSpPr/>
            <p:nvPr/>
          </p:nvSpPr>
          <p:spPr>
            <a:xfrm>
              <a:off x="6814494" y="6237317"/>
              <a:ext cx="216293" cy="124318"/>
            </a:xfrm>
            <a:custGeom>
              <a:avLst/>
              <a:gdLst>
                <a:gd name="connsiteX0" fmla="*/ 0 w 216293"/>
                <a:gd name="connsiteY0" fmla="*/ 65704 h 124318"/>
                <a:gd name="connsiteX1" fmla="*/ 195294 w 216293"/>
                <a:gd name="connsiteY1" fmla="*/ 16370 h 124318"/>
                <a:gd name="connsiteX2" fmla="*/ 200694 w 216293"/>
                <a:gd name="connsiteY2" fmla="*/ 64745 h 124318"/>
                <a:gd name="connsiteX3" fmla="*/ 178112 w 216293"/>
                <a:gd name="connsiteY3" fmla="*/ 94333 h 124318"/>
                <a:gd name="connsiteX4" fmla="*/ 98064 w 216293"/>
                <a:gd name="connsiteY4" fmla="*/ 107052 h 124318"/>
                <a:gd name="connsiteX5" fmla="*/ 0 w 216293"/>
                <a:gd name="connsiteY5" fmla="*/ 65704 h 124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293" h="124318">
                  <a:moveTo>
                    <a:pt x="0" y="65704"/>
                  </a:moveTo>
                  <a:cubicBezTo>
                    <a:pt x="41119" y="5069"/>
                    <a:pt x="140371" y="-18827"/>
                    <a:pt x="195294" y="16370"/>
                  </a:cubicBezTo>
                  <a:cubicBezTo>
                    <a:pt x="214393" y="28610"/>
                    <a:pt x="228468" y="46271"/>
                    <a:pt x="200694" y="64745"/>
                  </a:cubicBezTo>
                  <a:cubicBezTo>
                    <a:pt x="189101" y="72460"/>
                    <a:pt x="184555" y="83219"/>
                    <a:pt x="178112" y="94333"/>
                  </a:cubicBezTo>
                  <a:cubicBezTo>
                    <a:pt x="156969" y="130906"/>
                    <a:pt x="131926" y="132637"/>
                    <a:pt x="98064" y="107052"/>
                  </a:cubicBezTo>
                  <a:cubicBezTo>
                    <a:pt x="70415" y="86159"/>
                    <a:pt x="41786" y="64099"/>
                    <a:pt x="0" y="65704"/>
                  </a:cubicBezTo>
                  <a:close/>
                </a:path>
              </a:pathLst>
            </a:custGeom>
            <a:grpFill/>
            <a:ln w="2083"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2C3F2566-7912-42EE-3902-E88E12E9035A}"/>
                </a:ext>
              </a:extLst>
            </p:cNvPr>
            <p:cNvSpPr/>
            <p:nvPr/>
          </p:nvSpPr>
          <p:spPr>
            <a:xfrm>
              <a:off x="4510933" y="1928423"/>
              <a:ext cx="219201" cy="165974"/>
            </a:xfrm>
            <a:custGeom>
              <a:avLst/>
              <a:gdLst>
                <a:gd name="connsiteX0" fmla="*/ 219201 w 219201"/>
                <a:gd name="connsiteY0" fmla="*/ 1909 h 165974"/>
                <a:gd name="connsiteX1" fmla="*/ 137234 w 219201"/>
                <a:gd name="connsiteY1" fmla="*/ 81561 h 165974"/>
                <a:gd name="connsiteX2" fmla="*/ 42653 w 219201"/>
                <a:gd name="connsiteY2" fmla="*/ 147388 h 165974"/>
                <a:gd name="connsiteX3" fmla="*/ 20321 w 219201"/>
                <a:gd name="connsiteY3" fmla="*/ 164299 h 165974"/>
                <a:gd name="connsiteX4" fmla="*/ 366 w 219201"/>
                <a:gd name="connsiteY4" fmla="*/ 133585 h 165974"/>
                <a:gd name="connsiteX5" fmla="*/ 18257 w 219201"/>
                <a:gd name="connsiteY5" fmla="*/ 103142 h 165974"/>
                <a:gd name="connsiteX6" fmla="*/ 180730 w 219201"/>
                <a:gd name="connsiteY6" fmla="*/ 10312 h 165974"/>
                <a:gd name="connsiteX7" fmla="*/ 219201 w 219201"/>
                <a:gd name="connsiteY7" fmla="*/ 1930 h 16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9201" h="165974">
                  <a:moveTo>
                    <a:pt x="219201" y="1909"/>
                  </a:moveTo>
                  <a:cubicBezTo>
                    <a:pt x="199872" y="39524"/>
                    <a:pt x="185568" y="71761"/>
                    <a:pt x="137234" y="81561"/>
                  </a:cubicBezTo>
                  <a:cubicBezTo>
                    <a:pt x="100724" y="88963"/>
                    <a:pt x="81061" y="133981"/>
                    <a:pt x="42653" y="147388"/>
                  </a:cubicBezTo>
                  <a:cubicBezTo>
                    <a:pt x="34667" y="150182"/>
                    <a:pt x="38295" y="172118"/>
                    <a:pt x="20321" y="164299"/>
                  </a:cubicBezTo>
                  <a:cubicBezTo>
                    <a:pt x="7039" y="158523"/>
                    <a:pt x="2681" y="146909"/>
                    <a:pt x="366" y="133585"/>
                  </a:cubicBezTo>
                  <a:cubicBezTo>
                    <a:pt x="-2428" y="117654"/>
                    <a:pt x="11459" y="102433"/>
                    <a:pt x="18257" y="103142"/>
                  </a:cubicBezTo>
                  <a:cubicBezTo>
                    <a:pt x="95511" y="111065"/>
                    <a:pt x="134357" y="54746"/>
                    <a:pt x="180730" y="10312"/>
                  </a:cubicBezTo>
                  <a:cubicBezTo>
                    <a:pt x="188487" y="2868"/>
                    <a:pt x="198850" y="-3262"/>
                    <a:pt x="219201" y="1930"/>
                  </a:cubicBezTo>
                  <a:close/>
                </a:path>
              </a:pathLst>
            </a:custGeom>
            <a:grpFill/>
            <a:ln w="2083"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DBAD968F-0DFE-B54A-6041-EEA6978CB35B}"/>
                </a:ext>
              </a:extLst>
            </p:cNvPr>
            <p:cNvSpPr/>
            <p:nvPr/>
          </p:nvSpPr>
          <p:spPr>
            <a:xfrm>
              <a:off x="6135622" y="37323"/>
              <a:ext cx="152235" cy="122126"/>
            </a:xfrm>
            <a:custGeom>
              <a:avLst/>
              <a:gdLst>
                <a:gd name="connsiteX0" fmla="*/ 23369 w 152235"/>
                <a:gd name="connsiteY0" fmla="*/ 122126 h 122126"/>
                <a:gd name="connsiteX1" fmla="*/ 5479 w 152235"/>
                <a:gd name="connsiteY1" fmla="*/ 107760 h 122126"/>
                <a:gd name="connsiteX2" fmla="*/ 10170 w 152235"/>
                <a:gd name="connsiteY2" fmla="*/ 59676 h 122126"/>
                <a:gd name="connsiteX3" fmla="*/ 22723 w 152235"/>
                <a:gd name="connsiteY3" fmla="*/ 51878 h 122126"/>
                <a:gd name="connsiteX4" fmla="*/ 69951 w 152235"/>
                <a:gd name="connsiteY4" fmla="*/ 28942 h 122126"/>
                <a:gd name="connsiteX5" fmla="*/ 143681 w 152235"/>
                <a:gd name="connsiteY5" fmla="*/ 0 h 122126"/>
                <a:gd name="connsiteX6" fmla="*/ 152063 w 152235"/>
                <a:gd name="connsiteY6" fmla="*/ 20935 h 122126"/>
                <a:gd name="connsiteX7" fmla="*/ 106858 w 152235"/>
                <a:gd name="connsiteY7" fmla="*/ 55152 h 122126"/>
                <a:gd name="connsiteX8" fmla="*/ 30250 w 152235"/>
                <a:gd name="connsiteY8" fmla="*/ 116684 h 122126"/>
                <a:gd name="connsiteX9" fmla="*/ 23390 w 152235"/>
                <a:gd name="connsiteY9" fmla="*/ 122126 h 12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235" h="122126">
                  <a:moveTo>
                    <a:pt x="23369" y="122126"/>
                  </a:moveTo>
                  <a:cubicBezTo>
                    <a:pt x="13736" y="121563"/>
                    <a:pt x="10816" y="113535"/>
                    <a:pt x="5479" y="107760"/>
                  </a:cubicBezTo>
                  <a:cubicBezTo>
                    <a:pt x="-11057" y="89890"/>
                    <a:pt x="15633" y="76670"/>
                    <a:pt x="10170" y="59676"/>
                  </a:cubicBezTo>
                  <a:cubicBezTo>
                    <a:pt x="9148" y="56486"/>
                    <a:pt x="16071" y="45602"/>
                    <a:pt x="22723" y="51878"/>
                  </a:cubicBezTo>
                  <a:cubicBezTo>
                    <a:pt x="58649" y="85907"/>
                    <a:pt x="67136" y="39451"/>
                    <a:pt x="69951" y="28942"/>
                  </a:cubicBezTo>
                  <a:cubicBezTo>
                    <a:pt x="82608" y="-18245"/>
                    <a:pt x="127396" y="28379"/>
                    <a:pt x="143681" y="0"/>
                  </a:cubicBezTo>
                  <a:cubicBezTo>
                    <a:pt x="151417" y="5004"/>
                    <a:pt x="152793" y="12532"/>
                    <a:pt x="152063" y="20935"/>
                  </a:cubicBezTo>
                  <a:cubicBezTo>
                    <a:pt x="125165" y="17119"/>
                    <a:pt x="126625" y="52128"/>
                    <a:pt x="106858" y="55152"/>
                  </a:cubicBezTo>
                  <a:cubicBezTo>
                    <a:pt x="68596" y="60990"/>
                    <a:pt x="42364" y="79298"/>
                    <a:pt x="30250" y="116684"/>
                  </a:cubicBezTo>
                  <a:cubicBezTo>
                    <a:pt x="29478" y="119061"/>
                    <a:pt x="25600" y="120437"/>
                    <a:pt x="23390" y="122126"/>
                  </a:cubicBezTo>
                  <a:close/>
                </a:path>
              </a:pathLst>
            </a:custGeom>
            <a:grpFill/>
            <a:ln w="2083"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A01501F5-8177-531B-C140-F3F416B6E21C}"/>
                </a:ext>
              </a:extLst>
            </p:cNvPr>
            <p:cNvSpPr/>
            <p:nvPr/>
          </p:nvSpPr>
          <p:spPr>
            <a:xfrm>
              <a:off x="4732772" y="1658148"/>
              <a:ext cx="82977" cy="91390"/>
            </a:xfrm>
            <a:custGeom>
              <a:avLst/>
              <a:gdLst>
                <a:gd name="connsiteX0" fmla="*/ 82977 w 82977"/>
                <a:gd name="connsiteY0" fmla="*/ 42444 h 91390"/>
                <a:gd name="connsiteX1" fmla="*/ 49240 w 82977"/>
                <a:gd name="connsiteY1" fmla="*/ 90965 h 91390"/>
                <a:gd name="connsiteX2" fmla="*/ 322 w 82977"/>
                <a:gd name="connsiteY2" fmla="*/ 38586 h 91390"/>
                <a:gd name="connsiteX3" fmla="*/ 48593 w 82977"/>
                <a:gd name="connsiteY3" fmla="*/ 95 h 91390"/>
                <a:gd name="connsiteX4" fmla="*/ 82977 w 82977"/>
                <a:gd name="connsiteY4" fmla="*/ 42444 h 913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77" h="91390">
                  <a:moveTo>
                    <a:pt x="82977" y="42444"/>
                  </a:moveTo>
                  <a:cubicBezTo>
                    <a:pt x="75304" y="61022"/>
                    <a:pt x="74824" y="95615"/>
                    <a:pt x="49240" y="90965"/>
                  </a:cubicBezTo>
                  <a:cubicBezTo>
                    <a:pt x="29473" y="87378"/>
                    <a:pt x="4222" y="59312"/>
                    <a:pt x="322" y="38586"/>
                  </a:cubicBezTo>
                  <a:cubicBezTo>
                    <a:pt x="-3410" y="18715"/>
                    <a:pt x="26032" y="1742"/>
                    <a:pt x="48593" y="95"/>
                  </a:cubicBezTo>
                  <a:cubicBezTo>
                    <a:pt x="72593" y="-1657"/>
                    <a:pt x="77764" y="21175"/>
                    <a:pt x="82977" y="42444"/>
                  </a:cubicBezTo>
                  <a:close/>
                </a:path>
              </a:pathLst>
            </a:custGeom>
            <a:grpFill/>
            <a:ln w="2083"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A5C9F94D-E6BE-CC3C-1B34-1EDC33242C97}"/>
                </a:ext>
              </a:extLst>
            </p:cNvPr>
            <p:cNvSpPr/>
            <p:nvPr/>
          </p:nvSpPr>
          <p:spPr>
            <a:xfrm>
              <a:off x="4293719" y="1642145"/>
              <a:ext cx="75459" cy="128339"/>
            </a:xfrm>
            <a:custGeom>
              <a:avLst/>
              <a:gdLst>
                <a:gd name="connsiteX0" fmla="*/ 25519 w 75459"/>
                <a:gd name="connsiteY0" fmla="*/ 128340 h 128339"/>
                <a:gd name="connsiteX1" fmla="*/ 55857 w 75459"/>
                <a:gd name="connsiteY1" fmla="*/ 0 h 128339"/>
                <a:gd name="connsiteX2" fmla="*/ 49852 w 75459"/>
                <a:gd name="connsiteY2" fmla="*/ 74815 h 128339"/>
                <a:gd name="connsiteX3" fmla="*/ 25519 w 75459"/>
                <a:gd name="connsiteY3" fmla="*/ 128340 h 128339"/>
              </a:gdLst>
              <a:ahLst/>
              <a:cxnLst>
                <a:cxn ang="0">
                  <a:pos x="connsiteX0" y="connsiteY0"/>
                </a:cxn>
                <a:cxn ang="0">
                  <a:pos x="connsiteX1" y="connsiteY1"/>
                </a:cxn>
                <a:cxn ang="0">
                  <a:pos x="connsiteX2" y="connsiteY2"/>
                </a:cxn>
                <a:cxn ang="0">
                  <a:pos x="connsiteX3" y="connsiteY3"/>
                </a:cxn>
              </a:cxnLst>
              <a:rect l="l" t="t" r="r" b="b"/>
              <a:pathLst>
                <a:path w="75459" h="128339">
                  <a:moveTo>
                    <a:pt x="25519" y="128340"/>
                  </a:moveTo>
                  <a:cubicBezTo>
                    <a:pt x="-14495" y="95478"/>
                    <a:pt x="-9678" y="76816"/>
                    <a:pt x="55857" y="0"/>
                  </a:cubicBezTo>
                  <a:cubicBezTo>
                    <a:pt x="81505" y="27399"/>
                    <a:pt x="84445" y="54589"/>
                    <a:pt x="49852" y="74815"/>
                  </a:cubicBezTo>
                  <a:cubicBezTo>
                    <a:pt x="28125" y="87513"/>
                    <a:pt x="26123" y="106133"/>
                    <a:pt x="25519" y="128340"/>
                  </a:cubicBezTo>
                  <a:close/>
                </a:path>
              </a:pathLst>
            </a:custGeom>
            <a:grpFill/>
            <a:ln w="2083"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C2BBACF8-3D8E-7B58-2A6D-E20FBF459D04}"/>
                </a:ext>
              </a:extLst>
            </p:cNvPr>
            <p:cNvSpPr/>
            <p:nvPr/>
          </p:nvSpPr>
          <p:spPr>
            <a:xfrm>
              <a:off x="6066780" y="352241"/>
              <a:ext cx="59700" cy="106218"/>
            </a:xfrm>
            <a:custGeom>
              <a:avLst/>
              <a:gdLst>
                <a:gd name="connsiteX0" fmla="*/ 53637 w 59700"/>
                <a:gd name="connsiteY0" fmla="*/ 21 h 106218"/>
                <a:gd name="connsiteX1" fmla="*/ 42252 w 59700"/>
                <a:gd name="connsiteY1" fmla="*/ 100983 h 106218"/>
                <a:gd name="connsiteX2" fmla="*/ 16125 w 59700"/>
                <a:gd name="connsiteY2" fmla="*/ 98147 h 106218"/>
                <a:gd name="connsiteX3" fmla="*/ 35016 w 59700"/>
                <a:gd name="connsiteY3" fmla="*/ 14554 h 106218"/>
                <a:gd name="connsiteX4" fmla="*/ 54492 w 59700"/>
                <a:gd name="connsiteY4" fmla="*/ 792 h 106218"/>
                <a:gd name="connsiteX5" fmla="*/ 53637 w 59700"/>
                <a:gd name="connsiteY5" fmla="*/ 0 h 106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700" h="106218">
                  <a:moveTo>
                    <a:pt x="53637" y="21"/>
                  </a:moveTo>
                  <a:cubicBezTo>
                    <a:pt x="75426" y="35864"/>
                    <a:pt x="30596" y="64431"/>
                    <a:pt x="42252" y="100983"/>
                  </a:cubicBezTo>
                  <a:cubicBezTo>
                    <a:pt x="44650" y="108531"/>
                    <a:pt x="24174" y="108198"/>
                    <a:pt x="16125" y="98147"/>
                  </a:cubicBezTo>
                  <a:cubicBezTo>
                    <a:pt x="-10794" y="64556"/>
                    <a:pt x="-3684" y="34446"/>
                    <a:pt x="35016" y="14554"/>
                  </a:cubicBezTo>
                  <a:cubicBezTo>
                    <a:pt x="42022" y="10947"/>
                    <a:pt x="48049" y="5442"/>
                    <a:pt x="54492" y="792"/>
                  </a:cubicBezTo>
                  <a:cubicBezTo>
                    <a:pt x="54471" y="772"/>
                    <a:pt x="53637" y="0"/>
                    <a:pt x="53637" y="0"/>
                  </a:cubicBezTo>
                  <a:close/>
                </a:path>
              </a:pathLst>
            </a:custGeom>
            <a:grpFill/>
            <a:ln w="2083"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7DFE91B3-A2D6-E046-6441-7883727599B7}"/>
                </a:ext>
              </a:extLst>
            </p:cNvPr>
            <p:cNvSpPr/>
            <p:nvPr/>
          </p:nvSpPr>
          <p:spPr>
            <a:xfrm>
              <a:off x="6049969" y="21"/>
              <a:ext cx="72791" cy="97061"/>
            </a:xfrm>
            <a:custGeom>
              <a:avLst/>
              <a:gdLst>
                <a:gd name="connsiteX0" fmla="*/ 65693 w 72791"/>
                <a:gd name="connsiteY0" fmla="*/ 97041 h 97061"/>
                <a:gd name="connsiteX1" fmla="*/ 23761 w 72791"/>
                <a:gd name="connsiteY1" fmla="*/ 69017 h 97061"/>
                <a:gd name="connsiteX2" fmla="*/ 220 w 72791"/>
                <a:gd name="connsiteY2" fmla="*/ 28169 h 97061"/>
                <a:gd name="connsiteX3" fmla="*/ 34708 w 72791"/>
                <a:gd name="connsiteY3" fmla="*/ 187 h 97061"/>
                <a:gd name="connsiteX4" fmla="*/ 53203 w 72791"/>
                <a:gd name="connsiteY4" fmla="*/ 4023 h 97061"/>
                <a:gd name="connsiteX5" fmla="*/ 65672 w 72791"/>
                <a:gd name="connsiteY5" fmla="*/ 97062 h 97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791" h="97061">
                  <a:moveTo>
                    <a:pt x="65693" y="97041"/>
                  </a:moveTo>
                  <a:cubicBezTo>
                    <a:pt x="51931" y="88888"/>
                    <a:pt x="50638" y="64325"/>
                    <a:pt x="23761" y="69017"/>
                  </a:cubicBezTo>
                  <a:cubicBezTo>
                    <a:pt x="8435" y="71686"/>
                    <a:pt x="-1636" y="43057"/>
                    <a:pt x="220" y="28169"/>
                  </a:cubicBezTo>
                  <a:cubicBezTo>
                    <a:pt x="1742" y="16034"/>
                    <a:pt x="18256" y="3106"/>
                    <a:pt x="34708" y="187"/>
                  </a:cubicBezTo>
                  <a:cubicBezTo>
                    <a:pt x="40463" y="-835"/>
                    <a:pt x="47031" y="2605"/>
                    <a:pt x="53203" y="4023"/>
                  </a:cubicBezTo>
                  <a:cubicBezTo>
                    <a:pt x="18652" y="40451"/>
                    <a:pt x="95740" y="59446"/>
                    <a:pt x="65672" y="97062"/>
                  </a:cubicBezTo>
                  <a:close/>
                </a:path>
              </a:pathLst>
            </a:custGeom>
            <a:grpFill/>
            <a:ln w="2083"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8A98153E-8C55-8E2F-A5B4-5CE1E9F61202}"/>
                </a:ext>
              </a:extLst>
            </p:cNvPr>
            <p:cNvSpPr/>
            <p:nvPr/>
          </p:nvSpPr>
          <p:spPr>
            <a:xfrm>
              <a:off x="6187432" y="152043"/>
              <a:ext cx="56108" cy="58488"/>
            </a:xfrm>
            <a:custGeom>
              <a:avLst/>
              <a:gdLst>
                <a:gd name="connsiteX0" fmla="*/ 0 w 56108"/>
                <a:gd name="connsiteY0" fmla="*/ 53467 h 58488"/>
                <a:gd name="connsiteX1" fmla="*/ 26648 w 56108"/>
                <a:gd name="connsiteY1" fmla="*/ 4 h 58488"/>
                <a:gd name="connsiteX2" fmla="*/ 55360 w 56108"/>
                <a:gd name="connsiteY2" fmla="*/ 44751 h 58488"/>
                <a:gd name="connsiteX3" fmla="*/ 21 w 56108"/>
                <a:gd name="connsiteY3" fmla="*/ 53467 h 58488"/>
              </a:gdLst>
              <a:ahLst/>
              <a:cxnLst>
                <a:cxn ang="0">
                  <a:pos x="connsiteX0" y="connsiteY0"/>
                </a:cxn>
                <a:cxn ang="0">
                  <a:pos x="connsiteX1" y="connsiteY1"/>
                </a:cxn>
                <a:cxn ang="0">
                  <a:pos x="connsiteX2" y="connsiteY2"/>
                </a:cxn>
                <a:cxn ang="0">
                  <a:pos x="connsiteX3" y="connsiteY3"/>
                </a:cxn>
              </a:cxnLst>
              <a:rect l="l" t="t" r="r" b="b"/>
              <a:pathLst>
                <a:path w="56108" h="58488">
                  <a:moveTo>
                    <a:pt x="0" y="53467"/>
                  </a:moveTo>
                  <a:cubicBezTo>
                    <a:pt x="17411" y="36953"/>
                    <a:pt x="-2690" y="650"/>
                    <a:pt x="26648" y="4"/>
                  </a:cubicBezTo>
                  <a:cubicBezTo>
                    <a:pt x="44205" y="-392"/>
                    <a:pt x="59739" y="28049"/>
                    <a:pt x="55360" y="44751"/>
                  </a:cubicBezTo>
                  <a:cubicBezTo>
                    <a:pt x="45873" y="80928"/>
                    <a:pt x="18266" y="31677"/>
                    <a:pt x="21" y="53467"/>
                  </a:cubicBezTo>
                  <a:close/>
                </a:path>
              </a:pathLst>
            </a:custGeom>
            <a:grpFill/>
            <a:ln w="2083"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70BA2FE3-F6E4-96EB-6B6C-EEEBCFE329B8}"/>
                </a:ext>
              </a:extLst>
            </p:cNvPr>
            <p:cNvSpPr/>
            <p:nvPr/>
          </p:nvSpPr>
          <p:spPr>
            <a:xfrm>
              <a:off x="4777309" y="2325214"/>
              <a:ext cx="55066" cy="89976"/>
            </a:xfrm>
            <a:custGeom>
              <a:avLst/>
              <a:gdLst>
                <a:gd name="connsiteX0" fmla="*/ 54913 w 55066"/>
                <a:gd name="connsiteY0" fmla="*/ 0 h 89976"/>
                <a:gd name="connsiteX1" fmla="*/ 28203 w 55066"/>
                <a:gd name="connsiteY1" fmla="*/ 84510 h 89976"/>
                <a:gd name="connsiteX2" fmla="*/ 12064 w 55066"/>
                <a:gd name="connsiteY2" fmla="*/ 89723 h 89976"/>
                <a:gd name="connsiteX3" fmla="*/ 199 w 55066"/>
                <a:gd name="connsiteY3" fmla="*/ 66516 h 89976"/>
                <a:gd name="connsiteX4" fmla="*/ 54913 w 55066"/>
                <a:gd name="connsiteY4" fmla="*/ 0 h 89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66" h="89976">
                  <a:moveTo>
                    <a:pt x="54913" y="0"/>
                  </a:moveTo>
                  <a:cubicBezTo>
                    <a:pt x="57040" y="36490"/>
                    <a:pt x="36543" y="58676"/>
                    <a:pt x="28203" y="84510"/>
                  </a:cubicBezTo>
                  <a:cubicBezTo>
                    <a:pt x="27139" y="87826"/>
                    <a:pt x="16964" y="90891"/>
                    <a:pt x="12064" y="89723"/>
                  </a:cubicBezTo>
                  <a:cubicBezTo>
                    <a:pt x="637" y="86971"/>
                    <a:pt x="-614" y="74752"/>
                    <a:pt x="199" y="66516"/>
                  </a:cubicBezTo>
                  <a:cubicBezTo>
                    <a:pt x="3264" y="34822"/>
                    <a:pt x="28161" y="20726"/>
                    <a:pt x="54913" y="0"/>
                  </a:cubicBezTo>
                  <a:close/>
                </a:path>
              </a:pathLst>
            </a:custGeom>
            <a:grpFill/>
            <a:ln w="2083"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55873835-0A13-6005-0A41-048AF08F69D3}"/>
                </a:ext>
              </a:extLst>
            </p:cNvPr>
            <p:cNvSpPr/>
            <p:nvPr/>
          </p:nvSpPr>
          <p:spPr>
            <a:xfrm>
              <a:off x="4898383" y="1291551"/>
              <a:ext cx="41291" cy="93622"/>
            </a:xfrm>
            <a:custGeom>
              <a:avLst/>
              <a:gdLst>
                <a:gd name="connsiteX0" fmla="*/ 17765 w 41291"/>
                <a:gd name="connsiteY0" fmla="*/ 93581 h 93622"/>
                <a:gd name="connsiteX1" fmla="*/ 0 w 41291"/>
                <a:gd name="connsiteY1" fmla="*/ 93622 h 93622"/>
                <a:gd name="connsiteX2" fmla="*/ 39889 w 41291"/>
                <a:gd name="connsiteY2" fmla="*/ 0 h 93622"/>
                <a:gd name="connsiteX3" fmla="*/ 17765 w 41291"/>
                <a:gd name="connsiteY3" fmla="*/ 93602 h 93622"/>
              </a:gdLst>
              <a:ahLst/>
              <a:cxnLst>
                <a:cxn ang="0">
                  <a:pos x="connsiteX0" y="connsiteY0"/>
                </a:cxn>
                <a:cxn ang="0">
                  <a:pos x="connsiteX1" y="connsiteY1"/>
                </a:cxn>
                <a:cxn ang="0">
                  <a:pos x="connsiteX2" y="connsiteY2"/>
                </a:cxn>
                <a:cxn ang="0">
                  <a:pos x="connsiteX3" y="connsiteY3"/>
                </a:cxn>
              </a:cxnLst>
              <a:rect l="l" t="t" r="r" b="b"/>
              <a:pathLst>
                <a:path w="41291" h="93622">
                  <a:moveTo>
                    <a:pt x="17765" y="93581"/>
                  </a:moveTo>
                  <a:cubicBezTo>
                    <a:pt x="11844" y="93581"/>
                    <a:pt x="5922" y="93602"/>
                    <a:pt x="0" y="93622"/>
                  </a:cubicBezTo>
                  <a:cubicBezTo>
                    <a:pt x="21102" y="65849"/>
                    <a:pt x="26961" y="31840"/>
                    <a:pt x="39889" y="0"/>
                  </a:cubicBezTo>
                  <a:cubicBezTo>
                    <a:pt x="40514" y="33216"/>
                    <a:pt x="48563" y="67621"/>
                    <a:pt x="17765" y="93602"/>
                  </a:cubicBezTo>
                  <a:close/>
                </a:path>
              </a:pathLst>
            </a:custGeom>
            <a:grpFill/>
            <a:ln w="2083"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2BD837DF-A51F-B0B4-B99F-8BA76B74C149}"/>
                </a:ext>
              </a:extLst>
            </p:cNvPr>
            <p:cNvSpPr/>
            <p:nvPr/>
          </p:nvSpPr>
          <p:spPr>
            <a:xfrm>
              <a:off x="4968843" y="2620719"/>
              <a:ext cx="42998" cy="66864"/>
            </a:xfrm>
            <a:custGeom>
              <a:avLst/>
              <a:gdLst>
                <a:gd name="connsiteX0" fmla="*/ 38238 w 42998"/>
                <a:gd name="connsiteY0" fmla="*/ 0 h 66864"/>
                <a:gd name="connsiteX1" fmla="*/ 36653 w 42998"/>
                <a:gd name="connsiteY1" fmla="*/ 33487 h 66864"/>
                <a:gd name="connsiteX2" fmla="*/ 13445 w 42998"/>
                <a:gd name="connsiteY2" fmla="*/ 66766 h 66864"/>
                <a:gd name="connsiteX3" fmla="*/ 2061 w 42998"/>
                <a:gd name="connsiteY3" fmla="*/ 61011 h 66864"/>
                <a:gd name="connsiteX4" fmla="*/ 16073 w 42998"/>
                <a:gd name="connsiteY4" fmla="*/ 18516 h 66864"/>
                <a:gd name="connsiteX5" fmla="*/ 38238 w 42998"/>
                <a:gd name="connsiteY5" fmla="*/ 21 h 6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998" h="66864">
                  <a:moveTo>
                    <a:pt x="38238" y="0"/>
                  </a:moveTo>
                  <a:cubicBezTo>
                    <a:pt x="47370" y="17098"/>
                    <a:pt x="41386" y="25480"/>
                    <a:pt x="36653" y="33487"/>
                  </a:cubicBezTo>
                  <a:cubicBezTo>
                    <a:pt x="29751" y="45206"/>
                    <a:pt x="30835" y="62971"/>
                    <a:pt x="13445" y="66766"/>
                  </a:cubicBezTo>
                  <a:cubicBezTo>
                    <a:pt x="10088" y="67496"/>
                    <a:pt x="3103" y="64014"/>
                    <a:pt x="2061" y="61011"/>
                  </a:cubicBezTo>
                  <a:cubicBezTo>
                    <a:pt x="-3945" y="43725"/>
                    <a:pt x="3916" y="30068"/>
                    <a:pt x="16073" y="18516"/>
                  </a:cubicBezTo>
                  <a:cubicBezTo>
                    <a:pt x="22641" y="12281"/>
                    <a:pt x="29981" y="6839"/>
                    <a:pt x="38238" y="21"/>
                  </a:cubicBezTo>
                  <a:close/>
                </a:path>
              </a:pathLst>
            </a:custGeom>
            <a:grpFill/>
            <a:ln w="2083"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4B53167B-DDF5-697A-652D-AD048665D8CD}"/>
                </a:ext>
              </a:extLst>
            </p:cNvPr>
            <p:cNvSpPr/>
            <p:nvPr/>
          </p:nvSpPr>
          <p:spPr>
            <a:xfrm>
              <a:off x="4827822" y="1745543"/>
              <a:ext cx="44143" cy="55133"/>
            </a:xfrm>
            <a:custGeom>
              <a:avLst/>
              <a:gdLst>
                <a:gd name="connsiteX0" fmla="*/ 0 w 44143"/>
                <a:gd name="connsiteY0" fmla="*/ 33325 h 55133"/>
                <a:gd name="connsiteX1" fmla="*/ 30380 w 44143"/>
                <a:gd name="connsiteY1" fmla="*/ 943 h 55133"/>
                <a:gd name="connsiteX2" fmla="*/ 43746 w 44143"/>
                <a:gd name="connsiteY2" fmla="*/ 15018 h 55133"/>
                <a:gd name="connsiteX3" fmla="*/ 23666 w 44143"/>
                <a:gd name="connsiteY3" fmla="*/ 54781 h 55133"/>
                <a:gd name="connsiteX4" fmla="*/ 0 w 44143"/>
                <a:gd name="connsiteY4" fmla="*/ 33304 h 551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43" h="55133">
                  <a:moveTo>
                    <a:pt x="0" y="33325"/>
                  </a:moveTo>
                  <a:cubicBezTo>
                    <a:pt x="5234" y="19021"/>
                    <a:pt x="16181" y="7303"/>
                    <a:pt x="30380" y="943"/>
                  </a:cubicBezTo>
                  <a:cubicBezTo>
                    <a:pt x="39743" y="-3248"/>
                    <a:pt x="45790" y="7449"/>
                    <a:pt x="43746" y="15018"/>
                  </a:cubicBezTo>
                  <a:cubicBezTo>
                    <a:pt x="39826" y="29509"/>
                    <a:pt x="43809" y="50527"/>
                    <a:pt x="23666" y="54781"/>
                  </a:cubicBezTo>
                  <a:cubicBezTo>
                    <a:pt x="12469" y="57137"/>
                    <a:pt x="3295" y="47441"/>
                    <a:pt x="0" y="33304"/>
                  </a:cubicBezTo>
                  <a:close/>
                </a:path>
              </a:pathLst>
            </a:custGeom>
            <a:grpFill/>
            <a:ln w="2083"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DB550D89-679A-C192-124F-228D6140F5EF}"/>
                </a:ext>
              </a:extLst>
            </p:cNvPr>
            <p:cNvSpPr/>
            <p:nvPr/>
          </p:nvSpPr>
          <p:spPr>
            <a:xfrm>
              <a:off x="6102921" y="207563"/>
              <a:ext cx="43996" cy="39483"/>
            </a:xfrm>
            <a:custGeom>
              <a:avLst/>
              <a:gdLst>
                <a:gd name="connsiteX0" fmla="*/ 43643 w 43996"/>
                <a:gd name="connsiteY0" fmla="*/ 21322 h 39483"/>
                <a:gd name="connsiteX1" fmla="*/ 24418 w 43996"/>
                <a:gd name="connsiteY1" fmla="*/ 38754 h 39483"/>
                <a:gd name="connsiteX2" fmla="*/ 1 w 43996"/>
                <a:gd name="connsiteY2" fmla="*/ 21927 h 39483"/>
                <a:gd name="connsiteX3" fmla="*/ 32153 w 43996"/>
                <a:gd name="connsiteY3" fmla="*/ 429 h 39483"/>
                <a:gd name="connsiteX4" fmla="*/ 43643 w 43996"/>
                <a:gd name="connsiteY4" fmla="*/ 21322 h 394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96" h="39483">
                  <a:moveTo>
                    <a:pt x="43643" y="21322"/>
                  </a:moveTo>
                  <a:cubicBezTo>
                    <a:pt x="45102" y="34646"/>
                    <a:pt x="39806" y="41902"/>
                    <a:pt x="24418" y="38754"/>
                  </a:cubicBezTo>
                  <a:cubicBezTo>
                    <a:pt x="13825" y="36585"/>
                    <a:pt x="-104" y="38107"/>
                    <a:pt x="1" y="21927"/>
                  </a:cubicBezTo>
                  <a:cubicBezTo>
                    <a:pt x="147" y="429"/>
                    <a:pt x="19768" y="2868"/>
                    <a:pt x="32153" y="429"/>
                  </a:cubicBezTo>
                  <a:cubicBezTo>
                    <a:pt x="47688" y="-2636"/>
                    <a:pt x="43371" y="11397"/>
                    <a:pt x="43643" y="21322"/>
                  </a:cubicBezTo>
                  <a:close/>
                </a:path>
              </a:pathLst>
            </a:custGeom>
            <a:grpFill/>
            <a:ln w="2083"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EE105C9E-BF3D-8D6B-B1E3-9BF677FBD899}"/>
                </a:ext>
              </a:extLst>
            </p:cNvPr>
            <p:cNvSpPr/>
            <p:nvPr/>
          </p:nvSpPr>
          <p:spPr>
            <a:xfrm>
              <a:off x="4641167" y="6795154"/>
              <a:ext cx="24557" cy="37594"/>
            </a:xfrm>
            <a:custGeom>
              <a:avLst/>
              <a:gdLst>
                <a:gd name="connsiteX0" fmla="*/ 2663 w 24557"/>
                <a:gd name="connsiteY0" fmla="*/ 37594 h 37594"/>
                <a:gd name="connsiteX1" fmla="*/ 24557 w 24557"/>
                <a:gd name="connsiteY1" fmla="*/ 0 h 37594"/>
                <a:gd name="connsiteX2" fmla="*/ 1788 w 24557"/>
                <a:gd name="connsiteY2" fmla="*/ 36782 h 37594"/>
                <a:gd name="connsiteX3" fmla="*/ 2684 w 24557"/>
                <a:gd name="connsiteY3" fmla="*/ 37594 h 37594"/>
              </a:gdLst>
              <a:ahLst/>
              <a:cxnLst>
                <a:cxn ang="0">
                  <a:pos x="connsiteX0" y="connsiteY0"/>
                </a:cxn>
                <a:cxn ang="0">
                  <a:pos x="connsiteX1" y="connsiteY1"/>
                </a:cxn>
                <a:cxn ang="0">
                  <a:pos x="connsiteX2" y="connsiteY2"/>
                </a:cxn>
                <a:cxn ang="0">
                  <a:pos x="connsiteX3" y="connsiteY3"/>
                </a:cxn>
              </a:cxnLst>
              <a:rect l="l" t="t" r="r" b="b"/>
              <a:pathLst>
                <a:path w="24557" h="37594">
                  <a:moveTo>
                    <a:pt x="2663" y="37594"/>
                  </a:moveTo>
                  <a:cubicBezTo>
                    <a:pt x="119" y="21727"/>
                    <a:pt x="-7575" y="3586"/>
                    <a:pt x="24557" y="0"/>
                  </a:cubicBezTo>
                  <a:cubicBezTo>
                    <a:pt x="14632" y="13324"/>
                    <a:pt x="27080" y="34050"/>
                    <a:pt x="1788" y="36782"/>
                  </a:cubicBezTo>
                  <a:lnTo>
                    <a:pt x="2684" y="37594"/>
                  </a:lnTo>
                  <a:close/>
                </a:path>
              </a:pathLst>
            </a:custGeom>
            <a:grpFill/>
            <a:ln w="2083"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D4AD2372-C995-9153-C185-D00FCFFD455A}"/>
                </a:ext>
              </a:extLst>
            </p:cNvPr>
            <p:cNvSpPr/>
            <p:nvPr/>
          </p:nvSpPr>
          <p:spPr>
            <a:xfrm>
              <a:off x="4610797" y="6831914"/>
              <a:ext cx="33054" cy="25084"/>
            </a:xfrm>
            <a:custGeom>
              <a:avLst/>
              <a:gdLst>
                <a:gd name="connsiteX0" fmla="*/ 32158 w 33054"/>
                <a:gd name="connsiteY0" fmla="*/ 21 h 25084"/>
                <a:gd name="connsiteX1" fmla="*/ 11953 w 33054"/>
                <a:gd name="connsiteY1" fmla="*/ 25084 h 25084"/>
                <a:gd name="connsiteX2" fmla="*/ 68 w 33054"/>
                <a:gd name="connsiteY2" fmla="*/ 13074 h 25084"/>
                <a:gd name="connsiteX3" fmla="*/ 33054 w 33054"/>
                <a:gd name="connsiteY3" fmla="*/ 813 h 25084"/>
                <a:gd name="connsiteX4" fmla="*/ 32158 w 33054"/>
                <a:gd name="connsiteY4" fmla="*/ 0 h 25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54" h="25084">
                  <a:moveTo>
                    <a:pt x="32158" y="21"/>
                  </a:moveTo>
                  <a:cubicBezTo>
                    <a:pt x="32971" y="14512"/>
                    <a:pt x="27216" y="24855"/>
                    <a:pt x="11953" y="25084"/>
                  </a:cubicBezTo>
                  <a:cubicBezTo>
                    <a:pt x="7803" y="25147"/>
                    <a:pt x="-850" y="15263"/>
                    <a:pt x="68" y="13074"/>
                  </a:cubicBezTo>
                  <a:cubicBezTo>
                    <a:pt x="6302" y="-1773"/>
                    <a:pt x="20585" y="1314"/>
                    <a:pt x="33054" y="813"/>
                  </a:cubicBezTo>
                  <a:lnTo>
                    <a:pt x="32158" y="0"/>
                  </a:lnTo>
                  <a:close/>
                </a:path>
              </a:pathLst>
            </a:custGeom>
            <a:grpFill/>
            <a:ln w="2083"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3F0DBFA7-1619-BC60-9DC5-9577357E1BEC}"/>
                </a:ext>
              </a:extLst>
            </p:cNvPr>
            <p:cNvSpPr/>
            <p:nvPr/>
          </p:nvSpPr>
          <p:spPr>
            <a:xfrm>
              <a:off x="5056691" y="2094515"/>
              <a:ext cx="5208" cy="6776"/>
            </a:xfrm>
            <a:custGeom>
              <a:avLst/>
              <a:gdLst>
                <a:gd name="connsiteX0" fmla="*/ 4312 w 5208"/>
                <a:gd name="connsiteY0" fmla="*/ 0 h 6776"/>
                <a:gd name="connsiteX1" fmla="*/ 3165 w 5208"/>
                <a:gd name="connsiteY1" fmla="*/ 6777 h 6776"/>
                <a:gd name="connsiteX2" fmla="*/ 5209 w 5208"/>
                <a:gd name="connsiteY2" fmla="*/ 646 h 6776"/>
                <a:gd name="connsiteX3" fmla="*/ 4312 w 5208"/>
                <a:gd name="connsiteY3" fmla="*/ 0 h 6776"/>
              </a:gdLst>
              <a:ahLst/>
              <a:cxnLst>
                <a:cxn ang="0">
                  <a:pos x="connsiteX0" y="connsiteY0"/>
                </a:cxn>
                <a:cxn ang="0">
                  <a:pos x="connsiteX1" y="connsiteY1"/>
                </a:cxn>
                <a:cxn ang="0">
                  <a:pos x="connsiteX2" y="connsiteY2"/>
                </a:cxn>
                <a:cxn ang="0">
                  <a:pos x="connsiteX3" y="connsiteY3"/>
                </a:cxn>
              </a:cxnLst>
              <a:rect l="l" t="t" r="r" b="b"/>
              <a:pathLst>
                <a:path w="5208" h="6776">
                  <a:moveTo>
                    <a:pt x="4312" y="0"/>
                  </a:moveTo>
                  <a:cubicBezTo>
                    <a:pt x="3937" y="2252"/>
                    <a:pt x="3561" y="4525"/>
                    <a:pt x="3165" y="6777"/>
                  </a:cubicBezTo>
                  <a:cubicBezTo>
                    <a:pt x="-4383" y="1981"/>
                    <a:pt x="3749" y="2440"/>
                    <a:pt x="5209" y="646"/>
                  </a:cubicBezTo>
                  <a:lnTo>
                    <a:pt x="4312" y="0"/>
                  </a:lnTo>
                  <a:close/>
                </a:path>
              </a:pathLst>
            </a:custGeom>
            <a:grpFill/>
            <a:ln w="2083" cap="flat">
              <a:noFill/>
              <a:prstDash val="solid"/>
              <a:miter/>
            </a:ln>
          </p:spPr>
          <p:txBody>
            <a:bodyPr rtlCol="0" anchor="ctr"/>
            <a:lstStyle/>
            <a:p>
              <a:endParaRPr lang="en-GB"/>
            </a:p>
          </p:txBody>
        </p:sp>
      </p:grpSp>
    </p:spTree>
    <p:extLst>
      <p:ext uri="{BB962C8B-B14F-4D97-AF65-F5344CB8AC3E}">
        <p14:creationId xmlns:p14="http://schemas.microsoft.com/office/powerpoint/2010/main" val="2354049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Laptop Devic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F0ACDA7-B17B-D268-0484-A031C8386B83}"/>
              </a:ext>
            </a:extLst>
          </p:cNvPr>
          <p:cNvSpPr/>
          <p:nvPr userDrawn="1"/>
        </p:nvSpPr>
        <p:spPr>
          <a:xfrm>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Freeform: Shape 34">
            <a:extLst>
              <a:ext uri="{FF2B5EF4-FFF2-40B4-BE49-F238E27FC236}">
                <a16:creationId xmlns:a16="http://schemas.microsoft.com/office/drawing/2014/main" id="{8B63EF66-4A8E-7CFA-76E8-0B509D95CD58}"/>
              </a:ext>
            </a:extLst>
          </p:cNvPr>
          <p:cNvSpPr/>
          <p:nvPr userDrawn="1"/>
        </p:nvSpPr>
        <p:spPr>
          <a:xfrm flipH="1">
            <a:off x="0" y="0"/>
            <a:ext cx="10658008" cy="6857999"/>
          </a:xfrm>
          <a:custGeom>
            <a:avLst/>
            <a:gdLst>
              <a:gd name="connsiteX0" fmla="*/ 10658008 w 10658008"/>
              <a:gd name="connsiteY0" fmla="*/ 0 h 6857999"/>
              <a:gd name="connsiteX1" fmla="*/ 0 w 10658008"/>
              <a:gd name="connsiteY1" fmla="*/ 0 h 6857999"/>
              <a:gd name="connsiteX2" fmla="*/ 6127129 w 10658008"/>
              <a:gd name="connsiteY2" fmla="*/ 6857999 h 6857999"/>
              <a:gd name="connsiteX3" fmla="*/ 10658008 w 10658008"/>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0658008" h="6857999">
                <a:moveTo>
                  <a:pt x="10658008" y="0"/>
                </a:moveTo>
                <a:lnTo>
                  <a:pt x="0" y="0"/>
                </a:lnTo>
                <a:lnTo>
                  <a:pt x="6127129" y="6857999"/>
                </a:lnTo>
                <a:lnTo>
                  <a:pt x="10658008" y="685799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9" name="Picture 8" descr="A picture containing text, monitor, electronics, television&#10;&#10;Description automatically generated">
            <a:extLst>
              <a:ext uri="{FF2B5EF4-FFF2-40B4-BE49-F238E27FC236}">
                <a16:creationId xmlns:a16="http://schemas.microsoft.com/office/drawing/2014/main" id="{D34E094F-F9A0-2335-CAD2-08BE4A602BB3}"/>
              </a:ext>
            </a:extLst>
          </p:cNvPr>
          <p:cNvPicPr>
            <a:picLocks noChangeAspect="1"/>
          </p:cNvPicPr>
          <p:nvPr userDrawn="1"/>
        </p:nvPicPr>
        <p:blipFill>
          <a:blip r:embed="rId2"/>
          <a:stretch>
            <a:fillRect/>
          </a:stretch>
        </p:blipFill>
        <p:spPr>
          <a:xfrm>
            <a:off x="568265" y="1785538"/>
            <a:ext cx="7013635" cy="3992962"/>
          </a:xfrm>
          <a:prstGeom prst="rect">
            <a:avLst/>
          </a:prstGeom>
        </p:spPr>
      </p:pic>
      <p:sp>
        <p:nvSpPr>
          <p:cNvPr id="2" name="Title 1">
            <a:extLst>
              <a:ext uri="{FF2B5EF4-FFF2-40B4-BE49-F238E27FC236}">
                <a16:creationId xmlns:a16="http://schemas.microsoft.com/office/drawing/2014/main" id="{29545044-1BF7-D353-764E-31BA6A88F7E8}"/>
              </a:ext>
            </a:extLst>
          </p:cNvPr>
          <p:cNvSpPr>
            <a:spLocks noGrp="1"/>
          </p:cNvSpPr>
          <p:nvPr>
            <p:ph type="title"/>
          </p:nvPr>
        </p:nvSpPr>
        <p:spPr/>
        <p:txBody>
          <a:bodyPr/>
          <a:lstStyle>
            <a:lvl1pPr>
              <a:defRPr>
                <a:solidFill>
                  <a:schemeClr val="bg1"/>
                </a:solidFill>
              </a:defRPr>
            </a:lvl1pPr>
          </a:lstStyle>
          <a:p>
            <a:r>
              <a:rPr lang="en-GB"/>
              <a:t>Click to edit Master title style</a:t>
            </a:r>
          </a:p>
        </p:txBody>
      </p:sp>
      <p:sp>
        <p:nvSpPr>
          <p:cNvPr id="3" name="Footer Placeholder 2">
            <a:extLst>
              <a:ext uri="{FF2B5EF4-FFF2-40B4-BE49-F238E27FC236}">
                <a16:creationId xmlns:a16="http://schemas.microsoft.com/office/drawing/2014/main" id="{869E6BD6-C629-C7D9-34EE-BBC8056A3524}"/>
              </a:ext>
            </a:extLst>
          </p:cNvPr>
          <p:cNvSpPr>
            <a:spLocks noGrp="1"/>
          </p:cNvSpPr>
          <p:nvPr>
            <p:ph type="ftr" sz="quarter" idx="10"/>
          </p:nvPr>
        </p:nvSpPr>
        <p:spPr/>
        <p:txBody>
          <a:bodyPr/>
          <a:lstStyle>
            <a:lvl1pPr>
              <a:defRPr>
                <a:solidFill>
                  <a:schemeClr val="bg1"/>
                </a:solidFill>
              </a:defRPr>
            </a:lvl1pPr>
          </a:lstStyle>
          <a:p>
            <a:r>
              <a:rPr lang="en-GB"/>
              <a:t>Copyright © 2024 AQA and its licensors. All rights reserved. </a:t>
            </a:r>
          </a:p>
        </p:txBody>
      </p:sp>
      <p:sp>
        <p:nvSpPr>
          <p:cNvPr id="4" name="Slide Number Placeholder 3">
            <a:extLst>
              <a:ext uri="{FF2B5EF4-FFF2-40B4-BE49-F238E27FC236}">
                <a16:creationId xmlns:a16="http://schemas.microsoft.com/office/drawing/2014/main" id="{F1D0FFB0-8BA7-1861-8F76-CD6A78BFFA1D}"/>
              </a:ext>
            </a:extLst>
          </p:cNvPr>
          <p:cNvSpPr>
            <a:spLocks noGrp="1"/>
          </p:cNvSpPr>
          <p:nvPr>
            <p:ph type="sldNum" sz="quarter" idx="11"/>
          </p:nvPr>
        </p:nvSpPr>
        <p:spPr/>
        <p:txBody>
          <a:bodyPr/>
          <a:lstStyle/>
          <a:p>
            <a:fld id="{39C6B835-EB63-4AE7-9628-740A286606E4}" type="slidenum">
              <a:rPr lang="en-GB" smtClean="0"/>
              <a:pPr/>
              <a:t>‹#›</a:t>
            </a:fld>
            <a:endParaRPr lang="en-GB"/>
          </a:p>
        </p:txBody>
      </p:sp>
      <p:sp>
        <p:nvSpPr>
          <p:cNvPr id="30" name="Freeform: Shape 29">
            <a:extLst>
              <a:ext uri="{FF2B5EF4-FFF2-40B4-BE49-F238E27FC236}">
                <a16:creationId xmlns:a16="http://schemas.microsoft.com/office/drawing/2014/main" id="{1FF24947-512C-6CFA-548F-A38981544179}"/>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sp>
        <p:nvSpPr>
          <p:cNvPr id="33" name="Text Placeholder 32">
            <a:extLst>
              <a:ext uri="{FF2B5EF4-FFF2-40B4-BE49-F238E27FC236}">
                <a16:creationId xmlns:a16="http://schemas.microsoft.com/office/drawing/2014/main" id="{1EF731CF-0EDE-09BF-799F-30540EF66233}"/>
              </a:ext>
            </a:extLst>
          </p:cNvPr>
          <p:cNvSpPr>
            <a:spLocks noGrp="1"/>
          </p:cNvSpPr>
          <p:nvPr>
            <p:ph type="body" sz="quarter" idx="20"/>
          </p:nvPr>
        </p:nvSpPr>
        <p:spPr>
          <a:xfrm>
            <a:off x="8286658" y="2933700"/>
            <a:ext cx="3354480" cy="28384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9" name="Picture Placeholder 37">
            <a:extLst>
              <a:ext uri="{FF2B5EF4-FFF2-40B4-BE49-F238E27FC236}">
                <a16:creationId xmlns:a16="http://schemas.microsoft.com/office/drawing/2014/main" id="{528E0CE9-E849-A1C7-9B41-33A1254629F2}"/>
              </a:ext>
            </a:extLst>
          </p:cNvPr>
          <p:cNvSpPr>
            <a:spLocks noGrp="1"/>
          </p:cNvSpPr>
          <p:nvPr>
            <p:ph type="pic" sz="quarter" idx="21"/>
          </p:nvPr>
        </p:nvSpPr>
        <p:spPr>
          <a:xfrm>
            <a:off x="1377950" y="2025650"/>
            <a:ext cx="5394326" cy="3387725"/>
          </a:xfrm>
          <a:solidFill>
            <a:schemeClr val="bg1">
              <a:lumMod val="95000"/>
            </a:schemeClr>
          </a:solidFill>
        </p:spPr>
        <p:txBody>
          <a:bodyPr anchor="ctr">
            <a:normAutofit/>
          </a:bodyPr>
          <a:lstStyle>
            <a:lvl1pPr algn="ctr">
              <a:defRPr sz="1600"/>
            </a:lvl1pPr>
          </a:lstStyle>
          <a:p>
            <a:r>
              <a:rPr lang="en-GB"/>
              <a:t>Click icon to add picture</a:t>
            </a:r>
          </a:p>
        </p:txBody>
      </p:sp>
      <p:grpSp>
        <p:nvGrpSpPr>
          <p:cNvPr id="40" name="Graphic 6">
            <a:extLst>
              <a:ext uri="{FF2B5EF4-FFF2-40B4-BE49-F238E27FC236}">
                <a16:creationId xmlns:a16="http://schemas.microsoft.com/office/drawing/2014/main" id="{BC09A39D-781A-3ACE-51D5-9F1B0DAD92D2}"/>
              </a:ext>
            </a:extLst>
          </p:cNvPr>
          <p:cNvGrpSpPr/>
          <p:nvPr userDrawn="1"/>
        </p:nvGrpSpPr>
        <p:grpSpPr>
          <a:xfrm>
            <a:off x="550862" y="6145831"/>
            <a:ext cx="877888" cy="356047"/>
            <a:chOff x="470661" y="492919"/>
            <a:chExt cx="1210408" cy="490907"/>
          </a:xfrm>
          <a:solidFill>
            <a:schemeClr val="bg1"/>
          </a:solidFill>
        </p:grpSpPr>
        <p:sp>
          <p:nvSpPr>
            <p:cNvPr id="41" name="Freeform: Shape 40">
              <a:extLst>
                <a:ext uri="{FF2B5EF4-FFF2-40B4-BE49-F238E27FC236}">
                  <a16:creationId xmlns:a16="http://schemas.microsoft.com/office/drawing/2014/main" id="{0AD7D2E7-252A-5202-DC7E-7F60E798AD3B}"/>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9158B684-214C-5EDB-0183-A3AE0A2ECA1A}"/>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789F0A9C-ADD6-B027-0148-C7BEC0A936F4}"/>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C8DBCFE8-088E-C046-1C9F-693923FA443C}"/>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Tree>
    <p:extLst>
      <p:ext uri="{BB962C8B-B14F-4D97-AF65-F5344CB8AC3E}">
        <p14:creationId xmlns:p14="http://schemas.microsoft.com/office/powerpoint/2010/main" val="2522370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ablet &amp; Phone Devic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DE9DA0E-747F-7617-4154-E2A0FB5D9572}"/>
              </a:ext>
            </a:extLst>
          </p:cNvPr>
          <p:cNvSpPr/>
          <p:nvPr userDrawn="1"/>
        </p:nvSpPr>
        <p:spPr>
          <a:xfrm>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Freeform: Shape 34">
            <a:extLst>
              <a:ext uri="{FF2B5EF4-FFF2-40B4-BE49-F238E27FC236}">
                <a16:creationId xmlns:a16="http://schemas.microsoft.com/office/drawing/2014/main" id="{8B63EF66-4A8E-7CFA-76E8-0B509D95CD58}"/>
              </a:ext>
            </a:extLst>
          </p:cNvPr>
          <p:cNvSpPr/>
          <p:nvPr userDrawn="1"/>
        </p:nvSpPr>
        <p:spPr>
          <a:xfrm flipH="1">
            <a:off x="0" y="0"/>
            <a:ext cx="10658008" cy="6857999"/>
          </a:xfrm>
          <a:custGeom>
            <a:avLst/>
            <a:gdLst>
              <a:gd name="connsiteX0" fmla="*/ 10658008 w 10658008"/>
              <a:gd name="connsiteY0" fmla="*/ 0 h 6857999"/>
              <a:gd name="connsiteX1" fmla="*/ 0 w 10658008"/>
              <a:gd name="connsiteY1" fmla="*/ 0 h 6857999"/>
              <a:gd name="connsiteX2" fmla="*/ 6127129 w 10658008"/>
              <a:gd name="connsiteY2" fmla="*/ 6857999 h 6857999"/>
              <a:gd name="connsiteX3" fmla="*/ 10658008 w 10658008"/>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0658008" h="6857999">
                <a:moveTo>
                  <a:pt x="10658008" y="0"/>
                </a:moveTo>
                <a:lnTo>
                  <a:pt x="0" y="0"/>
                </a:lnTo>
                <a:lnTo>
                  <a:pt x="6127129" y="6857999"/>
                </a:lnTo>
                <a:lnTo>
                  <a:pt x="10658008" y="685799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29545044-1BF7-D353-764E-31BA6A88F7E8}"/>
              </a:ext>
            </a:extLst>
          </p:cNvPr>
          <p:cNvSpPr>
            <a:spLocks noGrp="1"/>
          </p:cNvSpPr>
          <p:nvPr>
            <p:ph type="title"/>
          </p:nvPr>
        </p:nvSpPr>
        <p:spPr>
          <a:xfrm>
            <a:off x="550863" y="549275"/>
            <a:ext cx="7089375" cy="1128696"/>
          </a:xfrm>
        </p:spPr>
        <p:txBody>
          <a:bodyPr/>
          <a:lstStyle>
            <a:lvl1pPr>
              <a:defRPr>
                <a:solidFill>
                  <a:schemeClr val="bg1"/>
                </a:solidFill>
              </a:defRPr>
            </a:lvl1pPr>
          </a:lstStyle>
          <a:p>
            <a:r>
              <a:rPr lang="en-GB"/>
              <a:t>Click to edit Master title style</a:t>
            </a:r>
          </a:p>
        </p:txBody>
      </p:sp>
      <p:sp>
        <p:nvSpPr>
          <p:cNvPr id="3" name="Footer Placeholder 2">
            <a:extLst>
              <a:ext uri="{FF2B5EF4-FFF2-40B4-BE49-F238E27FC236}">
                <a16:creationId xmlns:a16="http://schemas.microsoft.com/office/drawing/2014/main" id="{869E6BD6-C629-C7D9-34EE-BBC8056A3524}"/>
              </a:ext>
            </a:extLst>
          </p:cNvPr>
          <p:cNvSpPr>
            <a:spLocks noGrp="1"/>
          </p:cNvSpPr>
          <p:nvPr>
            <p:ph type="ftr" sz="quarter" idx="10"/>
          </p:nvPr>
        </p:nvSpPr>
        <p:spPr/>
        <p:txBody>
          <a:bodyPr/>
          <a:lstStyle>
            <a:lvl1pPr>
              <a:defRPr>
                <a:solidFill>
                  <a:schemeClr val="bg1"/>
                </a:solidFill>
              </a:defRPr>
            </a:lvl1pPr>
          </a:lstStyle>
          <a:p>
            <a:r>
              <a:rPr lang="en-GB"/>
              <a:t>Copyright © 2024 AQA and its licensors. All rights reserved. </a:t>
            </a:r>
          </a:p>
        </p:txBody>
      </p:sp>
      <p:sp>
        <p:nvSpPr>
          <p:cNvPr id="4" name="Slide Number Placeholder 3">
            <a:extLst>
              <a:ext uri="{FF2B5EF4-FFF2-40B4-BE49-F238E27FC236}">
                <a16:creationId xmlns:a16="http://schemas.microsoft.com/office/drawing/2014/main" id="{F1D0FFB0-8BA7-1861-8F76-CD6A78BFFA1D}"/>
              </a:ext>
            </a:extLst>
          </p:cNvPr>
          <p:cNvSpPr>
            <a:spLocks noGrp="1"/>
          </p:cNvSpPr>
          <p:nvPr>
            <p:ph type="sldNum" sz="quarter" idx="11"/>
          </p:nvPr>
        </p:nvSpPr>
        <p:spPr/>
        <p:txBody>
          <a:bodyPr/>
          <a:lstStyle/>
          <a:p>
            <a:fld id="{39C6B835-EB63-4AE7-9628-740A286606E4}" type="slidenum">
              <a:rPr lang="en-GB" smtClean="0"/>
              <a:pPr/>
              <a:t>‹#›</a:t>
            </a:fld>
            <a:endParaRPr lang="en-GB"/>
          </a:p>
        </p:txBody>
      </p:sp>
      <p:sp>
        <p:nvSpPr>
          <p:cNvPr id="30" name="Freeform: Shape 29">
            <a:extLst>
              <a:ext uri="{FF2B5EF4-FFF2-40B4-BE49-F238E27FC236}">
                <a16:creationId xmlns:a16="http://schemas.microsoft.com/office/drawing/2014/main" id="{1FF24947-512C-6CFA-548F-A38981544179}"/>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sp>
        <p:nvSpPr>
          <p:cNvPr id="33" name="Text Placeholder 32">
            <a:extLst>
              <a:ext uri="{FF2B5EF4-FFF2-40B4-BE49-F238E27FC236}">
                <a16:creationId xmlns:a16="http://schemas.microsoft.com/office/drawing/2014/main" id="{1EF731CF-0EDE-09BF-799F-30540EF66233}"/>
              </a:ext>
            </a:extLst>
          </p:cNvPr>
          <p:cNvSpPr>
            <a:spLocks noGrp="1"/>
          </p:cNvSpPr>
          <p:nvPr>
            <p:ph type="body" sz="quarter" idx="20"/>
          </p:nvPr>
        </p:nvSpPr>
        <p:spPr>
          <a:xfrm>
            <a:off x="539657" y="1952625"/>
            <a:ext cx="4602557" cy="381952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32" name="Picture 31">
            <a:extLst>
              <a:ext uri="{FF2B5EF4-FFF2-40B4-BE49-F238E27FC236}">
                <a16:creationId xmlns:a16="http://schemas.microsoft.com/office/drawing/2014/main" id="{5584A1D6-A511-1F95-A64D-85DD4975B4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981686" y="2495549"/>
            <a:ext cx="1658552" cy="3268663"/>
          </a:xfrm>
          <a:prstGeom prst="rect">
            <a:avLst/>
          </a:prstGeom>
          <a:effectLst>
            <a:outerShdw blurRad="177800" dist="38100" dir="2700000" algn="tl" rotWithShape="0">
              <a:prstClr val="black">
                <a:alpha val="40000"/>
              </a:prstClr>
            </a:outerShdw>
          </a:effectLst>
        </p:spPr>
      </p:pic>
      <p:sp>
        <p:nvSpPr>
          <p:cNvPr id="34" name="Picture Placeholder 14">
            <a:extLst>
              <a:ext uri="{FF2B5EF4-FFF2-40B4-BE49-F238E27FC236}">
                <a16:creationId xmlns:a16="http://schemas.microsoft.com/office/drawing/2014/main" id="{B87CBA9E-7D35-7ADB-229E-FBE58E6E1CAA}"/>
              </a:ext>
            </a:extLst>
          </p:cNvPr>
          <p:cNvSpPr>
            <a:spLocks noGrp="1"/>
          </p:cNvSpPr>
          <p:nvPr>
            <p:ph type="pic" sz="quarter" idx="17"/>
          </p:nvPr>
        </p:nvSpPr>
        <p:spPr>
          <a:xfrm>
            <a:off x="6056423" y="2557463"/>
            <a:ext cx="1509078" cy="3140868"/>
          </a:xfrm>
          <a:prstGeom prst="roundRect">
            <a:avLst>
              <a:gd name="adj" fmla="val 15296"/>
            </a:avLst>
          </a:prstGeom>
          <a:solidFill>
            <a:schemeClr val="bg1">
              <a:lumMod val="95000"/>
            </a:schemeClr>
          </a:solidFill>
        </p:spPr>
        <p:txBody>
          <a:bodyPr anchor="ctr">
            <a:normAutofit/>
          </a:bodyPr>
          <a:lstStyle>
            <a:lvl1pPr algn="ctr">
              <a:defRPr sz="1600" cap="none" spc="0" baseline="0">
                <a:solidFill>
                  <a:schemeClr val="tx2"/>
                </a:solidFill>
                <a:latin typeface="+mn-lt"/>
              </a:defRPr>
            </a:lvl1pPr>
          </a:lstStyle>
          <a:p>
            <a:r>
              <a:rPr lang="en-GB"/>
              <a:t>Click icon to add picture</a:t>
            </a:r>
          </a:p>
        </p:txBody>
      </p:sp>
      <p:pic>
        <p:nvPicPr>
          <p:cNvPr id="36" name="Picture 35">
            <a:extLst>
              <a:ext uri="{FF2B5EF4-FFF2-40B4-BE49-F238E27FC236}">
                <a16:creationId xmlns:a16="http://schemas.microsoft.com/office/drawing/2014/main" id="{D328AC83-7106-A4D5-42F4-41A250BA0879}"/>
              </a:ext>
            </a:extLst>
          </p:cNvPr>
          <p:cNvPicPr>
            <a:picLocks noChangeAspect="1"/>
          </p:cNvPicPr>
          <p:nvPr userDrawn="1"/>
        </p:nvPicPr>
        <p:blipFill rotWithShape="1">
          <a:blip r:embed="rId3"/>
          <a:srcRect l="28845" t="3204" r="24815" b="-14"/>
          <a:stretch/>
        </p:blipFill>
        <p:spPr>
          <a:xfrm>
            <a:off x="7640238" y="549903"/>
            <a:ext cx="4246961" cy="5649776"/>
          </a:xfrm>
          <a:prstGeom prst="rect">
            <a:avLst/>
          </a:prstGeom>
        </p:spPr>
      </p:pic>
      <p:sp>
        <p:nvSpPr>
          <p:cNvPr id="37" name="Picture Placeholder 14">
            <a:extLst>
              <a:ext uri="{FF2B5EF4-FFF2-40B4-BE49-F238E27FC236}">
                <a16:creationId xmlns:a16="http://schemas.microsoft.com/office/drawing/2014/main" id="{6E3C3499-9418-7BE4-AF95-29AD72CBFEC6}"/>
              </a:ext>
            </a:extLst>
          </p:cNvPr>
          <p:cNvSpPr>
            <a:spLocks noGrp="1"/>
          </p:cNvSpPr>
          <p:nvPr>
            <p:ph type="pic" sz="quarter" idx="22"/>
          </p:nvPr>
        </p:nvSpPr>
        <p:spPr>
          <a:xfrm>
            <a:off x="7907679" y="912812"/>
            <a:ext cx="3366977" cy="4745037"/>
          </a:xfrm>
          <a:prstGeom prst="roundRect">
            <a:avLst>
              <a:gd name="adj" fmla="val 5300"/>
            </a:avLst>
          </a:prstGeom>
          <a:solidFill>
            <a:schemeClr val="bg1">
              <a:lumMod val="95000"/>
            </a:schemeClr>
          </a:solidFill>
        </p:spPr>
        <p:txBody>
          <a:bodyPr anchor="ctr">
            <a:normAutofit/>
          </a:bodyPr>
          <a:lstStyle>
            <a:lvl1pPr algn="ctr">
              <a:defRPr sz="1600" cap="none" spc="0" baseline="0">
                <a:solidFill>
                  <a:schemeClr val="tx2"/>
                </a:solidFill>
                <a:latin typeface="+mn-lt"/>
              </a:defRPr>
            </a:lvl1pPr>
          </a:lstStyle>
          <a:p>
            <a:r>
              <a:rPr lang="en-GB"/>
              <a:t>Click icon to add picture</a:t>
            </a:r>
          </a:p>
        </p:txBody>
      </p:sp>
      <p:grpSp>
        <p:nvGrpSpPr>
          <p:cNvPr id="38" name="Graphic 6">
            <a:extLst>
              <a:ext uri="{FF2B5EF4-FFF2-40B4-BE49-F238E27FC236}">
                <a16:creationId xmlns:a16="http://schemas.microsoft.com/office/drawing/2014/main" id="{86457904-92C0-6327-367C-10875BEB6868}"/>
              </a:ext>
            </a:extLst>
          </p:cNvPr>
          <p:cNvGrpSpPr/>
          <p:nvPr userDrawn="1"/>
        </p:nvGrpSpPr>
        <p:grpSpPr>
          <a:xfrm>
            <a:off x="550862" y="6145831"/>
            <a:ext cx="877888" cy="356047"/>
            <a:chOff x="470661" y="492919"/>
            <a:chExt cx="1210408" cy="490907"/>
          </a:xfrm>
          <a:solidFill>
            <a:schemeClr val="bg1"/>
          </a:solidFill>
        </p:grpSpPr>
        <p:sp>
          <p:nvSpPr>
            <p:cNvPr id="39" name="Freeform: Shape 38">
              <a:extLst>
                <a:ext uri="{FF2B5EF4-FFF2-40B4-BE49-F238E27FC236}">
                  <a16:creationId xmlns:a16="http://schemas.microsoft.com/office/drawing/2014/main" id="{80370353-D1F1-EC96-8D9B-9A74E09E0DF6}"/>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11B457EF-8729-0649-BACF-9C1DF83DC22E}"/>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D52C15CE-8881-336F-1793-ECF4859926F1}"/>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CFED15A0-17DA-DC6B-A1C5-13ADF1B17BB4}"/>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Tree>
    <p:extLst>
      <p:ext uri="{BB962C8B-B14F-4D97-AF65-F5344CB8AC3E}">
        <p14:creationId xmlns:p14="http://schemas.microsoft.com/office/powerpoint/2010/main" val="841475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ocial Media Text">
    <p:bg>
      <p:bgPr>
        <a:solidFill>
          <a:schemeClr val="accent3"/>
        </a:solidFill>
        <a:effectLst/>
      </p:bgPr>
    </p:bg>
    <p:spTree>
      <p:nvGrpSpPr>
        <p:cNvPr id="1" name=""/>
        <p:cNvGrpSpPr/>
        <p:nvPr/>
      </p:nvGrpSpPr>
      <p:grpSpPr>
        <a:xfrm>
          <a:off x="0" y="0"/>
          <a:ext cx="0" cy="0"/>
          <a:chOff x="0" y="0"/>
          <a:chExt cx="0" cy="0"/>
        </a:xfrm>
      </p:grpSpPr>
      <p:sp>
        <p:nvSpPr>
          <p:cNvPr id="48" name="Freeform: Shape 47">
            <a:extLst>
              <a:ext uri="{FF2B5EF4-FFF2-40B4-BE49-F238E27FC236}">
                <a16:creationId xmlns:a16="http://schemas.microsoft.com/office/drawing/2014/main" id="{31B3EA55-F054-3003-461D-27203F73B4AE}"/>
              </a:ext>
            </a:extLst>
          </p:cNvPr>
          <p:cNvSpPr/>
          <p:nvPr userDrawn="1"/>
        </p:nvSpPr>
        <p:spPr>
          <a:xfrm>
            <a:off x="0" y="0"/>
            <a:ext cx="11977884" cy="6858000"/>
          </a:xfrm>
          <a:custGeom>
            <a:avLst/>
            <a:gdLst>
              <a:gd name="connsiteX0" fmla="*/ 0 w 11977884"/>
              <a:gd name="connsiteY0" fmla="*/ 0 h 6858000"/>
              <a:gd name="connsiteX1" fmla="*/ 11977884 w 11977884"/>
              <a:gd name="connsiteY1" fmla="*/ 0 h 6858000"/>
              <a:gd name="connsiteX2" fmla="*/ 8055430 w 11977884"/>
              <a:gd name="connsiteY2" fmla="*/ 6858000 h 6858000"/>
              <a:gd name="connsiteX3" fmla="*/ 0 w 1197788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977884" h="6858000">
                <a:moveTo>
                  <a:pt x="0" y="0"/>
                </a:moveTo>
                <a:lnTo>
                  <a:pt x="11977884" y="0"/>
                </a:lnTo>
                <a:lnTo>
                  <a:pt x="8055430" y="6858000"/>
                </a:lnTo>
                <a:lnTo>
                  <a:pt x="0" y="685800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5E7A5413-B257-ADDD-B94C-093B010C9433}"/>
              </a:ext>
            </a:extLst>
          </p:cNvPr>
          <p:cNvSpPr>
            <a:spLocks noGrp="1"/>
          </p:cNvSpPr>
          <p:nvPr>
            <p:ph type="title"/>
          </p:nvPr>
        </p:nvSpPr>
        <p:spPr/>
        <p:txBody>
          <a:bodyPr/>
          <a:lstStyle>
            <a:lvl1pPr>
              <a:defRPr>
                <a:solidFill>
                  <a:schemeClr val="bg1"/>
                </a:solidFill>
              </a:defRPr>
            </a:lvl1pPr>
          </a:lstStyle>
          <a:p>
            <a:r>
              <a:rPr lang="en-GB"/>
              <a:t>Click to edit Master title style</a:t>
            </a:r>
          </a:p>
        </p:txBody>
      </p:sp>
      <p:sp>
        <p:nvSpPr>
          <p:cNvPr id="3" name="Footer Placeholder 2">
            <a:extLst>
              <a:ext uri="{FF2B5EF4-FFF2-40B4-BE49-F238E27FC236}">
                <a16:creationId xmlns:a16="http://schemas.microsoft.com/office/drawing/2014/main" id="{12DE5A9E-BC89-6095-9ABF-A35ED32CF756}"/>
              </a:ext>
            </a:extLst>
          </p:cNvPr>
          <p:cNvSpPr>
            <a:spLocks noGrp="1"/>
          </p:cNvSpPr>
          <p:nvPr>
            <p:ph type="ftr" sz="quarter" idx="10"/>
          </p:nvPr>
        </p:nvSpPr>
        <p:spPr/>
        <p:txBody>
          <a:bodyPr/>
          <a:lstStyle>
            <a:lvl1pPr>
              <a:defRPr>
                <a:solidFill>
                  <a:schemeClr val="bg1"/>
                </a:solidFill>
              </a:defRPr>
            </a:lvl1pPr>
          </a:lstStyle>
          <a:p>
            <a:r>
              <a:rPr lang="en-GB"/>
              <a:t>Copyright © 2024 AQA and its licensors. All rights reserved. </a:t>
            </a:r>
          </a:p>
        </p:txBody>
      </p:sp>
      <p:sp>
        <p:nvSpPr>
          <p:cNvPr id="4" name="Slide Number Placeholder 3">
            <a:extLst>
              <a:ext uri="{FF2B5EF4-FFF2-40B4-BE49-F238E27FC236}">
                <a16:creationId xmlns:a16="http://schemas.microsoft.com/office/drawing/2014/main" id="{2ED3DD92-1932-150C-FA37-D445AE6308C2}"/>
              </a:ext>
            </a:extLst>
          </p:cNvPr>
          <p:cNvSpPr>
            <a:spLocks noGrp="1"/>
          </p:cNvSpPr>
          <p:nvPr>
            <p:ph type="sldNum" sz="quarter" idx="11"/>
          </p:nvPr>
        </p:nvSpPr>
        <p:spPr/>
        <p:txBody>
          <a:bodyPr/>
          <a:lstStyle/>
          <a:p>
            <a:fld id="{39C6B835-EB63-4AE7-9628-740A286606E4}" type="slidenum">
              <a:rPr lang="en-GB" smtClean="0"/>
              <a:pPr/>
              <a:t>‹#›</a:t>
            </a:fld>
            <a:endParaRPr lang="en-GB"/>
          </a:p>
        </p:txBody>
      </p:sp>
      <p:sp>
        <p:nvSpPr>
          <p:cNvPr id="72" name="Freeform: Shape 71">
            <a:extLst>
              <a:ext uri="{FF2B5EF4-FFF2-40B4-BE49-F238E27FC236}">
                <a16:creationId xmlns:a16="http://schemas.microsoft.com/office/drawing/2014/main" id="{F1DC84A3-F814-F0A5-9D1B-1F2B2124A52A}"/>
              </a:ext>
            </a:extLst>
          </p:cNvPr>
          <p:cNvSpPr/>
          <p:nvPr userDrawn="1"/>
        </p:nvSpPr>
        <p:spPr>
          <a:xfrm>
            <a:off x="550863" y="1965989"/>
            <a:ext cx="7504566" cy="3821791"/>
          </a:xfrm>
          <a:custGeom>
            <a:avLst/>
            <a:gdLst>
              <a:gd name="connsiteX0" fmla="*/ 0 w 7504566"/>
              <a:gd name="connsiteY0" fmla="*/ 0 h 3821791"/>
              <a:gd name="connsiteX1" fmla="*/ 7504566 w 7504566"/>
              <a:gd name="connsiteY1" fmla="*/ 0 h 3821791"/>
              <a:gd name="connsiteX2" fmla="*/ 7504566 w 7504566"/>
              <a:gd name="connsiteY2" fmla="*/ 3272516 h 3821791"/>
              <a:gd name="connsiteX3" fmla="*/ 1001825 w 7504566"/>
              <a:gd name="connsiteY3" fmla="*/ 3272516 h 3821791"/>
              <a:gd name="connsiteX4" fmla="*/ 682511 w 7504566"/>
              <a:gd name="connsiteY4" fmla="*/ 3821791 h 3821791"/>
              <a:gd name="connsiteX5" fmla="*/ 363197 w 7504566"/>
              <a:gd name="connsiteY5" fmla="*/ 3272516 h 3821791"/>
              <a:gd name="connsiteX6" fmla="*/ 0 w 7504566"/>
              <a:gd name="connsiteY6" fmla="*/ 3272516 h 3821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04566" h="3821791">
                <a:moveTo>
                  <a:pt x="0" y="0"/>
                </a:moveTo>
                <a:lnTo>
                  <a:pt x="7504566" y="0"/>
                </a:lnTo>
                <a:lnTo>
                  <a:pt x="7504566" y="3272516"/>
                </a:lnTo>
                <a:lnTo>
                  <a:pt x="1001825" y="3272516"/>
                </a:lnTo>
                <a:lnTo>
                  <a:pt x="682511" y="3821791"/>
                </a:lnTo>
                <a:lnTo>
                  <a:pt x="363197" y="3272516"/>
                </a:lnTo>
                <a:lnTo>
                  <a:pt x="0" y="3272516"/>
                </a:lnTo>
                <a:close/>
              </a:path>
            </a:pathLst>
          </a:custGeom>
          <a:solidFill>
            <a:schemeClr val="bg1"/>
          </a:solidFill>
          <a:ln>
            <a:noFill/>
          </a:ln>
          <a:effectLst>
            <a:outerShdw blurRad="152400" dist="76200" dir="2700000" algn="ctr" rotWithShape="0">
              <a:schemeClr val="tx1">
                <a:alpha val="4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1" name="Freeform: Shape 70">
            <a:extLst>
              <a:ext uri="{FF2B5EF4-FFF2-40B4-BE49-F238E27FC236}">
                <a16:creationId xmlns:a16="http://schemas.microsoft.com/office/drawing/2014/main" id="{D730E9CF-7706-0076-F955-F6F5088315B2}"/>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sp>
        <p:nvSpPr>
          <p:cNvPr id="75" name="Text Placeholder 41">
            <a:extLst>
              <a:ext uri="{FF2B5EF4-FFF2-40B4-BE49-F238E27FC236}">
                <a16:creationId xmlns:a16="http://schemas.microsoft.com/office/drawing/2014/main" id="{01439AAB-1316-76AC-963A-E1A99D84C170}"/>
              </a:ext>
            </a:extLst>
          </p:cNvPr>
          <p:cNvSpPr>
            <a:spLocks noGrp="1"/>
          </p:cNvSpPr>
          <p:nvPr>
            <p:ph type="body" sz="quarter" idx="14" hasCustomPrompt="1"/>
          </p:nvPr>
        </p:nvSpPr>
        <p:spPr>
          <a:xfrm>
            <a:off x="856044" y="2324100"/>
            <a:ext cx="6894205" cy="2536825"/>
          </a:xfrm>
        </p:spPr>
        <p:txBody>
          <a:bodyPr>
            <a:noAutofit/>
          </a:bodyPr>
          <a:lstStyle>
            <a:lvl1pPr>
              <a:spcBef>
                <a:spcPts val="0"/>
              </a:spcBef>
              <a:spcAft>
                <a:spcPts val="1500"/>
              </a:spcAft>
              <a:defRPr sz="3600" b="0">
                <a:solidFill>
                  <a:schemeClr val="tx2"/>
                </a:solidFill>
                <a:latin typeface="+mn-lt"/>
              </a:defRPr>
            </a:lvl1pPr>
            <a:lvl2pPr>
              <a:spcBef>
                <a:spcPts val="0"/>
              </a:spcBef>
              <a:spcAft>
                <a:spcPts val="0"/>
              </a:spcAft>
              <a:defRPr sz="2800" b="1">
                <a:solidFill>
                  <a:schemeClr val="tx2"/>
                </a:solidFill>
                <a:latin typeface="+mn-lt"/>
              </a:defRPr>
            </a:lvl2pPr>
            <a:lvl3pPr>
              <a:spcBef>
                <a:spcPts val="0"/>
              </a:spcBef>
              <a:spcAft>
                <a:spcPts val="0"/>
              </a:spcAft>
              <a:defRPr sz="3600" b="1">
                <a:solidFill>
                  <a:schemeClr val="bg1"/>
                </a:solidFill>
                <a:latin typeface="+mn-lt"/>
              </a:defRPr>
            </a:lvl3pPr>
            <a:lvl4pPr marL="0" indent="0">
              <a:spcBef>
                <a:spcPts val="0"/>
              </a:spcBef>
              <a:spcAft>
                <a:spcPts val="0"/>
              </a:spcAft>
              <a:buNone/>
              <a:defRPr sz="3600" b="1">
                <a:solidFill>
                  <a:schemeClr val="bg1"/>
                </a:solidFill>
                <a:latin typeface="+mn-lt"/>
              </a:defRPr>
            </a:lvl4pPr>
            <a:lvl5pPr marL="0" indent="0">
              <a:spcBef>
                <a:spcPts val="0"/>
              </a:spcBef>
              <a:spcAft>
                <a:spcPts val="0"/>
              </a:spcAft>
              <a:buNone/>
              <a:defRPr sz="3600" b="1">
                <a:solidFill>
                  <a:schemeClr val="bg1"/>
                </a:solidFill>
                <a:latin typeface="+mn-lt"/>
              </a:defRPr>
            </a:lvl5pPr>
          </a:lstStyle>
          <a:p>
            <a:pPr lvl="0"/>
            <a:r>
              <a:rPr lang="en-US"/>
              <a:t>Quote</a:t>
            </a:r>
          </a:p>
          <a:p>
            <a:pPr lvl="1"/>
            <a:r>
              <a:rPr lang="en-US"/>
              <a:t>Source</a:t>
            </a:r>
          </a:p>
        </p:txBody>
      </p:sp>
      <p:grpSp>
        <p:nvGrpSpPr>
          <p:cNvPr id="77" name="Graphic 6">
            <a:extLst>
              <a:ext uri="{FF2B5EF4-FFF2-40B4-BE49-F238E27FC236}">
                <a16:creationId xmlns:a16="http://schemas.microsoft.com/office/drawing/2014/main" id="{68DD384F-AE20-BD22-B17F-EA2FBBD40E8A}"/>
              </a:ext>
            </a:extLst>
          </p:cNvPr>
          <p:cNvGrpSpPr/>
          <p:nvPr userDrawn="1"/>
        </p:nvGrpSpPr>
        <p:grpSpPr>
          <a:xfrm>
            <a:off x="550862" y="6145831"/>
            <a:ext cx="877888" cy="356047"/>
            <a:chOff x="470661" y="492919"/>
            <a:chExt cx="1210408" cy="490907"/>
          </a:xfrm>
          <a:solidFill>
            <a:schemeClr val="bg1"/>
          </a:solidFill>
        </p:grpSpPr>
        <p:sp>
          <p:nvSpPr>
            <p:cNvPr id="78" name="Freeform: Shape 77">
              <a:extLst>
                <a:ext uri="{FF2B5EF4-FFF2-40B4-BE49-F238E27FC236}">
                  <a16:creationId xmlns:a16="http://schemas.microsoft.com/office/drawing/2014/main" id="{5B288AF5-B60C-08F7-D3A6-3AE2E5ED9877}"/>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79" name="Freeform: Shape 78">
              <a:extLst>
                <a:ext uri="{FF2B5EF4-FFF2-40B4-BE49-F238E27FC236}">
                  <a16:creationId xmlns:a16="http://schemas.microsoft.com/office/drawing/2014/main" id="{64169457-67BB-D5B9-22C1-A8719B3C836B}"/>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80" name="Freeform: Shape 79">
              <a:extLst>
                <a:ext uri="{FF2B5EF4-FFF2-40B4-BE49-F238E27FC236}">
                  <a16:creationId xmlns:a16="http://schemas.microsoft.com/office/drawing/2014/main" id="{21D29D82-ED1A-A2E2-B257-5905E897CAA3}"/>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81" name="Freeform: Shape 80">
              <a:extLst>
                <a:ext uri="{FF2B5EF4-FFF2-40B4-BE49-F238E27FC236}">
                  <a16:creationId xmlns:a16="http://schemas.microsoft.com/office/drawing/2014/main" id="{89E31132-2E57-5588-40F0-0920D53A8DED}"/>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Tree>
    <p:extLst>
      <p:ext uri="{BB962C8B-B14F-4D97-AF65-F5344CB8AC3E}">
        <p14:creationId xmlns:p14="http://schemas.microsoft.com/office/powerpoint/2010/main" val="3961853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ocial Media Screenshot">
    <p:bg>
      <p:bgPr>
        <a:solidFill>
          <a:schemeClr val="accent3"/>
        </a:solidFill>
        <a:effectLst/>
      </p:bgPr>
    </p:bg>
    <p:spTree>
      <p:nvGrpSpPr>
        <p:cNvPr id="1" name=""/>
        <p:cNvGrpSpPr/>
        <p:nvPr/>
      </p:nvGrpSpPr>
      <p:grpSpPr>
        <a:xfrm>
          <a:off x="0" y="0"/>
          <a:ext cx="0" cy="0"/>
          <a:chOff x="0" y="0"/>
          <a:chExt cx="0" cy="0"/>
        </a:xfrm>
      </p:grpSpPr>
      <p:sp>
        <p:nvSpPr>
          <p:cNvPr id="48" name="Freeform: Shape 47">
            <a:extLst>
              <a:ext uri="{FF2B5EF4-FFF2-40B4-BE49-F238E27FC236}">
                <a16:creationId xmlns:a16="http://schemas.microsoft.com/office/drawing/2014/main" id="{31B3EA55-F054-3003-461D-27203F73B4AE}"/>
              </a:ext>
            </a:extLst>
          </p:cNvPr>
          <p:cNvSpPr/>
          <p:nvPr userDrawn="1"/>
        </p:nvSpPr>
        <p:spPr>
          <a:xfrm>
            <a:off x="0" y="0"/>
            <a:ext cx="11977884" cy="6858000"/>
          </a:xfrm>
          <a:custGeom>
            <a:avLst/>
            <a:gdLst>
              <a:gd name="connsiteX0" fmla="*/ 0 w 11977884"/>
              <a:gd name="connsiteY0" fmla="*/ 0 h 6858000"/>
              <a:gd name="connsiteX1" fmla="*/ 11977884 w 11977884"/>
              <a:gd name="connsiteY1" fmla="*/ 0 h 6858000"/>
              <a:gd name="connsiteX2" fmla="*/ 8055430 w 11977884"/>
              <a:gd name="connsiteY2" fmla="*/ 6858000 h 6858000"/>
              <a:gd name="connsiteX3" fmla="*/ 0 w 1197788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977884" h="6858000">
                <a:moveTo>
                  <a:pt x="0" y="0"/>
                </a:moveTo>
                <a:lnTo>
                  <a:pt x="11977884" y="0"/>
                </a:lnTo>
                <a:lnTo>
                  <a:pt x="8055430" y="6858000"/>
                </a:lnTo>
                <a:lnTo>
                  <a:pt x="0" y="685800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5E7A5413-B257-ADDD-B94C-093B010C9433}"/>
              </a:ext>
            </a:extLst>
          </p:cNvPr>
          <p:cNvSpPr>
            <a:spLocks noGrp="1"/>
          </p:cNvSpPr>
          <p:nvPr>
            <p:ph type="title"/>
          </p:nvPr>
        </p:nvSpPr>
        <p:spPr/>
        <p:txBody>
          <a:bodyPr/>
          <a:lstStyle>
            <a:lvl1pPr>
              <a:defRPr>
                <a:solidFill>
                  <a:schemeClr val="bg1"/>
                </a:solidFill>
              </a:defRPr>
            </a:lvl1pPr>
          </a:lstStyle>
          <a:p>
            <a:r>
              <a:rPr lang="en-GB"/>
              <a:t>Click to edit Master title style</a:t>
            </a:r>
          </a:p>
        </p:txBody>
      </p:sp>
      <p:sp>
        <p:nvSpPr>
          <p:cNvPr id="3" name="Footer Placeholder 2">
            <a:extLst>
              <a:ext uri="{FF2B5EF4-FFF2-40B4-BE49-F238E27FC236}">
                <a16:creationId xmlns:a16="http://schemas.microsoft.com/office/drawing/2014/main" id="{12DE5A9E-BC89-6095-9ABF-A35ED32CF756}"/>
              </a:ext>
            </a:extLst>
          </p:cNvPr>
          <p:cNvSpPr>
            <a:spLocks noGrp="1"/>
          </p:cNvSpPr>
          <p:nvPr>
            <p:ph type="ftr" sz="quarter" idx="10"/>
          </p:nvPr>
        </p:nvSpPr>
        <p:spPr/>
        <p:txBody>
          <a:bodyPr/>
          <a:lstStyle>
            <a:lvl1pPr>
              <a:defRPr>
                <a:solidFill>
                  <a:schemeClr val="bg1"/>
                </a:solidFill>
              </a:defRPr>
            </a:lvl1pPr>
          </a:lstStyle>
          <a:p>
            <a:r>
              <a:rPr lang="en-GB"/>
              <a:t>Copyright © 2024 AQA and its licensors. All rights reserved. </a:t>
            </a:r>
          </a:p>
        </p:txBody>
      </p:sp>
      <p:sp>
        <p:nvSpPr>
          <p:cNvPr id="4" name="Slide Number Placeholder 3">
            <a:extLst>
              <a:ext uri="{FF2B5EF4-FFF2-40B4-BE49-F238E27FC236}">
                <a16:creationId xmlns:a16="http://schemas.microsoft.com/office/drawing/2014/main" id="{2ED3DD92-1932-150C-FA37-D445AE6308C2}"/>
              </a:ext>
            </a:extLst>
          </p:cNvPr>
          <p:cNvSpPr>
            <a:spLocks noGrp="1"/>
          </p:cNvSpPr>
          <p:nvPr>
            <p:ph type="sldNum" sz="quarter" idx="11"/>
          </p:nvPr>
        </p:nvSpPr>
        <p:spPr/>
        <p:txBody>
          <a:bodyPr/>
          <a:lstStyle/>
          <a:p>
            <a:fld id="{39C6B835-EB63-4AE7-9628-740A286606E4}" type="slidenum">
              <a:rPr lang="en-GB" smtClean="0"/>
              <a:pPr/>
              <a:t>‹#›</a:t>
            </a:fld>
            <a:endParaRPr lang="en-GB"/>
          </a:p>
        </p:txBody>
      </p:sp>
      <p:sp>
        <p:nvSpPr>
          <p:cNvPr id="72" name="Freeform: Shape 71">
            <a:extLst>
              <a:ext uri="{FF2B5EF4-FFF2-40B4-BE49-F238E27FC236}">
                <a16:creationId xmlns:a16="http://schemas.microsoft.com/office/drawing/2014/main" id="{F1DC84A3-F814-F0A5-9D1B-1F2B2124A52A}"/>
              </a:ext>
            </a:extLst>
          </p:cNvPr>
          <p:cNvSpPr/>
          <p:nvPr userDrawn="1"/>
        </p:nvSpPr>
        <p:spPr>
          <a:xfrm>
            <a:off x="550863" y="1965989"/>
            <a:ext cx="7504566" cy="3821791"/>
          </a:xfrm>
          <a:custGeom>
            <a:avLst/>
            <a:gdLst>
              <a:gd name="connsiteX0" fmla="*/ 0 w 7504566"/>
              <a:gd name="connsiteY0" fmla="*/ 0 h 3821791"/>
              <a:gd name="connsiteX1" fmla="*/ 7504566 w 7504566"/>
              <a:gd name="connsiteY1" fmla="*/ 0 h 3821791"/>
              <a:gd name="connsiteX2" fmla="*/ 7504566 w 7504566"/>
              <a:gd name="connsiteY2" fmla="*/ 3272516 h 3821791"/>
              <a:gd name="connsiteX3" fmla="*/ 1001825 w 7504566"/>
              <a:gd name="connsiteY3" fmla="*/ 3272516 h 3821791"/>
              <a:gd name="connsiteX4" fmla="*/ 682511 w 7504566"/>
              <a:gd name="connsiteY4" fmla="*/ 3821791 h 3821791"/>
              <a:gd name="connsiteX5" fmla="*/ 363197 w 7504566"/>
              <a:gd name="connsiteY5" fmla="*/ 3272516 h 3821791"/>
              <a:gd name="connsiteX6" fmla="*/ 0 w 7504566"/>
              <a:gd name="connsiteY6" fmla="*/ 3272516 h 3821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04566" h="3821791">
                <a:moveTo>
                  <a:pt x="0" y="0"/>
                </a:moveTo>
                <a:lnTo>
                  <a:pt x="7504566" y="0"/>
                </a:lnTo>
                <a:lnTo>
                  <a:pt x="7504566" y="3272516"/>
                </a:lnTo>
                <a:lnTo>
                  <a:pt x="1001825" y="3272516"/>
                </a:lnTo>
                <a:lnTo>
                  <a:pt x="682511" y="3821791"/>
                </a:lnTo>
                <a:lnTo>
                  <a:pt x="363197" y="3272516"/>
                </a:lnTo>
                <a:lnTo>
                  <a:pt x="0" y="3272516"/>
                </a:lnTo>
                <a:close/>
              </a:path>
            </a:pathLst>
          </a:custGeom>
          <a:solidFill>
            <a:schemeClr val="bg1"/>
          </a:solidFill>
          <a:ln>
            <a:noFill/>
          </a:ln>
          <a:effectLst>
            <a:outerShdw blurRad="152400" dist="76200" dir="2700000" algn="ctr" rotWithShape="0">
              <a:schemeClr val="tx1">
                <a:alpha val="4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1" name="Freeform: Shape 70">
            <a:extLst>
              <a:ext uri="{FF2B5EF4-FFF2-40B4-BE49-F238E27FC236}">
                <a16:creationId xmlns:a16="http://schemas.microsoft.com/office/drawing/2014/main" id="{D730E9CF-7706-0076-F955-F6F5088315B2}"/>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sp>
        <p:nvSpPr>
          <p:cNvPr id="7" name="Picture Placeholder 5">
            <a:extLst>
              <a:ext uri="{FF2B5EF4-FFF2-40B4-BE49-F238E27FC236}">
                <a16:creationId xmlns:a16="http://schemas.microsoft.com/office/drawing/2014/main" id="{48999612-DCFA-1C5A-68AA-4AB6920F5440}"/>
              </a:ext>
            </a:extLst>
          </p:cNvPr>
          <p:cNvSpPr>
            <a:spLocks noGrp="1"/>
          </p:cNvSpPr>
          <p:nvPr>
            <p:ph type="pic" sz="quarter" idx="15"/>
          </p:nvPr>
        </p:nvSpPr>
        <p:spPr>
          <a:xfrm>
            <a:off x="852488" y="2211356"/>
            <a:ext cx="6897687" cy="2762314"/>
          </a:xfrm>
        </p:spPr>
        <p:txBody>
          <a:bodyPr anchor="ctr">
            <a:normAutofit/>
          </a:bodyPr>
          <a:lstStyle>
            <a:lvl1pPr algn="ctr">
              <a:defRPr sz="1600"/>
            </a:lvl1pPr>
          </a:lstStyle>
          <a:p>
            <a:r>
              <a:rPr lang="en-GB"/>
              <a:t>Click icon to add picture</a:t>
            </a:r>
          </a:p>
        </p:txBody>
      </p:sp>
      <p:grpSp>
        <p:nvGrpSpPr>
          <p:cNvPr id="8" name="Graphic 6">
            <a:extLst>
              <a:ext uri="{FF2B5EF4-FFF2-40B4-BE49-F238E27FC236}">
                <a16:creationId xmlns:a16="http://schemas.microsoft.com/office/drawing/2014/main" id="{9C09E047-7EE2-27B3-AE64-956C6CB09F63}"/>
              </a:ext>
            </a:extLst>
          </p:cNvPr>
          <p:cNvGrpSpPr/>
          <p:nvPr userDrawn="1"/>
        </p:nvGrpSpPr>
        <p:grpSpPr>
          <a:xfrm>
            <a:off x="550862" y="6145831"/>
            <a:ext cx="877888" cy="356047"/>
            <a:chOff x="470661" y="492919"/>
            <a:chExt cx="1210408" cy="490907"/>
          </a:xfrm>
          <a:solidFill>
            <a:schemeClr val="bg1"/>
          </a:solidFill>
        </p:grpSpPr>
        <p:sp>
          <p:nvSpPr>
            <p:cNvPr id="9" name="Freeform: Shape 8">
              <a:extLst>
                <a:ext uri="{FF2B5EF4-FFF2-40B4-BE49-F238E27FC236}">
                  <a16:creationId xmlns:a16="http://schemas.microsoft.com/office/drawing/2014/main" id="{7D4444E0-1DC2-8C79-01C8-E3C674FEC9C0}"/>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F269054D-F226-FD03-9029-B6744CAA3570}"/>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6E7177C3-0D69-FE33-96E0-E2BB91D454AD}"/>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E180A54F-9B19-5B42-9976-A38C20D1E2AF}"/>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Tree>
    <p:extLst>
      <p:ext uri="{BB962C8B-B14F-4D97-AF65-F5344CB8AC3E}">
        <p14:creationId xmlns:p14="http://schemas.microsoft.com/office/powerpoint/2010/main" val="1631450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Full Bleed Video">
    <p:spTree>
      <p:nvGrpSpPr>
        <p:cNvPr id="1" name=""/>
        <p:cNvGrpSpPr/>
        <p:nvPr/>
      </p:nvGrpSpPr>
      <p:grpSpPr>
        <a:xfrm>
          <a:off x="0" y="0"/>
          <a:ext cx="0" cy="0"/>
          <a:chOff x="0" y="0"/>
          <a:chExt cx="0" cy="0"/>
        </a:xfrm>
      </p:grpSpPr>
      <p:sp>
        <p:nvSpPr>
          <p:cNvPr id="6" name="Media Placeholder 5">
            <a:extLst>
              <a:ext uri="{FF2B5EF4-FFF2-40B4-BE49-F238E27FC236}">
                <a16:creationId xmlns:a16="http://schemas.microsoft.com/office/drawing/2014/main" id="{277F3ECE-0AFD-BA4E-EA36-5BF42B64DA80}"/>
              </a:ext>
            </a:extLst>
          </p:cNvPr>
          <p:cNvSpPr>
            <a:spLocks noGrp="1"/>
          </p:cNvSpPr>
          <p:nvPr>
            <p:ph type="media" sz="quarter" idx="10"/>
          </p:nvPr>
        </p:nvSpPr>
        <p:spPr>
          <a:xfrm>
            <a:off x="0" y="0"/>
            <a:ext cx="12192000" cy="6858000"/>
          </a:xfrm>
          <a:solidFill>
            <a:schemeClr val="bg1">
              <a:lumMod val="95000"/>
            </a:schemeClr>
          </a:solidFill>
        </p:spPr>
        <p:txBody>
          <a:bodyPr anchor="ctr">
            <a:normAutofit/>
          </a:bodyPr>
          <a:lstStyle>
            <a:lvl1pPr algn="ctr">
              <a:defRPr sz="1600"/>
            </a:lvl1pPr>
          </a:lstStyle>
          <a:p>
            <a:r>
              <a:rPr lang="en-GB"/>
              <a:t>Click icon to add media</a:t>
            </a:r>
          </a:p>
        </p:txBody>
      </p:sp>
    </p:spTree>
    <p:extLst>
      <p:ext uri="{BB962C8B-B14F-4D97-AF65-F5344CB8AC3E}">
        <p14:creationId xmlns:p14="http://schemas.microsoft.com/office/powerpoint/2010/main" val="124805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ampaign Graphic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1EB711C-F603-88C9-9A0A-1EA112F39E0B}"/>
              </a:ext>
            </a:extLst>
          </p:cNvPr>
          <p:cNvSpPr/>
          <p:nvPr userDrawn="1"/>
        </p:nvSpPr>
        <p:spPr>
          <a:xfrm>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7EAAC9A7-7AF5-AD0B-75B0-7D107C59B633}"/>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grpSp>
        <p:nvGrpSpPr>
          <p:cNvPr id="8" name="Graphic 6">
            <a:extLst>
              <a:ext uri="{FF2B5EF4-FFF2-40B4-BE49-F238E27FC236}">
                <a16:creationId xmlns:a16="http://schemas.microsoft.com/office/drawing/2014/main" id="{E18A1BA9-E37F-3F8B-13E3-D6D275225292}"/>
              </a:ext>
            </a:extLst>
          </p:cNvPr>
          <p:cNvGrpSpPr/>
          <p:nvPr userDrawn="1"/>
        </p:nvGrpSpPr>
        <p:grpSpPr>
          <a:xfrm>
            <a:off x="550862" y="6145831"/>
            <a:ext cx="877888" cy="356047"/>
            <a:chOff x="470661" y="492919"/>
            <a:chExt cx="1210408" cy="490907"/>
          </a:xfrm>
          <a:solidFill>
            <a:schemeClr val="tx2"/>
          </a:solidFill>
        </p:grpSpPr>
        <p:sp>
          <p:nvSpPr>
            <p:cNvPr id="9" name="Freeform: Shape 8">
              <a:extLst>
                <a:ext uri="{FF2B5EF4-FFF2-40B4-BE49-F238E27FC236}">
                  <a16:creationId xmlns:a16="http://schemas.microsoft.com/office/drawing/2014/main" id="{330AF37A-44B4-E90F-BCD5-EF95B243219F}"/>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C3186013-9F3F-400C-B316-40FFC507B36D}"/>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C7692A37-FCAC-BDA8-D791-2E694CC964F6}"/>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4AD1D7BF-D7B7-FB63-05FD-156E22987CD0}"/>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2" name="Title 1">
            <a:extLst>
              <a:ext uri="{FF2B5EF4-FFF2-40B4-BE49-F238E27FC236}">
                <a16:creationId xmlns:a16="http://schemas.microsoft.com/office/drawing/2014/main" id="{59E261D7-5738-1DB7-1016-2F8083F5508B}"/>
              </a:ext>
            </a:extLst>
          </p:cNvPr>
          <p:cNvSpPr>
            <a:spLocks noGrp="1"/>
          </p:cNvSpPr>
          <p:nvPr>
            <p:ph type="title"/>
          </p:nvPr>
        </p:nvSpPr>
        <p:spPr/>
        <p:txBody>
          <a:bodyPr/>
          <a:lstStyle/>
          <a:p>
            <a:r>
              <a:rPr lang="en-GB"/>
              <a:t>Click to edit Master title style</a:t>
            </a:r>
          </a:p>
        </p:txBody>
      </p:sp>
      <p:sp>
        <p:nvSpPr>
          <p:cNvPr id="3" name="Footer Placeholder 2">
            <a:extLst>
              <a:ext uri="{FF2B5EF4-FFF2-40B4-BE49-F238E27FC236}">
                <a16:creationId xmlns:a16="http://schemas.microsoft.com/office/drawing/2014/main" id="{512D05EE-11C8-4E65-0C3E-437E0D5CC8C2}"/>
              </a:ext>
            </a:extLst>
          </p:cNvPr>
          <p:cNvSpPr>
            <a:spLocks noGrp="1"/>
          </p:cNvSpPr>
          <p:nvPr>
            <p:ph type="ftr" sz="quarter" idx="10"/>
          </p:nvPr>
        </p:nvSpPr>
        <p:spPr/>
        <p:txBody>
          <a:bodyPr/>
          <a:lstStyle/>
          <a:p>
            <a:r>
              <a:rPr lang="en-GB"/>
              <a:t>Copyright © 2024 AQA and its licensors. All rights reserved. </a:t>
            </a:r>
          </a:p>
        </p:txBody>
      </p:sp>
      <p:sp>
        <p:nvSpPr>
          <p:cNvPr id="4" name="Slide Number Placeholder 3">
            <a:extLst>
              <a:ext uri="{FF2B5EF4-FFF2-40B4-BE49-F238E27FC236}">
                <a16:creationId xmlns:a16="http://schemas.microsoft.com/office/drawing/2014/main" id="{32E7312D-B808-8F34-F736-4FB399160FEB}"/>
              </a:ext>
            </a:extLst>
          </p:cNvPr>
          <p:cNvSpPr>
            <a:spLocks noGrp="1"/>
          </p:cNvSpPr>
          <p:nvPr>
            <p:ph type="sldNum" sz="quarter" idx="11"/>
          </p:nvPr>
        </p:nvSpPr>
        <p:spPr/>
        <p:txBody>
          <a:bodyPr/>
          <a:lstStyle/>
          <a:p>
            <a:fld id="{39C6B835-EB63-4AE7-9628-740A286606E4}" type="slidenum">
              <a:rPr lang="en-GB" smtClean="0"/>
              <a:pPr/>
              <a:t>‹#›</a:t>
            </a:fld>
            <a:endParaRPr lang="en-GB"/>
          </a:p>
        </p:txBody>
      </p:sp>
      <p:sp>
        <p:nvSpPr>
          <p:cNvPr id="6" name="Picture Placeholder 5">
            <a:extLst>
              <a:ext uri="{FF2B5EF4-FFF2-40B4-BE49-F238E27FC236}">
                <a16:creationId xmlns:a16="http://schemas.microsoft.com/office/drawing/2014/main" id="{E2C8C331-0D52-B087-7795-7ED1B10F9A10}"/>
              </a:ext>
            </a:extLst>
          </p:cNvPr>
          <p:cNvSpPr>
            <a:spLocks noGrp="1"/>
          </p:cNvSpPr>
          <p:nvPr>
            <p:ph type="pic" sz="quarter" idx="12"/>
          </p:nvPr>
        </p:nvSpPr>
        <p:spPr>
          <a:xfrm>
            <a:off x="550863" y="1952625"/>
            <a:ext cx="11090275" cy="3819525"/>
          </a:xfrm>
          <a:solidFill>
            <a:schemeClr val="bg1">
              <a:lumMod val="95000"/>
            </a:schemeClr>
          </a:solidFill>
        </p:spPr>
        <p:txBody>
          <a:bodyPr anchor="ctr">
            <a:normAutofit/>
          </a:bodyPr>
          <a:lstStyle>
            <a:lvl1pPr algn="ctr">
              <a:defRPr sz="1600"/>
            </a:lvl1pPr>
          </a:lstStyle>
          <a:p>
            <a:r>
              <a:rPr lang="en-GB"/>
              <a:t>Click icon to add picture</a:t>
            </a:r>
          </a:p>
        </p:txBody>
      </p:sp>
    </p:spTree>
    <p:extLst>
      <p:ext uri="{BB962C8B-B14F-4D97-AF65-F5344CB8AC3E}">
        <p14:creationId xmlns:p14="http://schemas.microsoft.com/office/powerpoint/2010/main" val="1952698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Only (whit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5AF3CA1-6FD5-A760-468B-A38748E143E4}"/>
              </a:ext>
            </a:extLst>
          </p:cNvPr>
          <p:cNvSpPr/>
          <p:nvPr userDrawn="1"/>
        </p:nvSpPr>
        <p:spPr>
          <a:xfrm>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Freeform: Shape 5">
            <a:extLst>
              <a:ext uri="{FF2B5EF4-FFF2-40B4-BE49-F238E27FC236}">
                <a16:creationId xmlns:a16="http://schemas.microsoft.com/office/drawing/2014/main" id="{E689E087-7A1D-BD07-C892-5DB5B7F9CF0C}"/>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grpSp>
        <p:nvGrpSpPr>
          <p:cNvPr id="7" name="Graphic 6">
            <a:extLst>
              <a:ext uri="{FF2B5EF4-FFF2-40B4-BE49-F238E27FC236}">
                <a16:creationId xmlns:a16="http://schemas.microsoft.com/office/drawing/2014/main" id="{854D03D5-FA25-B997-8C2D-A06B36B98C2D}"/>
              </a:ext>
            </a:extLst>
          </p:cNvPr>
          <p:cNvGrpSpPr/>
          <p:nvPr userDrawn="1"/>
        </p:nvGrpSpPr>
        <p:grpSpPr>
          <a:xfrm>
            <a:off x="550862" y="6145831"/>
            <a:ext cx="877888" cy="356047"/>
            <a:chOff x="470661" y="492919"/>
            <a:chExt cx="1210408" cy="490907"/>
          </a:xfrm>
          <a:solidFill>
            <a:schemeClr val="tx2"/>
          </a:solidFill>
        </p:grpSpPr>
        <p:sp>
          <p:nvSpPr>
            <p:cNvPr id="8" name="Freeform: Shape 7">
              <a:extLst>
                <a:ext uri="{FF2B5EF4-FFF2-40B4-BE49-F238E27FC236}">
                  <a16:creationId xmlns:a16="http://schemas.microsoft.com/office/drawing/2014/main" id="{854F5967-2B98-AFF6-C88D-166F164C5A5E}"/>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0FFC3268-F293-D5E6-54DB-8310C30ED2DE}"/>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687961E6-DCE1-1638-E18D-A32F089C6F82}"/>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EA5E351D-FEAA-860F-2D92-48CB718FD101}"/>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2" name="Title 1">
            <a:extLst>
              <a:ext uri="{FF2B5EF4-FFF2-40B4-BE49-F238E27FC236}">
                <a16:creationId xmlns:a16="http://schemas.microsoft.com/office/drawing/2014/main" id="{ADF1F75B-927B-8AD9-0FCE-4D6F6740031F}"/>
              </a:ext>
            </a:extLst>
          </p:cNvPr>
          <p:cNvSpPr>
            <a:spLocks noGrp="1"/>
          </p:cNvSpPr>
          <p:nvPr>
            <p:ph type="title"/>
          </p:nvPr>
        </p:nvSpPr>
        <p:spPr/>
        <p:txBody>
          <a:bodyPr/>
          <a:lstStyle/>
          <a:p>
            <a:r>
              <a:rPr lang="en-GB"/>
              <a:t>Click to edit Master title style</a:t>
            </a:r>
          </a:p>
        </p:txBody>
      </p:sp>
      <p:sp>
        <p:nvSpPr>
          <p:cNvPr id="3" name="Footer Placeholder 2">
            <a:extLst>
              <a:ext uri="{FF2B5EF4-FFF2-40B4-BE49-F238E27FC236}">
                <a16:creationId xmlns:a16="http://schemas.microsoft.com/office/drawing/2014/main" id="{56846399-A1BD-74B5-0485-066E00788846}"/>
              </a:ext>
            </a:extLst>
          </p:cNvPr>
          <p:cNvSpPr>
            <a:spLocks noGrp="1"/>
          </p:cNvSpPr>
          <p:nvPr>
            <p:ph type="ftr" sz="quarter" idx="10"/>
          </p:nvPr>
        </p:nvSpPr>
        <p:spPr/>
        <p:txBody>
          <a:bodyPr/>
          <a:lstStyle/>
          <a:p>
            <a:r>
              <a:rPr lang="en-GB"/>
              <a:t>Copyright © 2024 AQA and its licensors. All rights reserved. </a:t>
            </a:r>
          </a:p>
        </p:txBody>
      </p:sp>
      <p:sp>
        <p:nvSpPr>
          <p:cNvPr id="4" name="Slide Number Placeholder 3">
            <a:extLst>
              <a:ext uri="{FF2B5EF4-FFF2-40B4-BE49-F238E27FC236}">
                <a16:creationId xmlns:a16="http://schemas.microsoft.com/office/drawing/2014/main" id="{E942FBB3-19A8-DEE6-73B5-262E06F688F9}"/>
              </a:ext>
            </a:extLst>
          </p:cNvPr>
          <p:cNvSpPr>
            <a:spLocks noGrp="1"/>
          </p:cNvSpPr>
          <p:nvPr>
            <p:ph type="sldNum" sz="quarter" idx="11"/>
          </p:nvPr>
        </p:nvSpPr>
        <p:spPr/>
        <p:txBody>
          <a:bodyPr/>
          <a:lstStyle/>
          <a:p>
            <a:fld id="{39C6B835-EB63-4AE7-9628-740A286606E4}" type="slidenum">
              <a:rPr lang="en-GB" smtClean="0"/>
              <a:pPr/>
              <a:t>‹#›</a:t>
            </a:fld>
            <a:endParaRPr lang="en-GB"/>
          </a:p>
        </p:txBody>
      </p:sp>
    </p:spTree>
    <p:extLst>
      <p:ext uri="{BB962C8B-B14F-4D97-AF65-F5344CB8AC3E}">
        <p14:creationId xmlns:p14="http://schemas.microsoft.com/office/powerpoint/2010/main" val="508032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Only (purp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5AF3CA1-6FD5-A760-468B-A38748E143E4}"/>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6" name="Freeform: Shape 5">
            <a:extLst>
              <a:ext uri="{FF2B5EF4-FFF2-40B4-BE49-F238E27FC236}">
                <a16:creationId xmlns:a16="http://schemas.microsoft.com/office/drawing/2014/main" id="{E689E087-7A1D-BD07-C892-5DB5B7F9CF0C}"/>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solidFill>
                <a:schemeClr val="bg1"/>
              </a:solidFill>
            </a:endParaRPr>
          </a:p>
        </p:txBody>
      </p:sp>
      <p:sp>
        <p:nvSpPr>
          <p:cNvPr id="2" name="Title 1">
            <a:extLst>
              <a:ext uri="{FF2B5EF4-FFF2-40B4-BE49-F238E27FC236}">
                <a16:creationId xmlns:a16="http://schemas.microsoft.com/office/drawing/2014/main" id="{ADF1F75B-927B-8AD9-0FCE-4D6F6740031F}"/>
              </a:ext>
            </a:extLst>
          </p:cNvPr>
          <p:cNvSpPr>
            <a:spLocks noGrp="1"/>
          </p:cNvSpPr>
          <p:nvPr>
            <p:ph type="title"/>
          </p:nvPr>
        </p:nvSpPr>
        <p:spPr/>
        <p:txBody>
          <a:bodyPr/>
          <a:lstStyle>
            <a:lvl1pPr>
              <a:defRPr>
                <a:solidFill>
                  <a:schemeClr val="bg1"/>
                </a:solidFill>
              </a:defRPr>
            </a:lvl1pPr>
          </a:lstStyle>
          <a:p>
            <a:r>
              <a:rPr lang="en-GB"/>
              <a:t>Click to edit Master title style</a:t>
            </a:r>
          </a:p>
        </p:txBody>
      </p:sp>
      <p:sp>
        <p:nvSpPr>
          <p:cNvPr id="3" name="Footer Placeholder 2">
            <a:extLst>
              <a:ext uri="{FF2B5EF4-FFF2-40B4-BE49-F238E27FC236}">
                <a16:creationId xmlns:a16="http://schemas.microsoft.com/office/drawing/2014/main" id="{56846399-A1BD-74B5-0485-066E00788846}"/>
              </a:ext>
            </a:extLst>
          </p:cNvPr>
          <p:cNvSpPr>
            <a:spLocks noGrp="1"/>
          </p:cNvSpPr>
          <p:nvPr>
            <p:ph type="ftr" sz="quarter" idx="10"/>
          </p:nvPr>
        </p:nvSpPr>
        <p:spPr/>
        <p:txBody>
          <a:bodyPr/>
          <a:lstStyle>
            <a:lvl1pPr>
              <a:defRPr>
                <a:solidFill>
                  <a:schemeClr val="bg1"/>
                </a:solidFill>
              </a:defRPr>
            </a:lvl1pPr>
          </a:lstStyle>
          <a:p>
            <a:r>
              <a:rPr lang="en-GB"/>
              <a:t>Copyright © 2024 AQA and its licensors. All rights reserved. </a:t>
            </a:r>
          </a:p>
        </p:txBody>
      </p:sp>
      <p:sp>
        <p:nvSpPr>
          <p:cNvPr id="4" name="Slide Number Placeholder 3">
            <a:extLst>
              <a:ext uri="{FF2B5EF4-FFF2-40B4-BE49-F238E27FC236}">
                <a16:creationId xmlns:a16="http://schemas.microsoft.com/office/drawing/2014/main" id="{E942FBB3-19A8-DEE6-73B5-262E06F688F9}"/>
              </a:ext>
            </a:extLst>
          </p:cNvPr>
          <p:cNvSpPr>
            <a:spLocks noGrp="1"/>
          </p:cNvSpPr>
          <p:nvPr>
            <p:ph type="sldNum" sz="quarter" idx="11"/>
          </p:nvPr>
        </p:nvSpPr>
        <p:spPr/>
        <p:txBody>
          <a:bodyPr/>
          <a:lstStyle>
            <a:lvl1pPr>
              <a:defRPr>
                <a:solidFill>
                  <a:schemeClr val="bg1"/>
                </a:solidFill>
              </a:defRPr>
            </a:lvl1pPr>
          </a:lstStyle>
          <a:p>
            <a:fld id="{39C6B835-EB63-4AE7-9628-740A286606E4}" type="slidenum">
              <a:rPr lang="en-GB" smtClean="0"/>
              <a:pPr/>
              <a:t>‹#›</a:t>
            </a:fld>
            <a:endParaRPr lang="en-GB"/>
          </a:p>
        </p:txBody>
      </p:sp>
      <p:grpSp>
        <p:nvGrpSpPr>
          <p:cNvPr id="12" name="Graphic 6">
            <a:extLst>
              <a:ext uri="{FF2B5EF4-FFF2-40B4-BE49-F238E27FC236}">
                <a16:creationId xmlns:a16="http://schemas.microsoft.com/office/drawing/2014/main" id="{E9BA9C0B-DCF7-70F5-6CDF-656A0152A85D}"/>
              </a:ext>
            </a:extLst>
          </p:cNvPr>
          <p:cNvGrpSpPr/>
          <p:nvPr userDrawn="1"/>
        </p:nvGrpSpPr>
        <p:grpSpPr>
          <a:xfrm>
            <a:off x="550862" y="6145831"/>
            <a:ext cx="877888" cy="356047"/>
            <a:chOff x="470661" y="492919"/>
            <a:chExt cx="1210408" cy="490907"/>
          </a:xfrm>
          <a:solidFill>
            <a:schemeClr val="bg1"/>
          </a:solidFill>
        </p:grpSpPr>
        <p:sp>
          <p:nvSpPr>
            <p:cNvPr id="13" name="Freeform: Shape 12">
              <a:extLst>
                <a:ext uri="{FF2B5EF4-FFF2-40B4-BE49-F238E27FC236}">
                  <a16:creationId xmlns:a16="http://schemas.microsoft.com/office/drawing/2014/main" id="{60D4894C-929D-1E63-BBE3-8F6C003BC607}"/>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2CD53D0E-5A8A-24C3-C1F4-F2DDEBD8ABF2}"/>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82F255DB-A2F9-C7F6-7DB3-BE5447909931}"/>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E5308811-A22F-8668-E5E1-8F9F49837BEA}"/>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Tree>
    <p:extLst>
      <p:ext uri="{BB962C8B-B14F-4D97-AF65-F5344CB8AC3E}">
        <p14:creationId xmlns:p14="http://schemas.microsoft.com/office/powerpoint/2010/main" val="1670732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C0A237-54B9-F556-C1A8-5AE89A17D7A1}"/>
              </a:ext>
            </a:extLst>
          </p:cNvPr>
          <p:cNvSpPr/>
          <p:nvPr userDrawn="1"/>
        </p:nvSpPr>
        <p:spPr>
          <a:xfrm>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7E421D5C-C0F4-761A-CD5B-1F9DE9A9599C}"/>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grpSp>
        <p:nvGrpSpPr>
          <p:cNvPr id="6" name="Graphic 6">
            <a:extLst>
              <a:ext uri="{FF2B5EF4-FFF2-40B4-BE49-F238E27FC236}">
                <a16:creationId xmlns:a16="http://schemas.microsoft.com/office/drawing/2014/main" id="{56BCD42B-BD41-BB57-7BA6-38B55CB875E9}"/>
              </a:ext>
            </a:extLst>
          </p:cNvPr>
          <p:cNvGrpSpPr/>
          <p:nvPr userDrawn="1"/>
        </p:nvGrpSpPr>
        <p:grpSpPr>
          <a:xfrm>
            <a:off x="550862" y="6145831"/>
            <a:ext cx="877888" cy="356047"/>
            <a:chOff x="470661" y="492919"/>
            <a:chExt cx="1210408" cy="490907"/>
          </a:xfrm>
          <a:solidFill>
            <a:schemeClr val="tx2"/>
          </a:solidFill>
        </p:grpSpPr>
        <p:sp>
          <p:nvSpPr>
            <p:cNvPr id="7" name="Freeform: Shape 6">
              <a:extLst>
                <a:ext uri="{FF2B5EF4-FFF2-40B4-BE49-F238E27FC236}">
                  <a16:creationId xmlns:a16="http://schemas.microsoft.com/office/drawing/2014/main" id="{23F50D3D-6FA6-749D-C8AA-AA300F44130D}"/>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86521E2F-F69F-8FE2-0828-D9A60B798101}"/>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CDC6D130-74F5-7DE0-3EB7-DEECE381CFB1}"/>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9B723A5C-F8BE-6C72-8855-5889A5361755}"/>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
        <p:nvSpPr>
          <p:cNvPr id="3" name="Footer Placeholder 2">
            <a:extLst>
              <a:ext uri="{FF2B5EF4-FFF2-40B4-BE49-F238E27FC236}">
                <a16:creationId xmlns:a16="http://schemas.microsoft.com/office/drawing/2014/main" id="{241C5A06-1EEA-FF52-98BD-4B18A4D62D6A}"/>
              </a:ext>
            </a:extLst>
          </p:cNvPr>
          <p:cNvSpPr>
            <a:spLocks noGrp="1"/>
          </p:cNvSpPr>
          <p:nvPr>
            <p:ph type="ftr" sz="quarter" idx="11"/>
          </p:nvPr>
        </p:nvSpPr>
        <p:spPr/>
        <p:txBody>
          <a:bodyPr/>
          <a:lstStyle/>
          <a:p>
            <a:r>
              <a:rPr lang="en-GB"/>
              <a:t>Copyright © 2024 AQA and its licensors. All rights reserved. </a:t>
            </a:r>
          </a:p>
        </p:txBody>
      </p:sp>
      <p:sp>
        <p:nvSpPr>
          <p:cNvPr id="4" name="Slide Number Placeholder 3">
            <a:extLst>
              <a:ext uri="{FF2B5EF4-FFF2-40B4-BE49-F238E27FC236}">
                <a16:creationId xmlns:a16="http://schemas.microsoft.com/office/drawing/2014/main" id="{B27A0100-5E7A-1BAF-9EE7-6F9854739BF8}"/>
              </a:ext>
            </a:extLst>
          </p:cNvPr>
          <p:cNvSpPr>
            <a:spLocks noGrp="1"/>
          </p:cNvSpPr>
          <p:nvPr>
            <p:ph type="sldNum" sz="quarter" idx="12"/>
          </p:nvPr>
        </p:nvSpPr>
        <p:spPr/>
        <p:txBody>
          <a:bodyPr/>
          <a:lstStyle/>
          <a:p>
            <a:fld id="{39C6B835-EB63-4AE7-9628-740A286606E4}" type="slidenum">
              <a:rPr lang="en-GB" smtClean="0"/>
              <a:t>‹#›</a:t>
            </a:fld>
            <a:endParaRPr lang="en-GB"/>
          </a:p>
        </p:txBody>
      </p:sp>
    </p:spTree>
    <p:extLst>
      <p:ext uri="{BB962C8B-B14F-4D97-AF65-F5344CB8AC3E}">
        <p14:creationId xmlns:p14="http://schemas.microsoft.com/office/powerpoint/2010/main" val="175636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urp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C0A237-54B9-F556-C1A8-5AE89A17D7A1}"/>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7E421D5C-C0F4-761A-CD5B-1F9DE9A9599C}"/>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sp>
        <p:nvSpPr>
          <p:cNvPr id="3" name="Footer Placeholder 2">
            <a:extLst>
              <a:ext uri="{FF2B5EF4-FFF2-40B4-BE49-F238E27FC236}">
                <a16:creationId xmlns:a16="http://schemas.microsoft.com/office/drawing/2014/main" id="{241C5A06-1EEA-FF52-98BD-4B18A4D62D6A}"/>
              </a:ext>
            </a:extLst>
          </p:cNvPr>
          <p:cNvSpPr>
            <a:spLocks noGrp="1"/>
          </p:cNvSpPr>
          <p:nvPr>
            <p:ph type="ftr" sz="quarter" idx="11"/>
          </p:nvPr>
        </p:nvSpPr>
        <p:spPr/>
        <p:txBody>
          <a:bodyPr/>
          <a:lstStyle>
            <a:lvl1pPr>
              <a:defRPr>
                <a:solidFill>
                  <a:schemeClr val="bg1"/>
                </a:solidFill>
              </a:defRPr>
            </a:lvl1pPr>
          </a:lstStyle>
          <a:p>
            <a:r>
              <a:rPr lang="en-GB"/>
              <a:t>Copyright © 2024 AQA and its licensors. All rights reserved. </a:t>
            </a:r>
          </a:p>
        </p:txBody>
      </p:sp>
      <p:sp>
        <p:nvSpPr>
          <p:cNvPr id="4" name="Slide Number Placeholder 3">
            <a:extLst>
              <a:ext uri="{FF2B5EF4-FFF2-40B4-BE49-F238E27FC236}">
                <a16:creationId xmlns:a16="http://schemas.microsoft.com/office/drawing/2014/main" id="{B27A0100-5E7A-1BAF-9EE7-6F9854739BF8}"/>
              </a:ext>
            </a:extLst>
          </p:cNvPr>
          <p:cNvSpPr>
            <a:spLocks noGrp="1"/>
          </p:cNvSpPr>
          <p:nvPr>
            <p:ph type="sldNum" sz="quarter" idx="12"/>
          </p:nvPr>
        </p:nvSpPr>
        <p:spPr/>
        <p:txBody>
          <a:bodyPr/>
          <a:lstStyle>
            <a:lvl1pPr>
              <a:defRPr>
                <a:solidFill>
                  <a:schemeClr val="bg1"/>
                </a:solidFill>
              </a:defRPr>
            </a:lvl1pPr>
          </a:lstStyle>
          <a:p>
            <a:fld id="{39C6B835-EB63-4AE7-9628-740A286606E4}" type="slidenum">
              <a:rPr lang="en-GB" smtClean="0"/>
              <a:pPr/>
              <a:t>‹#›</a:t>
            </a:fld>
            <a:endParaRPr lang="en-GB"/>
          </a:p>
        </p:txBody>
      </p:sp>
      <p:grpSp>
        <p:nvGrpSpPr>
          <p:cNvPr id="11" name="Graphic 6">
            <a:extLst>
              <a:ext uri="{FF2B5EF4-FFF2-40B4-BE49-F238E27FC236}">
                <a16:creationId xmlns:a16="http://schemas.microsoft.com/office/drawing/2014/main" id="{CF2C6A44-9BC3-E5CF-BE4E-6025F3B51744}"/>
              </a:ext>
            </a:extLst>
          </p:cNvPr>
          <p:cNvGrpSpPr/>
          <p:nvPr userDrawn="1"/>
        </p:nvGrpSpPr>
        <p:grpSpPr>
          <a:xfrm>
            <a:off x="550862" y="6145831"/>
            <a:ext cx="877888" cy="356047"/>
            <a:chOff x="470661" y="492919"/>
            <a:chExt cx="1210408" cy="490907"/>
          </a:xfrm>
          <a:solidFill>
            <a:schemeClr val="bg1"/>
          </a:solidFill>
        </p:grpSpPr>
        <p:sp>
          <p:nvSpPr>
            <p:cNvPr id="12" name="Freeform: Shape 11">
              <a:extLst>
                <a:ext uri="{FF2B5EF4-FFF2-40B4-BE49-F238E27FC236}">
                  <a16:creationId xmlns:a16="http://schemas.microsoft.com/office/drawing/2014/main" id="{35D5176F-EA1D-E0AA-EB0F-0DF21D929B40}"/>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45404866-9A7D-C407-2BE9-ED2BC18ECC52}"/>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19DAF5A8-5CC4-07BD-A7A1-D0C19151B963}"/>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B2978218-B9C0-050E-6CF2-10D16FA9B373}"/>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Tree>
    <p:extLst>
      <p:ext uri="{BB962C8B-B14F-4D97-AF65-F5344CB8AC3E}">
        <p14:creationId xmlns:p14="http://schemas.microsoft.com/office/powerpoint/2010/main" val="3467297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A3CEEC-7A71-CAAE-EA9F-F443AF55CF42}"/>
              </a:ext>
            </a:extLst>
          </p:cNvPr>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 name="Group 4">
            <a:extLst>
              <a:ext uri="{FF2B5EF4-FFF2-40B4-BE49-F238E27FC236}">
                <a16:creationId xmlns:a16="http://schemas.microsoft.com/office/drawing/2014/main" id="{504B1865-823D-543B-8D84-BAC642550E23}"/>
              </a:ext>
            </a:extLst>
          </p:cNvPr>
          <p:cNvGrpSpPr/>
          <p:nvPr userDrawn="1"/>
        </p:nvGrpSpPr>
        <p:grpSpPr>
          <a:xfrm>
            <a:off x="-1" y="-1"/>
            <a:ext cx="10438807" cy="6861918"/>
            <a:chOff x="-1" y="-1"/>
            <a:chExt cx="10438807" cy="6861918"/>
          </a:xfrm>
        </p:grpSpPr>
        <p:sp>
          <p:nvSpPr>
            <p:cNvPr id="6" name="Rectangle 5">
              <a:extLst>
                <a:ext uri="{FF2B5EF4-FFF2-40B4-BE49-F238E27FC236}">
                  <a16:creationId xmlns:a16="http://schemas.microsoft.com/office/drawing/2014/main" id="{65C3E782-A841-80F4-CA8C-3542EE032E44}"/>
                </a:ext>
              </a:extLst>
            </p:cNvPr>
            <p:cNvSpPr/>
            <p:nvPr userDrawn="1"/>
          </p:nvSpPr>
          <p:spPr>
            <a:xfrm>
              <a:off x="-1" y="-1"/>
              <a:ext cx="3343276" cy="27985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B34C2DC9-9488-5588-AA27-FB99175B25DC}"/>
                </a:ext>
              </a:extLst>
            </p:cNvPr>
            <p:cNvSpPr/>
            <p:nvPr userDrawn="1"/>
          </p:nvSpPr>
          <p:spPr>
            <a:xfrm>
              <a:off x="78209" y="4059479"/>
              <a:ext cx="10360597" cy="2802438"/>
            </a:xfrm>
            <a:custGeom>
              <a:avLst/>
              <a:gdLst>
                <a:gd name="connsiteX0" fmla="*/ 3148994 w 10360597"/>
                <a:gd name="connsiteY0" fmla="*/ 0 h 2802438"/>
                <a:gd name="connsiteX1" fmla="*/ 10360597 w 10360597"/>
                <a:gd name="connsiteY1" fmla="*/ 2798521 h 2802438"/>
                <a:gd name="connsiteX2" fmla="*/ 7160792 w 10360597"/>
                <a:gd name="connsiteY2" fmla="*/ 2802438 h 2802438"/>
                <a:gd name="connsiteX3" fmla="*/ 7160792 w 10360597"/>
                <a:gd name="connsiteY3" fmla="*/ 2798521 h 2802438"/>
                <a:gd name="connsiteX4" fmla="*/ 0 w 10360597"/>
                <a:gd name="connsiteY4" fmla="*/ 2798521 h 2802438"/>
                <a:gd name="connsiteX5" fmla="*/ 379807 w 10360597"/>
                <a:gd name="connsiteY5" fmla="*/ 2468153 h 2802438"/>
                <a:gd name="connsiteX6" fmla="*/ 3148994 w 10360597"/>
                <a:gd name="connsiteY6" fmla="*/ 0 h 280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60597" h="2802438">
                  <a:moveTo>
                    <a:pt x="3148994" y="0"/>
                  </a:moveTo>
                  <a:lnTo>
                    <a:pt x="10360597" y="2798521"/>
                  </a:lnTo>
                  <a:lnTo>
                    <a:pt x="7160792" y="2802438"/>
                  </a:lnTo>
                  <a:lnTo>
                    <a:pt x="7160792" y="2798521"/>
                  </a:lnTo>
                  <a:lnTo>
                    <a:pt x="0" y="2798521"/>
                  </a:lnTo>
                  <a:lnTo>
                    <a:pt x="379807" y="2468153"/>
                  </a:lnTo>
                  <a:cubicBezTo>
                    <a:pt x="1301249" y="1658400"/>
                    <a:pt x="2229983" y="790306"/>
                    <a:pt x="3148994" y="0"/>
                  </a:cubicBezTo>
                  <a:close/>
                </a:path>
              </a:pathLst>
            </a:custGeom>
            <a:solidFill>
              <a:srgbClr val="9C182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8" name="Freeform: Shape 7">
              <a:extLst>
                <a:ext uri="{FF2B5EF4-FFF2-40B4-BE49-F238E27FC236}">
                  <a16:creationId xmlns:a16="http://schemas.microsoft.com/office/drawing/2014/main" id="{0DF17A5C-3BED-D8BB-FC6E-F1FE755953EF}"/>
                </a:ext>
              </a:extLst>
            </p:cNvPr>
            <p:cNvSpPr/>
            <p:nvPr userDrawn="1"/>
          </p:nvSpPr>
          <p:spPr>
            <a:xfrm>
              <a:off x="-1" y="-1"/>
              <a:ext cx="8309563" cy="6858000"/>
            </a:xfrm>
            <a:custGeom>
              <a:avLst/>
              <a:gdLst>
                <a:gd name="connsiteX0" fmla="*/ 3183754 w 8309563"/>
                <a:gd name="connsiteY0" fmla="*/ 0 h 6858000"/>
                <a:gd name="connsiteX1" fmla="*/ 8309563 w 8309563"/>
                <a:gd name="connsiteY1" fmla="*/ 0 h 6858000"/>
                <a:gd name="connsiteX2" fmla="*/ 319316 w 8309563"/>
                <a:gd name="connsiteY2" fmla="*/ 6850744 h 6858000"/>
                <a:gd name="connsiteX3" fmla="*/ 318463 w 8309563"/>
                <a:gd name="connsiteY3" fmla="*/ 6858000 h 6858000"/>
                <a:gd name="connsiteX4" fmla="*/ 0 w 8309563"/>
                <a:gd name="connsiteY4" fmla="*/ 6858000 h 6858000"/>
                <a:gd name="connsiteX5" fmla="*/ 0 w 8309563"/>
                <a:gd name="connsiteY5" fmla="*/ 2776276 h 6858000"/>
                <a:gd name="connsiteX6" fmla="*/ 3178631 w 8309563"/>
                <a:gd name="connsiteY6" fmla="*/ 145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09563" h="6858000">
                  <a:moveTo>
                    <a:pt x="3183754" y="0"/>
                  </a:moveTo>
                  <a:lnTo>
                    <a:pt x="8309563" y="0"/>
                  </a:lnTo>
                  <a:lnTo>
                    <a:pt x="319316" y="6850744"/>
                  </a:lnTo>
                  <a:lnTo>
                    <a:pt x="318463" y="6858000"/>
                  </a:lnTo>
                  <a:lnTo>
                    <a:pt x="0" y="6858000"/>
                  </a:lnTo>
                  <a:lnTo>
                    <a:pt x="0" y="2776276"/>
                  </a:lnTo>
                  <a:lnTo>
                    <a:pt x="3178631" y="1451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12" name="TextBox 11">
            <a:extLst>
              <a:ext uri="{FF2B5EF4-FFF2-40B4-BE49-F238E27FC236}">
                <a16:creationId xmlns:a16="http://schemas.microsoft.com/office/drawing/2014/main" id="{A235251E-55F9-ABB8-6FCA-1D01A34DE9E6}"/>
              </a:ext>
            </a:extLst>
          </p:cNvPr>
          <p:cNvSpPr txBox="1"/>
          <p:nvPr userDrawn="1"/>
        </p:nvSpPr>
        <p:spPr>
          <a:xfrm>
            <a:off x="2971800" y="2674948"/>
            <a:ext cx="6248400" cy="1508105"/>
          </a:xfrm>
          <a:prstGeom prst="rect">
            <a:avLst/>
          </a:prstGeom>
          <a:noFill/>
        </p:spPr>
        <p:txBody>
          <a:bodyPr wrap="square" lIns="0" tIns="0" rIns="0" bIns="0" rtlCol="0">
            <a:spAutoFit/>
          </a:bodyPr>
          <a:lstStyle/>
          <a:p>
            <a:pPr algn="ctr"/>
            <a:r>
              <a:rPr lang="en-GB" sz="9800">
                <a:solidFill>
                  <a:schemeClr val="bg1"/>
                </a:solidFill>
                <a:latin typeface="+mj-lt"/>
              </a:rPr>
              <a:t>Thank you</a:t>
            </a:r>
          </a:p>
        </p:txBody>
      </p:sp>
      <p:sp>
        <p:nvSpPr>
          <p:cNvPr id="4" name="Slide Number Placeholder 3">
            <a:extLst>
              <a:ext uri="{FF2B5EF4-FFF2-40B4-BE49-F238E27FC236}">
                <a16:creationId xmlns:a16="http://schemas.microsoft.com/office/drawing/2014/main" id="{A67F02C0-B7BD-2F8A-F284-DE1840DC57BF}"/>
              </a:ext>
            </a:extLst>
          </p:cNvPr>
          <p:cNvSpPr>
            <a:spLocks noGrp="1"/>
          </p:cNvSpPr>
          <p:nvPr>
            <p:ph type="sldNum" sz="quarter" idx="11"/>
          </p:nvPr>
        </p:nvSpPr>
        <p:spPr/>
        <p:txBody>
          <a:bodyPr/>
          <a:lstStyle>
            <a:lvl1pPr>
              <a:defRPr>
                <a:solidFill>
                  <a:schemeClr val="bg1"/>
                </a:solidFill>
              </a:defRPr>
            </a:lvl1pPr>
          </a:lstStyle>
          <a:p>
            <a:fld id="{39C6B835-EB63-4AE7-9628-740A286606E4}" type="slidenum">
              <a:rPr lang="en-GB" smtClean="0"/>
              <a:pPr/>
              <a:t>‹#›</a:t>
            </a:fld>
            <a:endParaRPr lang="en-GB"/>
          </a:p>
        </p:txBody>
      </p:sp>
    </p:spTree>
    <p:extLst>
      <p:ext uri="{BB962C8B-B14F-4D97-AF65-F5344CB8AC3E}">
        <p14:creationId xmlns:p14="http://schemas.microsoft.com/office/powerpoint/2010/main" val="1170740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theme" Target="../theme/theme1.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E8AC1F2-5E51-A645-381E-887DF1C54862}"/>
              </a:ext>
            </a:extLst>
          </p:cNvPr>
          <p:cNvSpPr>
            <a:spLocks noGrp="1"/>
          </p:cNvSpPr>
          <p:nvPr>
            <p:ph type="title"/>
          </p:nvPr>
        </p:nvSpPr>
        <p:spPr>
          <a:xfrm>
            <a:off x="550863" y="549275"/>
            <a:ext cx="11090275" cy="1128696"/>
          </a:xfrm>
          <a:prstGeom prst="rect">
            <a:avLst/>
          </a:prstGeom>
        </p:spPr>
        <p:txBody>
          <a:bodyPr vert="horz" lIns="0" tIns="0" rIns="0" bIns="0" rtlCol="0" anchor="t">
            <a:normAutofit/>
          </a:bodyPr>
          <a:lstStyle/>
          <a:p>
            <a:r>
              <a:rPr lang="en-US"/>
              <a:t>Click to edit </a:t>
            </a:r>
            <a:br>
              <a:rPr lang="en-US"/>
            </a:br>
            <a:r>
              <a:rPr lang="en-US"/>
              <a:t>Master title style</a:t>
            </a:r>
            <a:endParaRPr lang="en-GB"/>
          </a:p>
        </p:txBody>
      </p:sp>
      <p:sp>
        <p:nvSpPr>
          <p:cNvPr id="3" name="Text Placeholder 2">
            <a:extLst>
              <a:ext uri="{FF2B5EF4-FFF2-40B4-BE49-F238E27FC236}">
                <a16:creationId xmlns:a16="http://schemas.microsoft.com/office/drawing/2014/main" id="{BFC9C8D6-D341-37A3-F090-3783A1C7FF74}"/>
              </a:ext>
            </a:extLst>
          </p:cNvPr>
          <p:cNvSpPr>
            <a:spLocks noGrp="1"/>
          </p:cNvSpPr>
          <p:nvPr>
            <p:ph type="body" idx="1"/>
          </p:nvPr>
        </p:nvSpPr>
        <p:spPr>
          <a:xfrm>
            <a:off x="550863" y="1962867"/>
            <a:ext cx="11090275" cy="3809283"/>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Footer Placeholder 4">
            <a:extLst>
              <a:ext uri="{FF2B5EF4-FFF2-40B4-BE49-F238E27FC236}">
                <a16:creationId xmlns:a16="http://schemas.microsoft.com/office/drawing/2014/main" id="{C7D5C532-50D9-16B1-4F47-162733DBA0F2}"/>
              </a:ext>
            </a:extLst>
          </p:cNvPr>
          <p:cNvSpPr>
            <a:spLocks noGrp="1"/>
          </p:cNvSpPr>
          <p:nvPr>
            <p:ph type="ftr" sz="quarter" idx="3"/>
          </p:nvPr>
        </p:nvSpPr>
        <p:spPr>
          <a:xfrm>
            <a:off x="1776799" y="6170134"/>
            <a:ext cx="7243376" cy="365125"/>
          </a:xfrm>
          <a:prstGeom prst="rect">
            <a:avLst/>
          </a:prstGeom>
        </p:spPr>
        <p:txBody>
          <a:bodyPr vert="horz" lIns="0" tIns="0" rIns="0" bIns="0" rtlCol="0" anchor="b"/>
          <a:lstStyle>
            <a:lvl1pPr algn="l">
              <a:defRPr sz="1000">
                <a:solidFill>
                  <a:schemeClr val="tx2"/>
                </a:solidFill>
              </a:defRPr>
            </a:lvl1pPr>
          </a:lstStyle>
          <a:p>
            <a:r>
              <a:rPr lang="en-GB"/>
              <a:t>Copyright © 2024 AQA and its licensors. All rights reserved. </a:t>
            </a:r>
          </a:p>
        </p:txBody>
      </p:sp>
      <p:sp>
        <p:nvSpPr>
          <p:cNvPr id="6" name="Slide Number Placeholder 5">
            <a:extLst>
              <a:ext uri="{FF2B5EF4-FFF2-40B4-BE49-F238E27FC236}">
                <a16:creationId xmlns:a16="http://schemas.microsoft.com/office/drawing/2014/main" id="{981C2DDA-504E-95CA-E925-8C8BCAA042BB}"/>
              </a:ext>
            </a:extLst>
          </p:cNvPr>
          <p:cNvSpPr>
            <a:spLocks noGrp="1"/>
          </p:cNvSpPr>
          <p:nvPr>
            <p:ph type="sldNum" sz="quarter" idx="4"/>
          </p:nvPr>
        </p:nvSpPr>
        <p:spPr>
          <a:xfrm>
            <a:off x="10784264" y="6170134"/>
            <a:ext cx="856874" cy="365125"/>
          </a:xfrm>
          <a:prstGeom prst="rect">
            <a:avLst/>
          </a:prstGeom>
        </p:spPr>
        <p:txBody>
          <a:bodyPr vert="horz" lIns="0" tIns="0" rIns="0" bIns="0" rtlCol="0" anchor="b"/>
          <a:lstStyle>
            <a:lvl1pPr algn="r">
              <a:defRPr sz="1000">
                <a:solidFill>
                  <a:schemeClr val="tx2"/>
                </a:solidFill>
              </a:defRPr>
            </a:lvl1pPr>
          </a:lstStyle>
          <a:p>
            <a:fld id="{39C6B835-EB63-4AE7-9628-740A286606E4}" type="slidenum">
              <a:rPr lang="en-GB" smtClean="0"/>
              <a:pPr/>
              <a:t>‹#›</a:t>
            </a:fld>
            <a:endParaRPr lang="en-GB"/>
          </a:p>
        </p:txBody>
      </p:sp>
      <p:sp>
        <p:nvSpPr>
          <p:cNvPr id="44" name="Freeform: Shape 43">
            <a:extLst>
              <a:ext uri="{FF2B5EF4-FFF2-40B4-BE49-F238E27FC236}">
                <a16:creationId xmlns:a16="http://schemas.microsoft.com/office/drawing/2014/main" id="{1765FA79-FB6D-08F9-0986-9112710905CE}"/>
              </a:ext>
            </a:extLst>
          </p:cNvPr>
          <p:cNvSpPr/>
          <p:nvPr userDrawn="1"/>
        </p:nvSpPr>
        <p:spPr>
          <a:xfrm rot="16200000">
            <a:off x="-138288" y="687564"/>
            <a:ext cx="721151" cy="444573"/>
          </a:xfrm>
          <a:custGeom>
            <a:avLst/>
            <a:gdLst>
              <a:gd name="connsiteX0" fmla="*/ 721151 w 721151"/>
              <a:gd name="connsiteY0" fmla="*/ 444573 h 444573"/>
              <a:gd name="connsiteX1" fmla="*/ 395374 w 721151"/>
              <a:gd name="connsiteY1" fmla="*/ 444573 h 444573"/>
              <a:gd name="connsiteX2" fmla="*/ 0 w 721151"/>
              <a:gd name="connsiteY2" fmla="*/ 0 h 444573"/>
              <a:gd name="connsiteX3" fmla="*/ 324129 w 721151"/>
              <a:gd name="connsiteY3" fmla="*/ 0 h 444573"/>
            </a:gdLst>
            <a:ahLst/>
            <a:cxnLst>
              <a:cxn ang="0">
                <a:pos x="connsiteX0" y="connsiteY0"/>
              </a:cxn>
              <a:cxn ang="0">
                <a:pos x="connsiteX1" y="connsiteY1"/>
              </a:cxn>
              <a:cxn ang="0">
                <a:pos x="connsiteX2" y="connsiteY2"/>
              </a:cxn>
              <a:cxn ang="0">
                <a:pos x="connsiteX3" y="connsiteY3"/>
              </a:cxn>
            </a:cxnLst>
            <a:rect l="l" t="t" r="r" b="b"/>
            <a:pathLst>
              <a:path w="721151" h="444573">
                <a:moveTo>
                  <a:pt x="721151" y="444573"/>
                </a:moveTo>
                <a:lnTo>
                  <a:pt x="395374" y="444573"/>
                </a:lnTo>
                <a:lnTo>
                  <a:pt x="0" y="0"/>
                </a:lnTo>
                <a:lnTo>
                  <a:pt x="324129" y="0"/>
                </a:lnTo>
                <a:close/>
              </a:path>
            </a:pathLst>
          </a:custGeom>
          <a:solidFill>
            <a:schemeClr val="accent1"/>
          </a:solidFill>
          <a:ln w="1789" cap="flat">
            <a:noFill/>
            <a:prstDash val="solid"/>
            <a:miter/>
          </a:ln>
        </p:spPr>
        <p:txBody>
          <a:bodyPr wrap="square" rtlCol="0" anchor="ctr">
            <a:noAutofit/>
          </a:bodyPr>
          <a:lstStyle/>
          <a:p>
            <a:endParaRPr lang="en-GB"/>
          </a:p>
        </p:txBody>
      </p:sp>
      <p:grpSp>
        <p:nvGrpSpPr>
          <p:cNvPr id="18" name="Graphic 6">
            <a:extLst>
              <a:ext uri="{FF2B5EF4-FFF2-40B4-BE49-F238E27FC236}">
                <a16:creationId xmlns:a16="http://schemas.microsoft.com/office/drawing/2014/main" id="{0700CE48-E1E7-5CF9-BA31-5A3DF3CD0F07}"/>
              </a:ext>
            </a:extLst>
          </p:cNvPr>
          <p:cNvGrpSpPr/>
          <p:nvPr userDrawn="1"/>
        </p:nvGrpSpPr>
        <p:grpSpPr>
          <a:xfrm>
            <a:off x="550862" y="6145831"/>
            <a:ext cx="877888" cy="356047"/>
            <a:chOff x="470661" y="492919"/>
            <a:chExt cx="1210408" cy="490907"/>
          </a:xfrm>
          <a:solidFill>
            <a:schemeClr val="tx2"/>
          </a:solidFill>
        </p:grpSpPr>
        <p:sp>
          <p:nvSpPr>
            <p:cNvPr id="35" name="Freeform: Shape 34">
              <a:extLst>
                <a:ext uri="{FF2B5EF4-FFF2-40B4-BE49-F238E27FC236}">
                  <a16:creationId xmlns:a16="http://schemas.microsoft.com/office/drawing/2014/main" id="{2A99BFF6-2F4A-4073-9EB6-03E1C4D03904}"/>
                </a:ext>
              </a:extLst>
            </p:cNvPr>
            <p:cNvSpPr/>
            <p:nvPr/>
          </p:nvSpPr>
          <p:spPr>
            <a:xfrm>
              <a:off x="848685" y="492919"/>
              <a:ext cx="471765" cy="490907"/>
            </a:xfrm>
            <a:custGeom>
              <a:avLst/>
              <a:gdLst>
                <a:gd name="connsiteX0" fmla="*/ 235901 w 471765"/>
                <a:gd name="connsiteY0" fmla="*/ 490890 h 490907"/>
                <a:gd name="connsiteX1" fmla="*/ 139760 w 471765"/>
                <a:gd name="connsiteY1" fmla="*/ 470101 h 490907"/>
                <a:gd name="connsiteX2" fmla="*/ 65448 w 471765"/>
                <a:gd name="connsiteY2" fmla="*/ 414537 h 490907"/>
                <a:gd name="connsiteX3" fmla="*/ 17047 w 471765"/>
                <a:gd name="connsiteY3" fmla="*/ 335784 h 490907"/>
                <a:gd name="connsiteX4" fmla="*/ 0 w 471765"/>
                <a:gd name="connsiteY4" fmla="*/ 245445 h 490907"/>
                <a:gd name="connsiteX5" fmla="*/ 18068 w 471765"/>
                <a:gd name="connsiteY5" fmla="*/ 153065 h 490907"/>
                <a:gd name="connsiteX6" fmla="*/ 67830 w 471765"/>
                <a:gd name="connsiteY6" fmla="*/ 74652 h 490907"/>
                <a:gd name="connsiteX7" fmla="*/ 143163 w 471765"/>
                <a:gd name="connsiteY7" fmla="*/ 20109 h 490907"/>
                <a:gd name="connsiteX8" fmla="*/ 237924 w 471765"/>
                <a:gd name="connsiteY8" fmla="*/ 0 h 490907"/>
                <a:gd name="connsiteX9" fmla="*/ 333706 w 471765"/>
                <a:gd name="connsiteY9" fmla="*/ 21148 h 490907"/>
                <a:gd name="connsiteX10" fmla="*/ 407678 w 471765"/>
                <a:gd name="connsiteY10" fmla="*/ 77732 h 490907"/>
                <a:gd name="connsiteX11" fmla="*/ 455058 w 471765"/>
                <a:gd name="connsiteY11" fmla="*/ 156826 h 490907"/>
                <a:gd name="connsiteX12" fmla="*/ 471765 w 471765"/>
                <a:gd name="connsiteY12" fmla="*/ 246824 h 490907"/>
                <a:gd name="connsiteX13" fmla="*/ 454378 w 471765"/>
                <a:gd name="connsiteY13" fmla="*/ 338523 h 490907"/>
                <a:gd name="connsiteX14" fmla="*/ 405296 w 471765"/>
                <a:gd name="connsiteY14" fmla="*/ 416936 h 490907"/>
                <a:gd name="connsiteX15" fmla="*/ 330304 w 471765"/>
                <a:gd name="connsiteY15" fmla="*/ 471139 h 490907"/>
                <a:gd name="connsiteX16" fmla="*/ 235883 w 471765"/>
                <a:gd name="connsiteY16" fmla="*/ 490908 h 490907"/>
                <a:gd name="connsiteX17" fmla="*/ 236581 w 471765"/>
                <a:gd name="connsiteY17" fmla="*/ 407714 h 490907"/>
                <a:gd name="connsiteX18" fmla="*/ 297266 w 471765"/>
                <a:gd name="connsiteY18" fmla="*/ 393747 h 490907"/>
                <a:gd name="connsiteX19" fmla="*/ 341245 w 471765"/>
                <a:gd name="connsiteY19" fmla="*/ 356591 h 490907"/>
                <a:gd name="connsiteX20" fmla="*/ 368176 w 471765"/>
                <a:gd name="connsiteY20" fmla="*/ 304107 h 490907"/>
                <a:gd name="connsiteX21" fmla="*/ 377040 w 471765"/>
                <a:gd name="connsiteY21" fmla="*/ 245463 h 490907"/>
                <a:gd name="connsiteX22" fmla="*/ 367496 w 471765"/>
                <a:gd name="connsiteY22" fmla="*/ 184796 h 490907"/>
                <a:gd name="connsiteX23" fmla="*/ 339544 w 471765"/>
                <a:gd name="connsiteY23" fmla="*/ 132974 h 490907"/>
                <a:gd name="connsiteX24" fmla="*/ 295225 w 471765"/>
                <a:gd name="connsiteY24" fmla="*/ 96839 h 490907"/>
                <a:gd name="connsiteX25" fmla="*/ 235918 w 471765"/>
                <a:gd name="connsiteY25" fmla="*/ 83212 h 490907"/>
                <a:gd name="connsiteX26" fmla="*/ 176254 w 471765"/>
                <a:gd name="connsiteY26" fmla="*/ 97179 h 490907"/>
                <a:gd name="connsiteX27" fmla="*/ 131935 w 471765"/>
                <a:gd name="connsiteY27" fmla="*/ 134335 h 490907"/>
                <a:gd name="connsiteX28" fmla="*/ 104664 w 471765"/>
                <a:gd name="connsiteY28" fmla="*/ 186497 h 490907"/>
                <a:gd name="connsiteX29" fmla="*/ 95460 w 471765"/>
                <a:gd name="connsiteY29" fmla="*/ 245463 h 490907"/>
                <a:gd name="connsiteX30" fmla="*/ 105004 w 471765"/>
                <a:gd name="connsiteY30" fmla="*/ 306148 h 490907"/>
                <a:gd name="connsiteX31" fmla="*/ 132616 w 471765"/>
                <a:gd name="connsiteY31" fmla="*/ 357970 h 490907"/>
                <a:gd name="connsiteX32" fmla="*/ 176934 w 471765"/>
                <a:gd name="connsiteY32" fmla="*/ 394105 h 490907"/>
                <a:gd name="connsiteX33" fmla="*/ 236599 w 471765"/>
                <a:gd name="connsiteY33" fmla="*/ 407732 h 49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1765" h="490907">
                  <a:moveTo>
                    <a:pt x="235901" y="490890"/>
                  </a:moveTo>
                  <a:cubicBezTo>
                    <a:pt x="200446" y="490890"/>
                    <a:pt x="168393" y="483960"/>
                    <a:pt x="139760" y="470101"/>
                  </a:cubicBezTo>
                  <a:cubicBezTo>
                    <a:pt x="111128" y="456241"/>
                    <a:pt x="86345" y="437708"/>
                    <a:pt x="65448" y="414537"/>
                  </a:cubicBezTo>
                  <a:cubicBezTo>
                    <a:pt x="44534" y="391365"/>
                    <a:pt x="28400" y="365114"/>
                    <a:pt x="17047" y="335784"/>
                  </a:cubicBezTo>
                  <a:cubicBezTo>
                    <a:pt x="5676" y="306471"/>
                    <a:pt x="0" y="276352"/>
                    <a:pt x="0" y="245445"/>
                  </a:cubicBezTo>
                  <a:cubicBezTo>
                    <a:pt x="0" y="214538"/>
                    <a:pt x="6017" y="182378"/>
                    <a:pt x="18068" y="153065"/>
                  </a:cubicBezTo>
                  <a:cubicBezTo>
                    <a:pt x="30101" y="123752"/>
                    <a:pt x="46700" y="97609"/>
                    <a:pt x="67830" y="74652"/>
                  </a:cubicBezTo>
                  <a:cubicBezTo>
                    <a:pt x="88960" y="51714"/>
                    <a:pt x="114082" y="33521"/>
                    <a:pt x="143163" y="20109"/>
                  </a:cubicBezTo>
                  <a:cubicBezTo>
                    <a:pt x="172243" y="6715"/>
                    <a:pt x="203848" y="0"/>
                    <a:pt x="237924" y="0"/>
                  </a:cubicBezTo>
                  <a:cubicBezTo>
                    <a:pt x="272000" y="0"/>
                    <a:pt x="304841" y="7055"/>
                    <a:pt x="333706" y="21148"/>
                  </a:cubicBezTo>
                  <a:cubicBezTo>
                    <a:pt x="362571" y="35240"/>
                    <a:pt x="387229" y="54114"/>
                    <a:pt x="407678" y="77732"/>
                  </a:cubicBezTo>
                  <a:cubicBezTo>
                    <a:pt x="428127" y="101369"/>
                    <a:pt x="443921" y="127727"/>
                    <a:pt x="455058" y="156826"/>
                  </a:cubicBezTo>
                  <a:cubicBezTo>
                    <a:pt x="466196" y="185924"/>
                    <a:pt x="471765" y="215917"/>
                    <a:pt x="471765" y="246824"/>
                  </a:cubicBezTo>
                  <a:cubicBezTo>
                    <a:pt x="471765" y="277731"/>
                    <a:pt x="465981" y="309210"/>
                    <a:pt x="454378" y="338523"/>
                  </a:cubicBezTo>
                  <a:cubicBezTo>
                    <a:pt x="442793" y="367836"/>
                    <a:pt x="426426" y="393980"/>
                    <a:pt x="405296" y="416936"/>
                  </a:cubicBezTo>
                  <a:cubicBezTo>
                    <a:pt x="384167" y="439892"/>
                    <a:pt x="359151" y="457960"/>
                    <a:pt x="330304" y="471139"/>
                  </a:cubicBezTo>
                  <a:cubicBezTo>
                    <a:pt x="301438" y="484336"/>
                    <a:pt x="269977" y="490908"/>
                    <a:pt x="235883" y="490908"/>
                  </a:cubicBezTo>
                  <a:close/>
                  <a:moveTo>
                    <a:pt x="236581" y="407714"/>
                  </a:moveTo>
                  <a:cubicBezTo>
                    <a:pt x="259770" y="407714"/>
                    <a:pt x="279986" y="403058"/>
                    <a:pt x="297266" y="393747"/>
                  </a:cubicBezTo>
                  <a:cubicBezTo>
                    <a:pt x="314528" y="384436"/>
                    <a:pt x="329194" y="372044"/>
                    <a:pt x="341245" y="356591"/>
                  </a:cubicBezTo>
                  <a:cubicBezTo>
                    <a:pt x="353278" y="341138"/>
                    <a:pt x="362267" y="323643"/>
                    <a:pt x="368176" y="304107"/>
                  </a:cubicBezTo>
                  <a:cubicBezTo>
                    <a:pt x="374085" y="284571"/>
                    <a:pt x="377040" y="265017"/>
                    <a:pt x="377040" y="245463"/>
                  </a:cubicBezTo>
                  <a:cubicBezTo>
                    <a:pt x="377040" y="224566"/>
                    <a:pt x="373852" y="204332"/>
                    <a:pt x="367496" y="184796"/>
                  </a:cubicBezTo>
                  <a:cubicBezTo>
                    <a:pt x="361121" y="165260"/>
                    <a:pt x="351809" y="147980"/>
                    <a:pt x="339544" y="132974"/>
                  </a:cubicBezTo>
                  <a:cubicBezTo>
                    <a:pt x="327278" y="117968"/>
                    <a:pt x="312487" y="105935"/>
                    <a:pt x="295225" y="96839"/>
                  </a:cubicBezTo>
                  <a:cubicBezTo>
                    <a:pt x="277945" y="87742"/>
                    <a:pt x="258176" y="83212"/>
                    <a:pt x="235918" y="83212"/>
                  </a:cubicBezTo>
                  <a:cubicBezTo>
                    <a:pt x="213661" y="83212"/>
                    <a:pt x="193749" y="87885"/>
                    <a:pt x="176254" y="97179"/>
                  </a:cubicBezTo>
                  <a:cubicBezTo>
                    <a:pt x="158741" y="106508"/>
                    <a:pt x="143968" y="118899"/>
                    <a:pt x="131935" y="134335"/>
                  </a:cubicBezTo>
                  <a:cubicBezTo>
                    <a:pt x="119884" y="149788"/>
                    <a:pt x="110806" y="167176"/>
                    <a:pt x="104664" y="186497"/>
                  </a:cubicBezTo>
                  <a:cubicBezTo>
                    <a:pt x="98522" y="205818"/>
                    <a:pt x="95460" y="225479"/>
                    <a:pt x="95460" y="245463"/>
                  </a:cubicBezTo>
                  <a:cubicBezTo>
                    <a:pt x="95460" y="265447"/>
                    <a:pt x="98629" y="286594"/>
                    <a:pt x="105004" y="306148"/>
                  </a:cubicBezTo>
                  <a:cubicBezTo>
                    <a:pt x="111361" y="325702"/>
                    <a:pt x="120565" y="342964"/>
                    <a:pt x="132616" y="357970"/>
                  </a:cubicBezTo>
                  <a:cubicBezTo>
                    <a:pt x="144649" y="372975"/>
                    <a:pt x="159440" y="385027"/>
                    <a:pt x="176934" y="394105"/>
                  </a:cubicBezTo>
                  <a:cubicBezTo>
                    <a:pt x="194429" y="403202"/>
                    <a:pt x="214323" y="407732"/>
                    <a:pt x="236599" y="407732"/>
                  </a:cubicBezTo>
                  <a:close/>
                </a:path>
              </a:pathLst>
            </a:custGeom>
            <a:grpFill/>
            <a:ln w="1789"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7B265224-05C4-D111-8C43-6720D269F033}"/>
                </a:ext>
              </a:extLst>
            </p:cNvPr>
            <p:cNvSpPr/>
            <p:nvPr/>
          </p:nvSpPr>
          <p:spPr>
            <a:xfrm>
              <a:off x="470661" y="499544"/>
              <a:ext cx="452032" cy="484067"/>
            </a:xfrm>
            <a:custGeom>
              <a:avLst/>
              <a:gdLst>
                <a:gd name="connsiteX0" fmla="*/ 452032 w 452032"/>
                <a:gd name="connsiteY0" fmla="*/ 484068 h 484067"/>
                <a:gd name="connsiteX1" fmla="*/ 274095 w 452032"/>
                <a:gd name="connsiteY1" fmla="*/ 0 h 484067"/>
                <a:gd name="connsiteX2" fmla="*/ 178653 w 452032"/>
                <a:gd name="connsiteY2" fmla="*/ 0 h 484067"/>
                <a:gd name="connsiteX3" fmla="*/ 0 w 452032"/>
                <a:gd name="connsiteY3" fmla="*/ 484068 h 484067"/>
                <a:gd name="connsiteX4" fmla="*/ 96821 w 452032"/>
                <a:gd name="connsiteY4" fmla="*/ 484068 h 484067"/>
                <a:gd name="connsiteX5" fmla="*/ 136287 w 452032"/>
                <a:gd name="connsiteY5" fmla="*/ 366296 h 484067"/>
                <a:gd name="connsiteX6" fmla="*/ 216776 w 452032"/>
                <a:gd name="connsiteY6" fmla="*/ 366440 h 484067"/>
                <a:gd name="connsiteX7" fmla="*/ 316068 w 452032"/>
                <a:gd name="connsiteY7" fmla="*/ 366619 h 484067"/>
                <a:gd name="connsiteX8" fmla="*/ 355212 w 452032"/>
                <a:gd name="connsiteY8" fmla="*/ 484050 h 484067"/>
                <a:gd name="connsiteX9" fmla="*/ 452014 w 452032"/>
                <a:gd name="connsiteY9" fmla="*/ 484050 h 484067"/>
                <a:gd name="connsiteX10" fmla="*/ 226374 w 452032"/>
                <a:gd name="connsiteY10" fmla="*/ 97501 h 484067"/>
                <a:gd name="connsiteX11" fmla="*/ 292020 w 452032"/>
                <a:gd name="connsiteY11" fmla="*/ 294437 h 484067"/>
                <a:gd name="connsiteX12" fmla="*/ 160371 w 452032"/>
                <a:gd name="connsiteY12" fmla="*/ 294473 h 484067"/>
                <a:gd name="connsiteX13" fmla="*/ 226374 w 452032"/>
                <a:gd name="connsiteY13" fmla="*/ 97501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32" h="484067">
                  <a:moveTo>
                    <a:pt x="452032" y="484068"/>
                  </a:moveTo>
                  <a:lnTo>
                    <a:pt x="274095" y="0"/>
                  </a:lnTo>
                  <a:lnTo>
                    <a:pt x="178653" y="0"/>
                  </a:lnTo>
                  <a:lnTo>
                    <a:pt x="0" y="484068"/>
                  </a:lnTo>
                  <a:lnTo>
                    <a:pt x="96821" y="484068"/>
                  </a:lnTo>
                  <a:lnTo>
                    <a:pt x="136287" y="366296"/>
                  </a:lnTo>
                  <a:lnTo>
                    <a:pt x="216776" y="366440"/>
                  </a:lnTo>
                  <a:lnTo>
                    <a:pt x="316068" y="366619"/>
                  </a:lnTo>
                  <a:lnTo>
                    <a:pt x="355212" y="484050"/>
                  </a:lnTo>
                  <a:lnTo>
                    <a:pt x="452014" y="484050"/>
                  </a:lnTo>
                  <a:close/>
                  <a:moveTo>
                    <a:pt x="226374" y="97501"/>
                  </a:moveTo>
                  <a:lnTo>
                    <a:pt x="292020" y="294437"/>
                  </a:lnTo>
                  <a:lnTo>
                    <a:pt x="160371" y="294473"/>
                  </a:lnTo>
                  <a:lnTo>
                    <a:pt x="226374" y="97501"/>
                  </a:lnTo>
                  <a:close/>
                </a:path>
              </a:pathLst>
            </a:custGeom>
            <a:grpFill/>
            <a:ln w="1789"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E074DC57-6E64-BF05-F2AD-45C87C41B07E}"/>
                </a:ext>
              </a:extLst>
            </p:cNvPr>
            <p:cNvSpPr/>
            <p:nvPr/>
          </p:nvSpPr>
          <p:spPr>
            <a:xfrm>
              <a:off x="1229055" y="499544"/>
              <a:ext cx="452014" cy="484067"/>
            </a:xfrm>
            <a:custGeom>
              <a:avLst/>
              <a:gdLst>
                <a:gd name="connsiteX0" fmla="*/ 452014 w 452014"/>
                <a:gd name="connsiteY0" fmla="*/ 484068 h 484067"/>
                <a:gd name="connsiteX1" fmla="*/ 274077 w 452014"/>
                <a:gd name="connsiteY1" fmla="*/ 0 h 484067"/>
                <a:gd name="connsiteX2" fmla="*/ 178635 w 452014"/>
                <a:gd name="connsiteY2" fmla="*/ 0 h 484067"/>
                <a:gd name="connsiteX3" fmla="*/ 0 w 452014"/>
                <a:gd name="connsiteY3" fmla="*/ 484068 h 484067"/>
                <a:gd name="connsiteX4" fmla="*/ 96821 w 452014"/>
                <a:gd name="connsiteY4" fmla="*/ 484068 h 484067"/>
                <a:gd name="connsiteX5" fmla="*/ 136287 w 452014"/>
                <a:gd name="connsiteY5" fmla="*/ 366296 h 484067"/>
                <a:gd name="connsiteX6" fmla="*/ 216776 w 452014"/>
                <a:gd name="connsiteY6" fmla="*/ 366440 h 484067"/>
                <a:gd name="connsiteX7" fmla="*/ 316068 w 452014"/>
                <a:gd name="connsiteY7" fmla="*/ 366619 h 484067"/>
                <a:gd name="connsiteX8" fmla="*/ 355212 w 452014"/>
                <a:gd name="connsiteY8" fmla="*/ 484050 h 484067"/>
                <a:gd name="connsiteX9" fmla="*/ 452014 w 452014"/>
                <a:gd name="connsiteY9" fmla="*/ 484050 h 484067"/>
                <a:gd name="connsiteX10" fmla="*/ 226338 w 452014"/>
                <a:gd name="connsiteY10" fmla="*/ 97501 h 484067"/>
                <a:gd name="connsiteX11" fmla="*/ 291984 w 452014"/>
                <a:gd name="connsiteY11" fmla="*/ 294437 h 484067"/>
                <a:gd name="connsiteX12" fmla="*/ 160335 w 452014"/>
                <a:gd name="connsiteY12" fmla="*/ 294473 h 484067"/>
                <a:gd name="connsiteX13" fmla="*/ 226338 w 452014"/>
                <a:gd name="connsiteY13" fmla="*/ 97483 h 48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2014" h="484067">
                  <a:moveTo>
                    <a:pt x="452014" y="484068"/>
                  </a:moveTo>
                  <a:lnTo>
                    <a:pt x="274077" y="0"/>
                  </a:lnTo>
                  <a:lnTo>
                    <a:pt x="178635" y="0"/>
                  </a:lnTo>
                  <a:lnTo>
                    <a:pt x="0" y="484068"/>
                  </a:lnTo>
                  <a:lnTo>
                    <a:pt x="96821" y="484068"/>
                  </a:lnTo>
                  <a:lnTo>
                    <a:pt x="136287" y="366296"/>
                  </a:lnTo>
                  <a:lnTo>
                    <a:pt x="216776" y="366440"/>
                  </a:lnTo>
                  <a:lnTo>
                    <a:pt x="316068" y="366619"/>
                  </a:lnTo>
                  <a:lnTo>
                    <a:pt x="355212" y="484050"/>
                  </a:lnTo>
                  <a:lnTo>
                    <a:pt x="452014" y="484050"/>
                  </a:lnTo>
                  <a:close/>
                  <a:moveTo>
                    <a:pt x="226338" y="97501"/>
                  </a:moveTo>
                  <a:lnTo>
                    <a:pt x="291984" y="294437"/>
                  </a:lnTo>
                  <a:lnTo>
                    <a:pt x="160335" y="294473"/>
                  </a:lnTo>
                  <a:lnTo>
                    <a:pt x="226338" y="97483"/>
                  </a:lnTo>
                  <a:close/>
                </a:path>
              </a:pathLst>
            </a:custGeom>
            <a:grpFill/>
            <a:ln w="1789"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CC60C8AF-DCB6-7313-450F-78411E68019F}"/>
                </a:ext>
              </a:extLst>
            </p:cNvPr>
            <p:cNvSpPr/>
            <p:nvPr/>
          </p:nvSpPr>
          <p:spPr>
            <a:xfrm>
              <a:off x="1070171" y="804994"/>
              <a:ext cx="255669" cy="178635"/>
            </a:xfrm>
            <a:custGeom>
              <a:avLst/>
              <a:gdLst>
                <a:gd name="connsiteX0" fmla="*/ 18 w 255669"/>
                <a:gd name="connsiteY0" fmla="*/ 0 h 178635"/>
                <a:gd name="connsiteX1" fmla="*/ 96140 w 255669"/>
                <a:gd name="connsiteY1" fmla="*/ 0 h 178635"/>
                <a:gd name="connsiteX2" fmla="*/ 255669 w 255669"/>
                <a:gd name="connsiteY2" fmla="*/ 178636 h 178635"/>
                <a:gd name="connsiteX3" fmla="*/ 158867 w 255669"/>
                <a:gd name="connsiteY3" fmla="*/ 178636 h 178635"/>
                <a:gd name="connsiteX4" fmla="*/ 0 w 255669"/>
                <a:gd name="connsiteY4" fmla="*/ 0 h 178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69" h="178635">
                  <a:moveTo>
                    <a:pt x="18" y="0"/>
                  </a:moveTo>
                  <a:lnTo>
                    <a:pt x="96140" y="0"/>
                  </a:lnTo>
                  <a:lnTo>
                    <a:pt x="255669" y="178636"/>
                  </a:lnTo>
                  <a:lnTo>
                    <a:pt x="158867" y="178636"/>
                  </a:lnTo>
                  <a:lnTo>
                    <a:pt x="0" y="0"/>
                  </a:lnTo>
                  <a:close/>
                </a:path>
              </a:pathLst>
            </a:custGeom>
            <a:solidFill>
              <a:schemeClr val="accent1"/>
            </a:solidFill>
            <a:ln w="1789" cap="flat">
              <a:noFill/>
              <a:prstDash val="solid"/>
              <a:miter/>
            </a:ln>
          </p:spPr>
          <p:txBody>
            <a:bodyPr rtlCol="0" anchor="ctr"/>
            <a:lstStyle/>
            <a:p>
              <a:endParaRPr lang="en-GB"/>
            </a:p>
          </p:txBody>
        </p:sp>
      </p:grpSp>
    </p:spTree>
    <p:extLst>
      <p:ext uri="{BB962C8B-B14F-4D97-AF65-F5344CB8AC3E}">
        <p14:creationId xmlns:p14="http://schemas.microsoft.com/office/powerpoint/2010/main" val="3149502194"/>
      </p:ext>
    </p:extLst>
  </p:cSld>
  <p:clrMap bg1="lt1" tx1="dk1" bg2="lt2" tx2="dk2" accent1="accent1" accent2="accent2" accent3="accent3" accent4="accent4" accent5="accent5" accent6="accent6" hlink="hlink" folHlink="folHlink"/>
  <p:sldLayoutIdLst>
    <p:sldLayoutId id="2147483689" r:id="rId1"/>
    <p:sldLayoutId id="2147483688" r:id="rId2"/>
    <p:sldLayoutId id="2147483649" r:id="rId3"/>
    <p:sldLayoutId id="2147483651" r:id="rId4"/>
    <p:sldLayoutId id="2147483703" r:id="rId5"/>
    <p:sldLayoutId id="2147483668" r:id="rId6"/>
    <p:sldLayoutId id="2147483704" r:id="rId7"/>
    <p:sldLayoutId id="2147483669" r:id="rId8"/>
    <p:sldLayoutId id="2147483705" r:id="rId9"/>
    <p:sldLayoutId id="2147483670" r:id="rId10"/>
    <p:sldLayoutId id="2147483706" r:id="rId11"/>
    <p:sldLayoutId id="2147483671" r:id="rId12"/>
    <p:sldLayoutId id="2147483707" r:id="rId13"/>
    <p:sldLayoutId id="2147483672" r:id="rId14"/>
    <p:sldLayoutId id="2147483708" r:id="rId15"/>
    <p:sldLayoutId id="2147483673" r:id="rId16"/>
    <p:sldLayoutId id="2147483709" r:id="rId17"/>
    <p:sldLayoutId id="2147483674" r:id="rId18"/>
    <p:sldLayoutId id="2147483710" r:id="rId19"/>
    <p:sldLayoutId id="2147483675" r:id="rId20"/>
    <p:sldLayoutId id="2147483711" r:id="rId21"/>
    <p:sldLayoutId id="2147483657" r:id="rId22"/>
    <p:sldLayoutId id="2147483656" r:id="rId23"/>
    <p:sldLayoutId id="2147483650" r:id="rId24"/>
    <p:sldLayoutId id="2147483658" r:id="rId25"/>
    <p:sldLayoutId id="2147483652" r:id="rId26"/>
    <p:sldLayoutId id="2147483664" r:id="rId27"/>
    <p:sldLayoutId id="2147483683" r:id="rId28"/>
    <p:sldLayoutId id="2147483660" r:id="rId29"/>
    <p:sldLayoutId id="2147483661" r:id="rId30"/>
    <p:sldLayoutId id="2147483662" r:id="rId31"/>
    <p:sldLayoutId id="2147483666" r:id="rId32"/>
    <p:sldLayoutId id="2147483684" r:id="rId33"/>
    <p:sldLayoutId id="2147483665" r:id="rId34"/>
    <p:sldLayoutId id="2147483659" r:id="rId35"/>
    <p:sldLayoutId id="2147483697" r:id="rId36"/>
    <p:sldLayoutId id="2147483682" r:id="rId37"/>
    <p:sldLayoutId id="2147483654" r:id="rId38"/>
    <p:sldLayoutId id="2147483676" r:id="rId39"/>
    <p:sldLayoutId id="2147483691" r:id="rId40"/>
    <p:sldLayoutId id="2147483712" r:id="rId41"/>
    <p:sldLayoutId id="2147483693" r:id="rId42"/>
    <p:sldLayoutId id="2147483690" r:id="rId43"/>
    <p:sldLayoutId id="2147483700" r:id="rId44"/>
    <p:sldLayoutId id="2147483692" r:id="rId45"/>
    <p:sldLayoutId id="2147483695" r:id="rId46"/>
    <p:sldLayoutId id="2147483696" r:id="rId47"/>
    <p:sldLayoutId id="2147483701" r:id="rId48"/>
    <p:sldLayoutId id="2147483702" r:id="rId49"/>
    <p:sldLayoutId id="2147483663" r:id="rId50"/>
    <p:sldLayoutId id="2147483698" r:id="rId51"/>
    <p:sldLayoutId id="2147483680" r:id="rId52"/>
    <p:sldLayoutId id="2147483713" r:id="rId53"/>
    <p:sldLayoutId id="2147483655" r:id="rId54"/>
    <p:sldLayoutId id="2147483714" r:id="rId55"/>
    <p:sldLayoutId id="2147483694" r:id="rId5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100000"/>
        </a:lnSpc>
        <a:spcBef>
          <a:spcPct val="0"/>
        </a:spcBef>
        <a:buNone/>
        <a:defRPr sz="3600" kern="1200">
          <a:solidFill>
            <a:schemeClr val="tx2"/>
          </a:solidFill>
          <a:latin typeface="+mj-lt"/>
          <a:ea typeface="+mj-ea"/>
          <a:cs typeface="+mj-cs"/>
        </a:defRPr>
      </a:lvl1pPr>
    </p:titleStyle>
    <p:bodyStyle>
      <a:lvl1pPr marL="0" indent="0" algn="l" defTabSz="914400" rtl="0" eaLnBrk="1" latinLnBrk="0" hangingPunct="1">
        <a:lnSpc>
          <a:spcPct val="110000"/>
        </a:lnSpc>
        <a:spcBef>
          <a:spcPts val="600"/>
        </a:spcBef>
        <a:spcAft>
          <a:spcPts val="600"/>
        </a:spcAft>
        <a:buFont typeface="Arial" panose="020B0604020202020204" pitchFamily="34" charset="0"/>
        <a:buNone/>
        <a:defRPr sz="1800" b="1" kern="1200">
          <a:solidFill>
            <a:schemeClr val="tx2"/>
          </a:solidFill>
          <a:latin typeface="+mn-lt"/>
          <a:ea typeface="+mn-ea"/>
          <a:cs typeface="+mn-cs"/>
        </a:defRPr>
      </a:lvl1pPr>
      <a:lvl2pPr marL="0" indent="0" algn="l" defTabSz="914400" rtl="0" eaLnBrk="1" latinLnBrk="0" hangingPunct="1">
        <a:lnSpc>
          <a:spcPct val="110000"/>
        </a:lnSpc>
        <a:spcBef>
          <a:spcPts val="600"/>
        </a:spcBef>
        <a:spcAft>
          <a:spcPts val="800"/>
        </a:spcAft>
        <a:buFont typeface="Arial" panose="020B0604020202020204" pitchFamily="34" charset="0"/>
        <a:buNone/>
        <a:defRPr sz="1600" kern="1200">
          <a:solidFill>
            <a:schemeClr val="tx1"/>
          </a:solidFill>
          <a:latin typeface="Source Sans Pro Semibold" panose="020B0603030403020204" pitchFamily="34" charset="0"/>
          <a:ea typeface="+mn-ea"/>
          <a:cs typeface="+mn-cs"/>
        </a:defRPr>
      </a:lvl2pPr>
      <a:lvl3pPr marL="0" indent="0" algn="l" defTabSz="914400" rtl="0" eaLnBrk="1" latinLnBrk="0" hangingPunct="1">
        <a:lnSpc>
          <a:spcPct val="110000"/>
        </a:lnSpc>
        <a:spcBef>
          <a:spcPts val="200"/>
        </a:spcBef>
        <a:spcAft>
          <a:spcPts val="200"/>
        </a:spcAft>
        <a:buFont typeface="Arial" panose="020B0604020202020204" pitchFamily="34" charset="0"/>
        <a:buNone/>
        <a:defRPr sz="1400" kern="1200">
          <a:solidFill>
            <a:schemeClr val="tx1"/>
          </a:solidFill>
          <a:latin typeface="+mn-lt"/>
          <a:ea typeface="+mn-ea"/>
          <a:cs typeface="+mn-cs"/>
        </a:defRPr>
      </a:lvl3pPr>
      <a:lvl4pPr marL="179388" indent="-179388" algn="l" defTabSz="914400" rtl="0" eaLnBrk="1" latinLnBrk="0" hangingPunct="1">
        <a:lnSpc>
          <a:spcPct val="110000"/>
        </a:lnSpc>
        <a:spcBef>
          <a:spcPts val="200"/>
        </a:spcBef>
        <a:spcAft>
          <a:spcPts val="200"/>
        </a:spcAft>
        <a:buFont typeface="Arial" panose="020B0604020202020204" pitchFamily="34" charset="0"/>
        <a:buChar char="•"/>
        <a:defRPr sz="1400" kern="1200">
          <a:solidFill>
            <a:schemeClr val="tx1"/>
          </a:solidFill>
          <a:latin typeface="+mn-lt"/>
          <a:ea typeface="+mn-ea"/>
          <a:cs typeface="+mn-cs"/>
        </a:defRPr>
      </a:lvl4pPr>
      <a:lvl5pPr marL="358775" indent="-179388" algn="l" defTabSz="914400" rtl="0" eaLnBrk="1" latinLnBrk="0" hangingPunct="1">
        <a:lnSpc>
          <a:spcPct val="110000"/>
        </a:lnSpc>
        <a:spcBef>
          <a:spcPts val="200"/>
        </a:spcBef>
        <a:spcAft>
          <a:spcPts val="200"/>
        </a:spcAft>
        <a:buFont typeface="Arial" panose="020B0604020202020204" pitchFamily="34" charset="0"/>
        <a:buChar char="•"/>
        <a:defRPr sz="1400" kern="1200">
          <a:solidFill>
            <a:schemeClr val="tx1"/>
          </a:solidFill>
          <a:latin typeface="+mn-lt"/>
          <a:ea typeface="+mn-ea"/>
          <a:cs typeface="+mn-cs"/>
        </a:defRPr>
      </a:lvl5pPr>
      <a:lvl6pPr marL="536575" indent="-177800" algn="l" defTabSz="914400" rtl="0" eaLnBrk="1" latinLnBrk="0" hangingPunct="1">
        <a:lnSpc>
          <a:spcPct val="110000"/>
        </a:lnSpc>
        <a:spcBef>
          <a:spcPts val="200"/>
        </a:spcBef>
        <a:spcAft>
          <a:spcPts val="200"/>
        </a:spcAft>
        <a:buFont typeface="Source Sans Pro" panose="020B0503030403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userDrawn="1">
          <p15:clr>
            <a:srgbClr val="F26B43"/>
          </p15:clr>
        </p15:guide>
        <p15:guide id="2" pos="347" userDrawn="1">
          <p15:clr>
            <a:srgbClr val="F26B43"/>
          </p15:clr>
        </p15:guide>
        <p15:guide id="3" pos="7333" userDrawn="1">
          <p15:clr>
            <a:srgbClr val="F26B43"/>
          </p15:clr>
        </p15:guide>
        <p15:guide id="4" orient="horz" pos="4096" userDrawn="1">
          <p15:clr>
            <a:srgbClr val="F26B43"/>
          </p15:clr>
        </p15:guide>
        <p15:guide id="5" orient="horz" pos="3636" userDrawn="1">
          <p15:clr>
            <a:srgbClr val="F26B43"/>
          </p15:clr>
        </p15:guide>
        <p15:guide id="6" orient="horz" pos="123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18.svg"/><Relationship Id="rId3" Type="http://schemas.microsoft.com/office/2018/10/relationships/comments" Target="../comments/modernComment_7FFFFB65_8491071.xml"/><Relationship Id="rId7" Type="http://schemas.openxmlformats.org/officeDocument/2006/relationships/image" Target="../media/image12.svg"/><Relationship Id="rId12" Type="http://schemas.openxmlformats.org/officeDocument/2006/relationships/image" Target="../media/image17.svg"/><Relationship Id="rId2" Type="http://schemas.openxmlformats.org/officeDocument/2006/relationships/notesSlide" Target="../notesSlides/notesSlide1.xml"/><Relationship Id="rId1" Type="http://schemas.openxmlformats.org/officeDocument/2006/relationships/slideLayout" Target="../slideLayouts/slideLayout53.xml"/><Relationship Id="rId6" Type="http://schemas.openxmlformats.org/officeDocument/2006/relationships/image" Target="../media/image11.svg"/><Relationship Id="rId11" Type="http://schemas.openxmlformats.org/officeDocument/2006/relationships/image" Target="../media/image16.svg"/><Relationship Id="rId5" Type="http://schemas.openxmlformats.org/officeDocument/2006/relationships/image" Target="../media/image10.sv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svg"/></Relationships>
</file>

<file path=ppt/slides/_rels/slide4.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18.svg"/><Relationship Id="rId3" Type="http://schemas.microsoft.com/office/2018/10/relationships/comments" Target="../comments/modernComment_7FFFFB67_A86FCE0B.xml"/><Relationship Id="rId7" Type="http://schemas.openxmlformats.org/officeDocument/2006/relationships/image" Target="../media/image12.svg"/><Relationship Id="rId12" Type="http://schemas.openxmlformats.org/officeDocument/2006/relationships/image" Target="../media/image17.svg"/><Relationship Id="rId2" Type="http://schemas.openxmlformats.org/officeDocument/2006/relationships/notesSlide" Target="../notesSlides/notesSlide2.xml"/><Relationship Id="rId1" Type="http://schemas.openxmlformats.org/officeDocument/2006/relationships/slideLayout" Target="../slideLayouts/slideLayout53.xml"/><Relationship Id="rId6" Type="http://schemas.openxmlformats.org/officeDocument/2006/relationships/image" Target="../media/image11.svg"/><Relationship Id="rId11" Type="http://schemas.openxmlformats.org/officeDocument/2006/relationships/image" Target="../media/image16.svg"/><Relationship Id="rId5" Type="http://schemas.openxmlformats.org/officeDocument/2006/relationships/image" Target="../media/image10.sv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svg"/></Relationships>
</file>

<file path=ppt/slides/_rels/slide5.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9.jpeg"/><Relationship Id="rId7" Type="http://schemas.openxmlformats.org/officeDocument/2006/relationships/image" Target="../media/image22.svg"/><Relationship Id="rId2" Type="http://schemas.microsoft.com/office/2018/10/relationships/comments" Target="../comments/modernComment_7FFFFB6F_668CE4A4.xml"/><Relationship Id="rId1" Type="http://schemas.openxmlformats.org/officeDocument/2006/relationships/slideLayout" Target="../slideLayouts/slideLayout53.xml"/><Relationship Id="rId6" Type="http://schemas.openxmlformats.org/officeDocument/2006/relationships/image" Target="../media/image21.svg"/><Relationship Id="rId5" Type="http://schemas.openxmlformats.org/officeDocument/2006/relationships/image" Target="../media/image20.svg"/><Relationship Id="rId10" Type="http://schemas.openxmlformats.org/officeDocument/2006/relationships/image" Target="../media/image25.svg"/><Relationship Id="rId4" Type="http://schemas.openxmlformats.org/officeDocument/2006/relationships/slide" Target="slide5.xml"/><Relationship Id="rId9" Type="http://schemas.openxmlformats.org/officeDocument/2006/relationships/image" Target="../media/image24.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8.xml.rels><?xml version="1.0" encoding="UTF-8" standalone="yes"?>
<Relationships xmlns="http://schemas.openxmlformats.org/package/2006/relationships"><Relationship Id="rId2" Type="http://schemas.microsoft.com/office/2018/10/relationships/comments" Target="../comments/modernComment_103_3D1268D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microsoft.com/office/2018/10/relationships/comments" Target="../comments/modernComment_7FFFFB7B_9B2F6443.xml"/><Relationship Id="rId2" Type="http://schemas.openxmlformats.org/officeDocument/2006/relationships/notesSlide" Target="../notesSlides/notesSlide4.xml"/><Relationship Id="rId1" Type="http://schemas.openxmlformats.org/officeDocument/2006/relationships/slideLayout" Target="../slideLayouts/slideLayout30.xml"/></Relationships>
</file>

<file path=ppt/slides/_rels/slide10.xml.rels><?xml version="1.0" encoding="UTF-8" standalone="yes"?>
<Relationships xmlns="http://schemas.openxmlformats.org/package/2006/relationships"><Relationship Id="rId3" Type="http://schemas.microsoft.com/office/2018/10/relationships/comments" Target="../comments/modernComment_7FFFEEB9_D027FEB5.xml"/><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microsoft.com/office/2018/10/relationships/comments" Target="../comments/modernComment_7FFFEEB0_CC1907C6.xml"/><Relationship Id="rId2" Type="http://schemas.openxmlformats.org/officeDocument/2006/relationships/notesSlide" Target="../notesSlides/notesSlide6.xml"/><Relationship Id="rId1" Type="http://schemas.openxmlformats.org/officeDocument/2006/relationships/slideLayout" Target="../slideLayouts/slideLayout29.xml"/><Relationship Id="rId5" Type="http://schemas.openxmlformats.org/officeDocument/2006/relationships/image" Target="../media/image27.svg"/><Relationship Id="rId4" Type="http://schemas.openxmlformats.org/officeDocument/2006/relationships/image" Target="../media/image26.svg"/></Relationships>
</file>

<file path=ppt/slides/_rels/slide12.xml.rels><?xml version="1.0" encoding="UTF-8" standalone="yes"?>
<Relationships xmlns="http://schemas.openxmlformats.org/package/2006/relationships"><Relationship Id="rId3" Type="http://schemas.microsoft.com/office/2018/10/relationships/comments" Target="../comments/modernComment_7FFFFB73_93DF5E97.xml"/><Relationship Id="rId2" Type="http://schemas.openxmlformats.org/officeDocument/2006/relationships/notesSlide" Target="../notesSlides/notesSlide7.xml"/><Relationship Id="rId1" Type="http://schemas.openxmlformats.org/officeDocument/2006/relationships/slideLayout" Target="../slideLayouts/slideLayout29.xml"/><Relationship Id="rId5" Type="http://schemas.openxmlformats.org/officeDocument/2006/relationships/image" Target="../media/image27.svg"/><Relationship Id="rId4" Type="http://schemas.openxmlformats.org/officeDocument/2006/relationships/image" Target="../media/image26.svg"/></Relationships>
</file>

<file path=ppt/slides/_rels/slide13.xml.rels><?xml version="1.0" encoding="UTF-8" standalone="yes"?>
<Relationships xmlns="http://schemas.openxmlformats.org/package/2006/relationships"><Relationship Id="rId3" Type="http://schemas.microsoft.com/office/2018/10/relationships/comments" Target="../comments/modernComment_7FFFFB74_B296C29B.xml"/><Relationship Id="rId2" Type="http://schemas.openxmlformats.org/officeDocument/2006/relationships/notesSlide" Target="../notesSlides/notesSlide8.xml"/><Relationship Id="rId1" Type="http://schemas.openxmlformats.org/officeDocument/2006/relationships/slideLayout" Target="../slideLayouts/slideLayout29.xml"/><Relationship Id="rId5" Type="http://schemas.openxmlformats.org/officeDocument/2006/relationships/image" Target="../media/image27.svg"/><Relationship Id="rId4" Type="http://schemas.openxmlformats.org/officeDocument/2006/relationships/image" Target="../media/image26.svg"/></Relationships>
</file>

<file path=ppt/slides/_rels/slide14.xml.rels><?xml version="1.0" encoding="UTF-8" standalone="yes"?>
<Relationships xmlns="http://schemas.openxmlformats.org/package/2006/relationships"><Relationship Id="rId3" Type="http://schemas.microsoft.com/office/2018/10/relationships/comments" Target="../comments/modernComment_7FFFFB75_C60A1D72.xml"/><Relationship Id="rId2" Type="http://schemas.openxmlformats.org/officeDocument/2006/relationships/notesSlide" Target="../notesSlides/notesSlide9.xml"/><Relationship Id="rId1" Type="http://schemas.openxmlformats.org/officeDocument/2006/relationships/slideLayout" Target="../slideLayouts/slideLayout29.xml"/><Relationship Id="rId5" Type="http://schemas.openxmlformats.org/officeDocument/2006/relationships/image" Target="../media/image27.svg"/><Relationship Id="rId4" Type="http://schemas.openxmlformats.org/officeDocument/2006/relationships/image" Target="../media/image26.svg"/></Relationships>
</file>

<file path=ppt/slides/_rels/slide15.xml.rels><?xml version="1.0" encoding="UTF-8" standalone="yes"?>
<Relationships xmlns="http://schemas.openxmlformats.org/package/2006/relationships"><Relationship Id="rId3" Type="http://schemas.microsoft.com/office/2018/10/relationships/comments" Target="../comments/modernComment_7FFFFB76_5D181299.xml"/><Relationship Id="rId2" Type="http://schemas.openxmlformats.org/officeDocument/2006/relationships/notesSlide" Target="../notesSlides/notesSlide10.xml"/><Relationship Id="rId1" Type="http://schemas.openxmlformats.org/officeDocument/2006/relationships/slideLayout" Target="../slideLayouts/slideLayout29.xml"/><Relationship Id="rId5" Type="http://schemas.openxmlformats.org/officeDocument/2006/relationships/image" Target="../media/image27.svg"/><Relationship Id="rId4" Type="http://schemas.openxmlformats.org/officeDocument/2006/relationships/image" Target="../media/image26.svg"/></Relationships>
</file>

<file path=ppt/slides/_rels/slide16.xml.rels><?xml version="1.0" encoding="UTF-8" standalone="yes"?>
<Relationships xmlns="http://schemas.openxmlformats.org/package/2006/relationships"><Relationship Id="rId3" Type="http://schemas.microsoft.com/office/2018/10/relationships/comments" Target="../comments/modernComment_7FFFEE98_62DC0C95.xml"/><Relationship Id="rId2" Type="http://schemas.openxmlformats.org/officeDocument/2006/relationships/notesSlide" Target="../notesSlides/notesSlide11.xml"/><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microsoft.com/office/2018/10/relationships/comments" Target="../comments/modernComment_7FFFFB7C_4EA415F1.xml"/><Relationship Id="rId7"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53.xml"/><Relationship Id="rId6" Type="http://schemas.openxmlformats.org/officeDocument/2006/relationships/image" Target="../media/image29.png"/><Relationship Id="rId5" Type="http://schemas.openxmlformats.org/officeDocument/2006/relationships/image" Target="../media/image28.svg"/><Relationship Id="rId4" Type="http://schemas.openxmlformats.org/officeDocument/2006/relationships/hyperlink" Target="https://www.aqa.org.uk/shape-the-future-together?utm_source=email&amp;utm_medium=ClickDimensions&amp;utm_campaign=Reform25_26&amp;utm_content=Science_teacher_panel"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80A7269-168F-5F13-539B-7FCCA6DBCA06}"/>
              </a:ext>
            </a:extLst>
          </p:cNvPr>
          <p:cNvSpPr>
            <a:spLocks noGrp="1"/>
          </p:cNvSpPr>
          <p:nvPr>
            <p:ph type="ctrTitle"/>
          </p:nvPr>
        </p:nvSpPr>
        <p:spPr/>
        <p:txBody>
          <a:bodyPr>
            <a:noAutofit/>
          </a:bodyPr>
          <a:lstStyle/>
          <a:p>
            <a:r>
              <a:rPr lang="en-GB" sz="4800" dirty="0"/>
              <a:t>Assessment Reform: </a:t>
            </a:r>
            <a:br>
              <a:rPr lang="en-GB" sz="4800" dirty="0"/>
            </a:br>
            <a:r>
              <a:rPr lang="en-GB" sz="4800" dirty="0"/>
              <a:t>Drama </a:t>
            </a:r>
            <a:br>
              <a:rPr lang="en-GB" sz="4800" dirty="0"/>
            </a:br>
            <a:r>
              <a:rPr lang="en-GB" sz="4800" dirty="0"/>
              <a:t>Hampshire drama conference</a:t>
            </a:r>
            <a:br>
              <a:rPr lang="en-GB" sz="1400" dirty="0"/>
            </a:br>
            <a:br>
              <a:rPr lang="en-GB" sz="1400" dirty="0"/>
            </a:br>
            <a:endParaRPr lang="en-GB" sz="4800" dirty="0"/>
          </a:p>
        </p:txBody>
      </p:sp>
      <p:sp>
        <p:nvSpPr>
          <p:cNvPr id="4" name="Text Placeholder 3">
            <a:extLst>
              <a:ext uri="{FF2B5EF4-FFF2-40B4-BE49-F238E27FC236}">
                <a16:creationId xmlns:a16="http://schemas.microsoft.com/office/drawing/2014/main" id="{F5BFEFE1-FE19-C196-6C84-09B5E4C68DB2}"/>
              </a:ext>
            </a:extLst>
          </p:cNvPr>
          <p:cNvSpPr>
            <a:spLocks noGrp="1"/>
          </p:cNvSpPr>
          <p:nvPr>
            <p:ph type="body" idx="1"/>
          </p:nvPr>
        </p:nvSpPr>
        <p:spPr>
          <a:xfrm>
            <a:off x="550863" y="4678812"/>
            <a:ext cx="8021246" cy="538718"/>
          </a:xfrm>
        </p:spPr>
        <p:txBody>
          <a:bodyPr vert="horz" lIns="0" tIns="0" rIns="0" bIns="0" rtlCol="0" anchor="t">
            <a:normAutofit/>
          </a:bodyPr>
          <a:lstStyle/>
          <a:p>
            <a:r>
              <a:rPr lang="en-GB" dirty="0">
                <a:latin typeface="Source Sans Pro Semibold"/>
                <a:ea typeface="Source Sans Pro Semibold"/>
              </a:rPr>
              <a:t>Sandra Allan: Creative Arts Sector Lead </a:t>
            </a:r>
          </a:p>
        </p:txBody>
      </p:sp>
      <p:sp>
        <p:nvSpPr>
          <p:cNvPr id="8" name="Slide Number Placeholder 7">
            <a:extLst>
              <a:ext uri="{FF2B5EF4-FFF2-40B4-BE49-F238E27FC236}">
                <a16:creationId xmlns:a16="http://schemas.microsoft.com/office/drawing/2014/main" id="{5736C1DD-B9A4-0B2B-BF76-C48AF174C579}"/>
              </a:ext>
            </a:extLst>
          </p:cNvPr>
          <p:cNvSpPr>
            <a:spLocks noGrp="1"/>
          </p:cNvSpPr>
          <p:nvPr>
            <p:ph type="sldNum" sz="quarter" idx="11"/>
          </p:nvPr>
        </p:nvSpPr>
        <p:spPr>
          <a:xfrm>
            <a:off x="10784264" y="6170134"/>
            <a:ext cx="856874" cy="365125"/>
          </a:xfrm>
        </p:spPr>
        <p:txBody>
          <a:bodyPr/>
          <a:lstStyle/>
          <a:p>
            <a:fld id="{39C6B835-EB63-4AE7-9628-740A286606E4}" type="slidenum">
              <a:rPr lang="en-GB" smtClean="0"/>
              <a:pPr/>
              <a:t>1</a:t>
            </a:fld>
            <a:endParaRPr lang="en-GB"/>
          </a:p>
        </p:txBody>
      </p:sp>
      <p:sp>
        <p:nvSpPr>
          <p:cNvPr id="2" name="Footer Placeholder 1">
            <a:extLst>
              <a:ext uri="{FF2B5EF4-FFF2-40B4-BE49-F238E27FC236}">
                <a16:creationId xmlns:a16="http://schemas.microsoft.com/office/drawing/2014/main" id="{69081A08-40D1-EB81-0393-CD959DA225B6}"/>
              </a:ext>
            </a:extLst>
          </p:cNvPr>
          <p:cNvSpPr>
            <a:spLocks noGrp="1"/>
          </p:cNvSpPr>
          <p:nvPr>
            <p:ph type="ftr" sz="quarter" idx="10"/>
          </p:nvPr>
        </p:nvSpPr>
        <p:spPr/>
        <p:txBody>
          <a:bodyPr/>
          <a:lstStyle/>
          <a:p>
            <a:r>
              <a:rPr lang="en-GB" dirty="0"/>
              <a:t>Copyright © 2026 AQA and its licensors. All rights reserved. </a:t>
            </a:r>
          </a:p>
        </p:txBody>
      </p:sp>
    </p:spTree>
    <p:extLst>
      <p:ext uri="{BB962C8B-B14F-4D97-AF65-F5344CB8AC3E}">
        <p14:creationId xmlns:p14="http://schemas.microsoft.com/office/powerpoint/2010/main" val="2017595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077FC-0CCD-1FB7-BF85-5CF286505E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3408B8-2BC3-35CA-9404-CCA884538579}"/>
              </a:ext>
            </a:extLst>
          </p:cNvPr>
          <p:cNvSpPr>
            <a:spLocks noGrp="1"/>
          </p:cNvSpPr>
          <p:nvPr>
            <p:ph type="title"/>
          </p:nvPr>
        </p:nvSpPr>
        <p:spPr/>
        <p:txBody>
          <a:bodyPr>
            <a:normAutofit/>
          </a:bodyPr>
          <a:lstStyle/>
          <a:p>
            <a:r>
              <a:rPr lang="en-GB"/>
              <a:t>Assessment reform</a:t>
            </a:r>
          </a:p>
        </p:txBody>
      </p:sp>
      <p:sp>
        <p:nvSpPr>
          <p:cNvPr id="3" name="Slide Number Placeholder 2">
            <a:extLst>
              <a:ext uri="{FF2B5EF4-FFF2-40B4-BE49-F238E27FC236}">
                <a16:creationId xmlns:a16="http://schemas.microsoft.com/office/drawing/2014/main" id="{67F50B45-9354-F870-0DC8-A2556D4CE11D}"/>
              </a:ext>
            </a:extLst>
          </p:cNvPr>
          <p:cNvSpPr>
            <a:spLocks noGrp="1"/>
          </p:cNvSpPr>
          <p:nvPr>
            <p:ph type="sldNum" sz="quarter" idx="11"/>
          </p:nvPr>
        </p:nvSpPr>
        <p:spPr/>
        <p:txBody>
          <a:bodyPr/>
          <a:lstStyle/>
          <a:p>
            <a:fld id="{39C6B835-EB63-4AE7-9628-740A286606E4}" type="slidenum">
              <a:rPr lang="en-GB" smtClean="0"/>
              <a:pPr/>
              <a:t>2</a:t>
            </a:fld>
            <a:endParaRPr lang="en-GB"/>
          </a:p>
        </p:txBody>
      </p:sp>
    </p:spTree>
    <p:extLst>
      <p:ext uri="{BB962C8B-B14F-4D97-AF65-F5344CB8AC3E}">
        <p14:creationId xmlns:p14="http://schemas.microsoft.com/office/powerpoint/2010/main" val="762183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DD8DB-ECCE-67BA-62CE-B4F3FD96D28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5286DA3-6031-0BA3-5B7D-29FBA1511483}"/>
              </a:ext>
            </a:extLst>
          </p:cNvPr>
          <p:cNvSpPr>
            <a:spLocks noGrp="1"/>
          </p:cNvSpPr>
          <p:nvPr>
            <p:ph type="title"/>
          </p:nvPr>
        </p:nvSpPr>
        <p:spPr/>
        <p:txBody>
          <a:bodyPr/>
          <a:lstStyle/>
          <a:p>
            <a:r>
              <a:rPr lang="en-GB"/>
              <a:t>Educational reform underway</a:t>
            </a:r>
          </a:p>
        </p:txBody>
      </p:sp>
      <p:sp>
        <p:nvSpPr>
          <p:cNvPr id="3" name="Footer Placeholder 2">
            <a:extLst>
              <a:ext uri="{FF2B5EF4-FFF2-40B4-BE49-F238E27FC236}">
                <a16:creationId xmlns:a16="http://schemas.microsoft.com/office/drawing/2014/main" id="{4539B540-ADAF-E8D6-F589-A5E2D7BD78DC}"/>
              </a:ext>
            </a:extLst>
          </p:cNvPr>
          <p:cNvSpPr>
            <a:spLocks noGrp="1"/>
          </p:cNvSpPr>
          <p:nvPr>
            <p:ph type="ftr" sz="quarter" idx="10"/>
          </p:nvPr>
        </p:nvSpPr>
        <p:spPr/>
        <p:txBody>
          <a:bodyPr/>
          <a:lstStyle/>
          <a:p>
            <a:r>
              <a:rPr lang="en-GB"/>
              <a:t>Copyright © 2026 AQA and its licensors. All rights reserved. </a:t>
            </a:r>
          </a:p>
        </p:txBody>
      </p:sp>
      <p:sp>
        <p:nvSpPr>
          <p:cNvPr id="4" name="Slide Number Placeholder 3">
            <a:extLst>
              <a:ext uri="{FF2B5EF4-FFF2-40B4-BE49-F238E27FC236}">
                <a16:creationId xmlns:a16="http://schemas.microsoft.com/office/drawing/2014/main" id="{C3095CAB-B918-7FEF-CF85-50C607925B42}"/>
              </a:ext>
            </a:extLst>
          </p:cNvPr>
          <p:cNvSpPr>
            <a:spLocks noGrp="1"/>
          </p:cNvSpPr>
          <p:nvPr>
            <p:ph type="sldNum" sz="quarter" idx="11"/>
          </p:nvPr>
        </p:nvSpPr>
        <p:spPr/>
        <p:txBody>
          <a:bodyPr/>
          <a:lstStyle/>
          <a:p>
            <a:fld id="{39C6B835-EB63-4AE7-9628-740A286606E4}" type="slidenum">
              <a:rPr lang="en-GB" smtClean="0"/>
              <a:t>3</a:t>
            </a:fld>
            <a:endParaRPr lang="en-GB"/>
          </a:p>
        </p:txBody>
      </p:sp>
      <p:sp>
        <p:nvSpPr>
          <p:cNvPr id="12" name="Rectangle 11">
            <a:extLst>
              <a:ext uri="{FF2B5EF4-FFF2-40B4-BE49-F238E27FC236}">
                <a16:creationId xmlns:a16="http://schemas.microsoft.com/office/drawing/2014/main" id="{C73ED14D-FFFE-D824-CF8A-80FCF133B8CF}"/>
              </a:ext>
            </a:extLst>
          </p:cNvPr>
          <p:cNvSpPr/>
          <p:nvPr/>
        </p:nvSpPr>
        <p:spPr>
          <a:xfrm>
            <a:off x="1042004" y="3158805"/>
            <a:ext cx="1764792" cy="12054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600" b="1" dirty="0"/>
              <a:t>Curriculum and </a:t>
            </a:r>
            <a:r>
              <a:rPr lang="en-GB" sz="1600" b="1"/>
              <a:t>Assessment</a:t>
            </a:r>
            <a:r>
              <a:rPr lang="en-GB" sz="1600" b="1" dirty="0"/>
              <a:t> (CAR) report published</a:t>
            </a:r>
          </a:p>
        </p:txBody>
      </p:sp>
      <p:sp>
        <p:nvSpPr>
          <p:cNvPr id="13" name="Rectangle 12">
            <a:extLst>
              <a:ext uri="{FF2B5EF4-FFF2-40B4-BE49-F238E27FC236}">
                <a16:creationId xmlns:a16="http://schemas.microsoft.com/office/drawing/2014/main" id="{C6030D4D-8E38-5070-D4F0-AB6F7CE85A4E}"/>
              </a:ext>
            </a:extLst>
          </p:cNvPr>
          <p:cNvSpPr/>
          <p:nvPr/>
        </p:nvSpPr>
        <p:spPr>
          <a:xfrm>
            <a:off x="3444240" y="1672459"/>
            <a:ext cx="1764792" cy="1205435"/>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A7F99DA3-A9F4-67B8-14F5-D3DD786C3F78}"/>
              </a:ext>
            </a:extLst>
          </p:cNvPr>
          <p:cNvSpPr/>
          <p:nvPr/>
        </p:nvSpPr>
        <p:spPr>
          <a:xfrm>
            <a:off x="3444240" y="3158805"/>
            <a:ext cx="1764792" cy="12054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a:t>DfE are drafting subject content now</a:t>
            </a:r>
          </a:p>
        </p:txBody>
      </p:sp>
      <p:sp>
        <p:nvSpPr>
          <p:cNvPr id="15" name="Rectangle 14">
            <a:extLst>
              <a:ext uri="{FF2B5EF4-FFF2-40B4-BE49-F238E27FC236}">
                <a16:creationId xmlns:a16="http://schemas.microsoft.com/office/drawing/2014/main" id="{AA6E9716-CC7B-419F-046B-6288B1F8A224}"/>
              </a:ext>
            </a:extLst>
          </p:cNvPr>
          <p:cNvSpPr/>
          <p:nvPr/>
        </p:nvSpPr>
        <p:spPr>
          <a:xfrm>
            <a:off x="3444240" y="4645152"/>
            <a:ext cx="1764792" cy="1205435"/>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A6F53F61-F883-3F62-390F-1D666FFD8A24}"/>
              </a:ext>
            </a:extLst>
          </p:cNvPr>
          <p:cNvSpPr/>
          <p:nvPr/>
        </p:nvSpPr>
        <p:spPr>
          <a:xfrm>
            <a:off x="5802980" y="3158805"/>
            <a:ext cx="1764792" cy="12054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a:t>AQA is engaging with Ofqual on assessment arrangements</a:t>
            </a:r>
          </a:p>
        </p:txBody>
      </p:sp>
      <p:cxnSp>
        <p:nvCxnSpPr>
          <p:cNvPr id="18" name="Straight Arrow Connector 17">
            <a:extLst>
              <a:ext uri="{FF2B5EF4-FFF2-40B4-BE49-F238E27FC236}">
                <a16:creationId xmlns:a16="http://schemas.microsoft.com/office/drawing/2014/main" id="{D6B8BAC0-4A20-33ED-5435-DBD0E2A4FD82}"/>
              </a:ext>
            </a:extLst>
          </p:cNvPr>
          <p:cNvCxnSpPr>
            <a:cxnSpLocks/>
            <a:stCxn id="12" idx="3"/>
          </p:cNvCxnSpPr>
          <p:nvPr/>
        </p:nvCxnSpPr>
        <p:spPr>
          <a:xfrm>
            <a:off x="2806796" y="3761523"/>
            <a:ext cx="56367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2407F1CA-C1D4-1B9D-3852-130A9C985EA3}"/>
              </a:ext>
            </a:extLst>
          </p:cNvPr>
          <p:cNvCxnSpPr>
            <a:cxnSpLocks/>
          </p:cNvCxnSpPr>
          <p:nvPr/>
        </p:nvCxnSpPr>
        <p:spPr>
          <a:xfrm>
            <a:off x="5209032" y="3761522"/>
            <a:ext cx="56367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5D65C00C-E080-0377-EEF2-9E996B9A8BF8}"/>
              </a:ext>
            </a:extLst>
          </p:cNvPr>
          <p:cNvCxnSpPr>
            <a:cxnSpLocks/>
          </p:cNvCxnSpPr>
          <p:nvPr/>
        </p:nvCxnSpPr>
        <p:spPr>
          <a:xfrm flipV="1">
            <a:off x="3088633" y="2266323"/>
            <a:ext cx="34990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DA1FCCF6-7F6A-8600-B8D4-1DFFCB999910}"/>
              </a:ext>
            </a:extLst>
          </p:cNvPr>
          <p:cNvCxnSpPr>
            <a:cxnSpLocks/>
          </p:cNvCxnSpPr>
          <p:nvPr/>
        </p:nvCxnSpPr>
        <p:spPr>
          <a:xfrm flipV="1">
            <a:off x="3097777" y="5326515"/>
            <a:ext cx="34990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8F9614D-9237-E4A1-82A0-F7D22A2298DD}"/>
              </a:ext>
            </a:extLst>
          </p:cNvPr>
          <p:cNvCxnSpPr/>
          <p:nvPr/>
        </p:nvCxnSpPr>
        <p:spPr>
          <a:xfrm>
            <a:off x="3097777" y="2266323"/>
            <a:ext cx="0" cy="3060192"/>
          </a:xfrm>
          <a:prstGeom prst="line">
            <a:avLst/>
          </a:prstGeom>
        </p:spPr>
        <p:style>
          <a:lnRef idx="1">
            <a:schemeClr val="accent1"/>
          </a:lnRef>
          <a:fillRef idx="0">
            <a:schemeClr val="accent1"/>
          </a:fillRef>
          <a:effectRef idx="0">
            <a:schemeClr val="accent1"/>
          </a:effectRef>
          <a:fontRef idx="minor">
            <a:schemeClr val="tx1"/>
          </a:fontRef>
        </p:style>
      </p:cxnSp>
      <p:sp>
        <p:nvSpPr>
          <p:cNvPr id="28" name="Rectangle: Rounded Corners 27">
            <a:extLst>
              <a:ext uri="{FF2B5EF4-FFF2-40B4-BE49-F238E27FC236}">
                <a16:creationId xmlns:a16="http://schemas.microsoft.com/office/drawing/2014/main" id="{D85A118B-059B-8F99-7AA1-ACFF34129DD9}"/>
              </a:ext>
            </a:extLst>
          </p:cNvPr>
          <p:cNvSpPr/>
          <p:nvPr/>
        </p:nvSpPr>
        <p:spPr>
          <a:xfrm>
            <a:off x="8238744" y="1171575"/>
            <a:ext cx="3547871" cy="4998559"/>
          </a:xfrm>
          <a:prstGeom prst="roundRect">
            <a:avLst>
              <a:gd name="adj" fmla="val 4940"/>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108000" rIns="91440" bIns="45720" rtlCol="0" anchor="t"/>
          <a:lstStyle/>
          <a:p>
            <a:pPr lvl="1"/>
            <a:endParaRPr lang="en-GB" sz="1400">
              <a:solidFill>
                <a:schemeClr val="tx2"/>
              </a:solidFill>
            </a:endParaRPr>
          </a:p>
          <a:p>
            <a:pPr marL="503555" lvl="1">
              <a:lnSpc>
                <a:spcPct val="210000"/>
              </a:lnSpc>
            </a:pPr>
            <a:r>
              <a:rPr lang="en-GB" sz="1400">
                <a:solidFill>
                  <a:schemeClr val="bg1"/>
                </a:solidFill>
              </a:rPr>
              <a:t>‘Evolutionary not revolutionary’</a:t>
            </a:r>
            <a:endParaRPr lang="en-GB" sz="1400">
              <a:solidFill>
                <a:schemeClr val="bg1"/>
              </a:solidFill>
              <a:ea typeface="Source Sans Pro"/>
            </a:endParaRPr>
          </a:p>
          <a:p>
            <a:pPr marL="503555" lvl="1">
              <a:lnSpc>
                <a:spcPct val="210000"/>
              </a:lnSpc>
            </a:pPr>
            <a:r>
              <a:rPr lang="en-GB" sz="1400">
                <a:solidFill>
                  <a:schemeClr val="bg1"/>
                </a:solidFill>
              </a:rPr>
              <a:t>Reduced exam time</a:t>
            </a:r>
            <a:endParaRPr lang="en-GB" sz="1400">
              <a:solidFill>
                <a:schemeClr val="bg1"/>
              </a:solidFill>
              <a:ea typeface="Source Sans Pro"/>
            </a:endParaRPr>
          </a:p>
          <a:p>
            <a:pPr marL="503555" lvl="1">
              <a:lnSpc>
                <a:spcPct val="210000"/>
              </a:lnSpc>
            </a:pPr>
            <a:r>
              <a:rPr lang="en-GB" sz="1400">
                <a:solidFill>
                  <a:schemeClr val="bg1"/>
                </a:solidFill>
                <a:hlinkClick r:id="" action="ppaction://noaction">
                  <a:extLst>
                    <a:ext uri="{A12FA001-AC4F-418D-AE19-62706E023703}">
                      <ahyp:hlinkClr xmlns:ahyp="http://schemas.microsoft.com/office/drawing/2018/hyperlinkcolor" val="tx"/>
                    </a:ext>
                  </a:extLst>
                </a:hlinkClick>
              </a:rPr>
              <a:t>Financial education</a:t>
            </a:r>
            <a:endParaRPr lang="en-GB" sz="1400">
              <a:solidFill>
                <a:schemeClr val="bg1"/>
              </a:solidFill>
              <a:ea typeface="Source Sans Pro"/>
            </a:endParaRPr>
          </a:p>
          <a:p>
            <a:pPr marL="503555" lvl="1">
              <a:lnSpc>
                <a:spcPct val="210000"/>
              </a:lnSpc>
            </a:pPr>
            <a:r>
              <a:rPr lang="en-GB" sz="1400">
                <a:solidFill>
                  <a:schemeClr val="bg1"/>
                </a:solidFill>
              </a:rPr>
              <a:t>A diverse and inclusive curriculum</a:t>
            </a:r>
            <a:endParaRPr lang="en-GB" sz="1400">
              <a:solidFill>
                <a:schemeClr val="bg1"/>
              </a:solidFill>
              <a:ea typeface="Source Sans Pro"/>
            </a:endParaRPr>
          </a:p>
          <a:p>
            <a:pPr marL="503555" lvl="1">
              <a:lnSpc>
                <a:spcPct val="210000"/>
              </a:lnSpc>
            </a:pPr>
            <a:r>
              <a:rPr lang="en-GB" sz="1400">
                <a:solidFill>
                  <a:schemeClr val="bg1"/>
                </a:solidFill>
              </a:rPr>
              <a:t>Triple Science</a:t>
            </a:r>
            <a:endParaRPr lang="en-GB" sz="1400">
              <a:solidFill>
                <a:schemeClr val="bg1"/>
              </a:solidFill>
              <a:ea typeface="Source Sans Pro"/>
            </a:endParaRPr>
          </a:p>
          <a:p>
            <a:pPr marL="503555" lvl="1">
              <a:lnSpc>
                <a:spcPct val="210000"/>
              </a:lnSpc>
            </a:pPr>
            <a:r>
              <a:rPr lang="en-GB" sz="1400">
                <a:solidFill>
                  <a:schemeClr val="bg1"/>
                </a:solidFill>
                <a:hlinkClick r:id="" action="ppaction://noaction">
                  <a:extLst>
                    <a:ext uri="{A12FA001-AC4F-418D-AE19-62706E023703}">
                      <ahyp:hlinkClr xmlns:ahyp="http://schemas.microsoft.com/office/drawing/2018/hyperlinkcolor" val="tx"/>
                    </a:ext>
                  </a:extLst>
                </a:hlinkClick>
              </a:rPr>
              <a:t>Digital skills</a:t>
            </a:r>
            <a:endParaRPr lang="en-GB" sz="1400">
              <a:solidFill>
                <a:schemeClr val="bg1"/>
              </a:solidFill>
              <a:ea typeface="Source Sans Pro"/>
            </a:endParaRPr>
          </a:p>
          <a:p>
            <a:pPr marL="503555" lvl="1">
              <a:lnSpc>
                <a:spcPct val="210000"/>
              </a:lnSpc>
            </a:pPr>
            <a:r>
              <a:rPr lang="en-GB" sz="1400">
                <a:solidFill>
                  <a:schemeClr val="bg1"/>
                </a:solidFill>
              </a:rPr>
              <a:t>Oracy</a:t>
            </a:r>
            <a:endParaRPr lang="en-GB" sz="1400">
              <a:solidFill>
                <a:schemeClr val="bg1"/>
              </a:solidFill>
              <a:ea typeface="Source Sans Pro"/>
            </a:endParaRPr>
          </a:p>
          <a:p>
            <a:pPr marL="503555" lvl="1">
              <a:lnSpc>
                <a:spcPct val="210000"/>
              </a:lnSpc>
            </a:pPr>
            <a:r>
              <a:rPr lang="en-GB" sz="1400">
                <a:solidFill>
                  <a:schemeClr val="bg1"/>
                </a:solidFill>
              </a:rPr>
              <a:t>Creativity</a:t>
            </a:r>
            <a:endParaRPr lang="en-GB" sz="1400">
              <a:solidFill>
                <a:schemeClr val="bg1"/>
              </a:solidFill>
              <a:ea typeface="Source Sans Pro"/>
            </a:endParaRPr>
          </a:p>
          <a:p>
            <a:pPr marL="503555" lvl="1">
              <a:lnSpc>
                <a:spcPct val="210000"/>
              </a:lnSpc>
            </a:pPr>
            <a:r>
              <a:rPr lang="en-GB" sz="1400">
                <a:solidFill>
                  <a:schemeClr val="bg1"/>
                </a:solidFill>
              </a:rPr>
              <a:t>A rethink of resits</a:t>
            </a:r>
            <a:endParaRPr lang="en-GB" sz="1400">
              <a:solidFill>
                <a:schemeClr val="bg1"/>
              </a:solidFill>
              <a:ea typeface="Source Sans Pro"/>
            </a:endParaRPr>
          </a:p>
          <a:p>
            <a:pPr marL="503555" lvl="1">
              <a:lnSpc>
                <a:spcPct val="210000"/>
              </a:lnSpc>
            </a:pPr>
            <a:r>
              <a:rPr lang="en-GB" sz="1400">
                <a:solidFill>
                  <a:schemeClr val="bg1"/>
                </a:solidFill>
              </a:rPr>
              <a:t>Coursework/NEAs</a:t>
            </a:r>
            <a:endParaRPr lang="en-GB">
              <a:solidFill>
                <a:schemeClr val="bg1"/>
              </a:solidFill>
              <a:ea typeface="Source Sans Pro"/>
            </a:endParaRPr>
          </a:p>
        </p:txBody>
      </p:sp>
      <p:sp>
        <p:nvSpPr>
          <p:cNvPr id="111" name="TextBox 110">
            <a:extLst>
              <a:ext uri="{FF2B5EF4-FFF2-40B4-BE49-F238E27FC236}">
                <a16:creationId xmlns:a16="http://schemas.microsoft.com/office/drawing/2014/main" id="{B8A6998C-51CB-FFED-F84D-38F588D5C5B5}"/>
              </a:ext>
            </a:extLst>
          </p:cNvPr>
          <p:cNvSpPr txBox="1"/>
          <p:nvPr/>
        </p:nvSpPr>
        <p:spPr>
          <a:xfrm>
            <a:off x="8775686" y="1284203"/>
            <a:ext cx="2505456" cy="246221"/>
          </a:xfrm>
          <a:prstGeom prst="rect">
            <a:avLst/>
          </a:prstGeom>
          <a:noFill/>
        </p:spPr>
        <p:txBody>
          <a:bodyPr wrap="square" lIns="0" tIns="0" rIns="0" bIns="0" rtlCol="0">
            <a:spAutoFit/>
          </a:bodyPr>
          <a:lstStyle/>
          <a:p>
            <a:pPr marL="0" algn="ctr">
              <a:spcBef>
                <a:spcPts val="200"/>
              </a:spcBef>
              <a:spcAft>
                <a:spcPts val="200"/>
              </a:spcAft>
            </a:pPr>
            <a:r>
              <a:rPr lang="en-GB" sz="1600" b="1">
                <a:solidFill>
                  <a:schemeClr val="bg1"/>
                </a:solidFill>
              </a:rPr>
              <a:t>Main changes in the CAR</a:t>
            </a:r>
          </a:p>
        </p:txBody>
      </p:sp>
      <p:grpSp>
        <p:nvGrpSpPr>
          <p:cNvPr id="6" name="Group 5">
            <a:extLst>
              <a:ext uri="{FF2B5EF4-FFF2-40B4-BE49-F238E27FC236}">
                <a16:creationId xmlns:a16="http://schemas.microsoft.com/office/drawing/2014/main" id="{DE85C72A-709B-2002-8279-6F581C2499D1}"/>
              </a:ext>
            </a:extLst>
          </p:cNvPr>
          <p:cNvGrpSpPr/>
          <p:nvPr/>
        </p:nvGrpSpPr>
        <p:grpSpPr>
          <a:xfrm>
            <a:off x="8384340" y="1663205"/>
            <a:ext cx="360000" cy="360000"/>
            <a:chOff x="6378804" y="3090383"/>
            <a:chExt cx="1031715" cy="1031715"/>
          </a:xfrm>
        </p:grpSpPr>
        <p:sp>
          <p:nvSpPr>
            <p:cNvPr id="7" name="Oval 6">
              <a:extLst>
                <a:ext uri="{FF2B5EF4-FFF2-40B4-BE49-F238E27FC236}">
                  <a16:creationId xmlns:a16="http://schemas.microsoft.com/office/drawing/2014/main" id="{FD62FDC5-B1E3-BFB8-D535-0A750210F5E8}"/>
                </a:ext>
              </a:extLst>
            </p:cNvPr>
            <p:cNvSpPr/>
            <p:nvPr/>
          </p:nvSpPr>
          <p:spPr>
            <a:xfrm>
              <a:off x="6378804" y="3090383"/>
              <a:ext cx="1031715" cy="10317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Graphic 7" descr="Upstairs outline">
              <a:extLst>
                <a:ext uri="{FF2B5EF4-FFF2-40B4-BE49-F238E27FC236}">
                  <a16:creationId xmlns:a16="http://schemas.microsoft.com/office/drawing/2014/main" id="{7040FF1E-7CEE-A286-AB05-F6617CAD8AD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515573" y="3208151"/>
              <a:ext cx="758175" cy="758175"/>
            </a:xfrm>
            <a:prstGeom prst="rect">
              <a:avLst/>
            </a:prstGeom>
          </p:spPr>
        </p:pic>
      </p:grpSp>
      <p:grpSp>
        <p:nvGrpSpPr>
          <p:cNvPr id="9" name="Group 8">
            <a:extLst>
              <a:ext uri="{FF2B5EF4-FFF2-40B4-BE49-F238E27FC236}">
                <a16:creationId xmlns:a16="http://schemas.microsoft.com/office/drawing/2014/main" id="{27159742-31D5-83B0-D78A-C97E7D6B6CFD}"/>
              </a:ext>
            </a:extLst>
          </p:cNvPr>
          <p:cNvGrpSpPr/>
          <p:nvPr/>
        </p:nvGrpSpPr>
        <p:grpSpPr>
          <a:xfrm>
            <a:off x="8384340" y="2109950"/>
            <a:ext cx="360000" cy="360000"/>
            <a:chOff x="3340825" y="3068081"/>
            <a:chExt cx="1031715" cy="1031715"/>
          </a:xfrm>
        </p:grpSpPr>
        <p:sp>
          <p:nvSpPr>
            <p:cNvPr id="10" name="Oval 9">
              <a:extLst>
                <a:ext uri="{FF2B5EF4-FFF2-40B4-BE49-F238E27FC236}">
                  <a16:creationId xmlns:a16="http://schemas.microsoft.com/office/drawing/2014/main" id="{457F7786-EEE7-88BA-D38F-E4970BFF50E2}"/>
                </a:ext>
              </a:extLst>
            </p:cNvPr>
            <p:cNvSpPr/>
            <p:nvPr/>
          </p:nvSpPr>
          <p:spPr>
            <a:xfrm>
              <a:off x="3340825" y="3068081"/>
              <a:ext cx="1031715" cy="10317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Graphic 10" descr="Minimise outline">
              <a:extLst>
                <a:ext uri="{FF2B5EF4-FFF2-40B4-BE49-F238E27FC236}">
                  <a16:creationId xmlns:a16="http://schemas.microsoft.com/office/drawing/2014/main" id="{F8EE8F6F-F634-03FE-56F9-0B029F9A34E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519868" y="3247124"/>
              <a:ext cx="673629" cy="673629"/>
            </a:xfrm>
            <a:prstGeom prst="rect">
              <a:avLst/>
            </a:prstGeom>
          </p:spPr>
        </p:pic>
      </p:grpSp>
      <p:grpSp>
        <p:nvGrpSpPr>
          <p:cNvPr id="17" name="Group 16">
            <a:extLst>
              <a:ext uri="{FF2B5EF4-FFF2-40B4-BE49-F238E27FC236}">
                <a16:creationId xmlns:a16="http://schemas.microsoft.com/office/drawing/2014/main" id="{627954F4-9F87-CBC3-F724-7CDBC2DE5D09}"/>
              </a:ext>
            </a:extLst>
          </p:cNvPr>
          <p:cNvGrpSpPr/>
          <p:nvPr/>
        </p:nvGrpSpPr>
        <p:grpSpPr>
          <a:xfrm>
            <a:off x="8384340" y="2556695"/>
            <a:ext cx="360000" cy="360000"/>
            <a:chOff x="5620879" y="3068081"/>
            <a:chExt cx="1031715" cy="1031715"/>
          </a:xfrm>
        </p:grpSpPr>
        <p:sp>
          <p:nvSpPr>
            <p:cNvPr id="19" name="Oval 18">
              <a:hlinkClick r:id="" action="ppaction://noaction"/>
              <a:extLst>
                <a:ext uri="{FF2B5EF4-FFF2-40B4-BE49-F238E27FC236}">
                  <a16:creationId xmlns:a16="http://schemas.microsoft.com/office/drawing/2014/main" id="{A4638E8D-D2A5-1D16-BA5D-ACCD4C06E408}"/>
                </a:ext>
              </a:extLst>
            </p:cNvPr>
            <p:cNvSpPr/>
            <p:nvPr/>
          </p:nvSpPr>
          <p:spPr>
            <a:xfrm>
              <a:off x="5620879" y="3068081"/>
              <a:ext cx="1031715" cy="10317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 name="Graphic 19" descr="Piggy Bank outline">
              <a:extLst>
                <a:ext uri="{FF2B5EF4-FFF2-40B4-BE49-F238E27FC236}">
                  <a16:creationId xmlns:a16="http://schemas.microsoft.com/office/drawing/2014/main" id="{03BDF5F9-97B1-611F-0013-6B7001944F6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760724" y="3180808"/>
              <a:ext cx="806989" cy="806989"/>
            </a:xfrm>
            <a:prstGeom prst="rect">
              <a:avLst/>
            </a:prstGeom>
          </p:spPr>
        </p:pic>
      </p:grpSp>
      <p:grpSp>
        <p:nvGrpSpPr>
          <p:cNvPr id="23" name="Group 22">
            <a:extLst>
              <a:ext uri="{FF2B5EF4-FFF2-40B4-BE49-F238E27FC236}">
                <a16:creationId xmlns:a16="http://schemas.microsoft.com/office/drawing/2014/main" id="{8F8E4B25-C710-BC79-88BC-8C3B99BDC8BD}"/>
              </a:ext>
            </a:extLst>
          </p:cNvPr>
          <p:cNvGrpSpPr/>
          <p:nvPr/>
        </p:nvGrpSpPr>
        <p:grpSpPr>
          <a:xfrm>
            <a:off x="8384340" y="3450185"/>
            <a:ext cx="360000" cy="360000"/>
            <a:chOff x="10180986" y="3068081"/>
            <a:chExt cx="1031715" cy="1031715"/>
          </a:xfrm>
        </p:grpSpPr>
        <p:sp>
          <p:nvSpPr>
            <p:cNvPr id="24" name="Oval 23">
              <a:extLst>
                <a:ext uri="{FF2B5EF4-FFF2-40B4-BE49-F238E27FC236}">
                  <a16:creationId xmlns:a16="http://schemas.microsoft.com/office/drawing/2014/main" id="{6A523284-1EED-DA0C-7DE5-EB8B19E3BB9A}"/>
                </a:ext>
              </a:extLst>
            </p:cNvPr>
            <p:cNvSpPr/>
            <p:nvPr/>
          </p:nvSpPr>
          <p:spPr>
            <a:xfrm>
              <a:off x="10180986" y="3068081"/>
              <a:ext cx="1031715" cy="10317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Graphic 25" descr="Test tubes outline">
              <a:extLst>
                <a:ext uri="{FF2B5EF4-FFF2-40B4-BE49-F238E27FC236}">
                  <a16:creationId xmlns:a16="http://schemas.microsoft.com/office/drawing/2014/main" id="{000B3993-4E79-8DF1-DD14-726433E9A18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354397" y="3244136"/>
              <a:ext cx="684893" cy="684893"/>
            </a:xfrm>
            <a:prstGeom prst="rect">
              <a:avLst/>
            </a:prstGeom>
          </p:spPr>
        </p:pic>
      </p:grpSp>
      <p:grpSp>
        <p:nvGrpSpPr>
          <p:cNvPr id="44" name="Group 43">
            <a:extLst>
              <a:ext uri="{FF2B5EF4-FFF2-40B4-BE49-F238E27FC236}">
                <a16:creationId xmlns:a16="http://schemas.microsoft.com/office/drawing/2014/main" id="{830948E5-F88A-5C21-6A34-399A2AEE5ADF}"/>
              </a:ext>
            </a:extLst>
          </p:cNvPr>
          <p:cNvGrpSpPr/>
          <p:nvPr/>
        </p:nvGrpSpPr>
        <p:grpSpPr>
          <a:xfrm>
            <a:off x="8384340" y="3003440"/>
            <a:ext cx="360000" cy="360000"/>
            <a:chOff x="7900933" y="3068081"/>
            <a:chExt cx="1031715" cy="1031715"/>
          </a:xfrm>
        </p:grpSpPr>
        <p:sp>
          <p:nvSpPr>
            <p:cNvPr id="56" name="Oval 55">
              <a:extLst>
                <a:ext uri="{FF2B5EF4-FFF2-40B4-BE49-F238E27FC236}">
                  <a16:creationId xmlns:a16="http://schemas.microsoft.com/office/drawing/2014/main" id="{89D73E69-5F24-147D-AD79-617ADCBCB3A7}"/>
                </a:ext>
              </a:extLst>
            </p:cNvPr>
            <p:cNvSpPr/>
            <p:nvPr/>
          </p:nvSpPr>
          <p:spPr>
            <a:xfrm>
              <a:off x="7900933" y="3068081"/>
              <a:ext cx="1031715" cy="10317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7" name="Graphic 56" descr="Cheers outline">
              <a:extLst>
                <a:ext uri="{FF2B5EF4-FFF2-40B4-BE49-F238E27FC236}">
                  <a16:creationId xmlns:a16="http://schemas.microsoft.com/office/drawing/2014/main" id="{97A995DF-6178-6CEA-F352-729B3713382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41359" y="3218685"/>
              <a:ext cx="734789" cy="734789"/>
            </a:xfrm>
            <a:prstGeom prst="rect">
              <a:avLst/>
            </a:prstGeom>
          </p:spPr>
        </p:pic>
      </p:grpSp>
      <p:grpSp>
        <p:nvGrpSpPr>
          <p:cNvPr id="58" name="Group 57">
            <a:extLst>
              <a:ext uri="{FF2B5EF4-FFF2-40B4-BE49-F238E27FC236}">
                <a16:creationId xmlns:a16="http://schemas.microsoft.com/office/drawing/2014/main" id="{FD7684CA-016E-9037-7CBD-F29B33518ED1}"/>
              </a:ext>
            </a:extLst>
          </p:cNvPr>
          <p:cNvGrpSpPr/>
          <p:nvPr/>
        </p:nvGrpSpPr>
        <p:grpSpPr>
          <a:xfrm>
            <a:off x="8384340" y="3896930"/>
            <a:ext cx="360000" cy="360000"/>
            <a:chOff x="4640412" y="549273"/>
            <a:chExt cx="783903" cy="783903"/>
          </a:xfrm>
        </p:grpSpPr>
        <p:sp>
          <p:nvSpPr>
            <p:cNvPr id="59" name="Oval 58">
              <a:hlinkClick r:id="" action="ppaction://noaction"/>
              <a:extLst>
                <a:ext uri="{FF2B5EF4-FFF2-40B4-BE49-F238E27FC236}">
                  <a16:creationId xmlns:a16="http://schemas.microsoft.com/office/drawing/2014/main" id="{4F16BBE3-4D66-8DB3-1B75-15088EC0FA68}"/>
                </a:ext>
              </a:extLst>
            </p:cNvPr>
            <p:cNvSpPr/>
            <p:nvPr/>
          </p:nvSpPr>
          <p:spPr>
            <a:xfrm>
              <a:off x="4640412" y="549273"/>
              <a:ext cx="783903" cy="78390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0" name="Graphic 59" descr="Mouse outline">
              <a:extLst>
                <a:ext uri="{FF2B5EF4-FFF2-40B4-BE49-F238E27FC236}">
                  <a16:creationId xmlns:a16="http://schemas.microsoft.com/office/drawing/2014/main" id="{F490F90B-1316-6A86-9F94-826B8CBDA67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745947" y="625010"/>
              <a:ext cx="590788" cy="590788"/>
            </a:xfrm>
            <a:prstGeom prst="rect">
              <a:avLst/>
            </a:prstGeom>
          </p:spPr>
        </p:pic>
      </p:grpSp>
      <p:grpSp>
        <p:nvGrpSpPr>
          <p:cNvPr id="61" name="Group 60">
            <a:extLst>
              <a:ext uri="{FF2B5EF4-FFF2-40B4-BE49-F238E27FC236}">
                <a16:creationId xmlns:a16="http://schemas.microsoft.com/office/drawing/2014/main" id="{20B9025C-8680-92C7-8355-434810130EBA}"/>
              </a:ext>
            </a:extLst>
          </p:cNvPr>
          <p:cNvGrpSpPr/>
          <p:nvPr/>
        </p:nvGrpSpPr>
        <p:grpSpPr>
          <a:xfrm>
            <a:off x="8384340" y="4790420"/>
            <a:ext cx="360000" cy="360000"/>
            <a:chOff x="4629926" y="1654003"/>
            <a:chExt cx="783903" cy="783903"/>
          </a:xfrm>
        </p:grpSpPr>
        <p:sp>
          <p:nvSpPr>
            <p:cNvPr id="62" name="Oval 61">
              <a:extLst>
                <a:ext uri="{FF2B5EF4-FFF2-40B4-BE49-F238E27FC236}">
                  <a16:creationId xmlns:a16="http://schemas.microsoft.com/office/drawing/2014/main" id="{030909B8-F7C5-C609-7766-4A616FADFBC1}"/>
                </a:ext>
              </a:extLst>
            </p:cNvPr>
            <p:cNvSpPr/>
            <p:nvPr/>
          </p:nvSpPr>
          <p:spPr>
            <a:xfrm>
              <a:off x="4629926" y="1654003"/>
              <a:ext cx="783903" cy="78390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3" name="Graphic 62" descr="Palette outline">
              <a:extLst>
                <a:ext uri="{FF2B5EF4-FFF2-40B4-BE49-F238E27FC236}">
                  <a16:creationId xmlns:a16="http://schemas.microsoft.com/office/drawing/2014/main" id="{BD4E8834-B9A7-4A3A-C60C-5E5904022846}"/>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4752875" y="1793179"/>
              <a:ext cx="543049" cy="543049"/>
            </a:xfrm>
            <a:prstGeom prst="rect">
              <a:avLst/>
            </a:prstGeom>
          </p:spPr>
        </p:pic>
      </p:grpSp>
      <p:grpSp>
        <p:nvGrpSpPr>
          <p:cNvPr id="64" name="Group 63">
            <a:extLst>
              <a:ext uri="{FF2B5EF4-FFF2-40B4-BE49-F238E27FC236}">
                <a16:creationId xmlns:a16="http://schemas.microsoft.com/office/drawing/2014/main" id="{BC3844EF-3777-4D9E-5725-50EAE8616106}"/>
              </a:ext>
            </a:extLst>
          </p:cNvPr>
          <p:cNvGrpSpPr/>
          <p:nvPr/>
        </p:nvGrpSpPr>
        <p:grpSpPr>
          <a:xfrm>
            <a:off x="8384340" y="4343675"/>
            <a:ext cx="360000" cy="360000"/>
            <a:chOff x="4629926" y="2758732"/>
            <a:chExt cx="783903" cy="783903"/>
          </a:xfrm>
        </p:grpSpPr>
        <p:sp>
          <p:nvSpPr>
            <p:cNvPr id="65" name="Oval 64">
              <a:extLst>
                <a:ext uri="{FF2B5EF4-FFF2-40B4-BE49-F238E27FC236}">
                  <a16:creationId xmlns:a16="http://schemas.microsoft.com/office/drawing/2014/main" id="{BEE39340-158B-C6E0-680D-7F909F71F61F}"/>
                </a:ext>
              </a:extLst>
            </p:cNvPr>
            <p:cNvSpPr/>
            <p:nvPr/>
          </p:nvSpPr>
          <p:spPr>
            <a:xfrm>
              <a:off x="4629926" y="2758732"/>
              <a:ext cx="783903" cy="78390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6" name="Graphic 65" descr="Chat outline">
              <a:extLst>
                <a:ext uri="{FF2B5EF4-FFF2-40B4-BE49-F238E27FC236}">
                  <a16:creationId xmlns:a16="http://schemas.microsoft.com/office/drawing/2014/main" id="{730FDA96-7108-5A9A-B76B-D33901A21808}"/>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4747829" y="2899359"/>
              <a:ext cx="548095" cy="548095"/>
            </a:xfrm>
            <a:prstGeom prst="rect">
              <a:avLst/>
            </a:prstGeom>
          </p:spPr>
        </p:pic>
      </p:grpSp>
      <p:grpSp>
        <p:nvGrpSpPr>
          <p:cNvPr id="67" name="Group 66">
            <a:extLst>
              <a:ext uri="{FF2B5EF4-FFF2-40B4-BE49-F238E27FC236}">
                <a16:creationId xmlns:a16="http://schemas.microsoft.com/office/drawing/2014/main" id="{9CFE4AB0-9BF0-9224-C226-6E6F569568F4}"/>
              </a:ext>
            </a:extLst>
          </p:cNvPr>
          <p:cNvGrpSpPr/>
          <p:nvPr/>
        </p:nvGrpSpPr>
        <p:grpSpPr>
          <a:xfrm>
            <a:off x="8381255" y="5237165"/>
            <a:ext cx="360000" cy="360000"/>
            <a:chOff x="4629926" y="3863461"/>
            <a:chExt cx="783903" cy="783903"/>
          </a:xfrm>
        </p:grpSpPr>
        <p:sp>
          <p:nvSpPr>
            <p:cNvPr id="68" name="Oval 67">
              <a:extLst>
                <a:ext uri="{FF2B5EF4-FFF2-40B4-BE49-F238E27FC236}">
                  <a16:creationId xmlns:a16="http://schemas.microsoft.com/office/drawing/2014/main" id="{E9008310-F3C3-CE93-CC2E-9ADD59FEBD8F}"/>
                </a:ext>
              </a:extLst>
            </p:cNvPr>
            <p:cNvSpPr/>
            <p:nvPr/>
          </p:nvSpPr>
          <p:spPr>
            <a:xfrm>
              <a:off x="4629926" y="3863461"/>
              <a:ext cx="783903" cy="78390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9" name="Graphic 68" descr="Document outline">
              <a:extLst>
                <a:ext uri="{FF2B5EF4-FFF2-40B4-BE49-F238E27FC236}">
                  <a16:creationId xmlns:a16="http://schemas.microsoft.com/office/drawing/2014/main" id="{BB57D395-5A1E-D717-0A49-C425C569130E}"/>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4759055" y="3990975"/>
              <a:ext cx="525644" cy="525644"/>
            </a:xfrm>
            <a:prstGeom prst="rect">
              <a:avLst/>
            </a:prstGeom>
          </p:spPr>
        </p:pic>
      </p:grpSp>
      <p:grpSp>
        <p:nvGrpSpPr>
          <p:cNvPr id="70" name="Group 69">
            <a:extLst>
              <a:ext uri="{FF2B5EF4-FFF2-40B4-BE49-F238E27FC236}">
                <a16:creationId xmlns:a16="http://schemas.microsoft.com/office/drawing/2014/main" id="{7941B6E5-FB1E-C14C-60F8-8902F90D5741}"/>
              </a:ext>
            </a:extLst>
          </p:cNvPr>
          <p:cNvGrpSpPr/>
          <p:nvPr/>
        </p:nvGrpSpPr>
        <p:grpSpPr>
          <a:xfrm>
            <a:off x="8388875" y="5683906"/>
            <a:ext cx="360000" cy="360000"/>
            <a:chOff x="8562611" y="5517409"/>
            <a:chExt cx="396000" cy="396000"/>
          </a:xfrm>
        </p:grpSpPr>
        <p:sp>
          <p:nvSpPr>
            <p:cNvPr id="71" name="Oval 70">
              <a:extLst>
                <a:ext uri="{FF2B5EF4-FFF2-40B4-BE49-F238E27FC236}">
                  <a16:creationId xmlns:a16="http://schemas.microsoft.com/office/drawing/2014/main" id="{2768E05D-5890-077C-1CC4-E68232634E7E}"/>
                </a:ext>
              </a:extLst>
            </p:cNvPr>
            <p:cNvSpPr/>
            <p:nvPr/>
          </p:nvSpPr>
          <p:spPr>
            <a:xfrm>
              <a:off x="8562611" y="5517409"/>
              <a:ext cx="396000" cy="396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2" name="Graphic 71" descr="Scribble outline">
              <a:extLst>
                <a:ext uri="{FF2B5EF4-FFF2-40B4-BE49-F238E27FC236}">
                  <a16:creationId xmlns:a16="http://schemas.microsoft.com/office/drawing/2014/main" id="{4ADE100F-33C7-009F-FA28-0B1E3BE543EB}"/>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8638120" y="5587024"/>
              <a:ext cx="271714" cy="271714"/>
            </a:xfrm>
            <a:prstGeom prst="rect">
              <a:avLst/>
            </a:prstGeom>
          </p:spPr>
        </p:pic>
      </p:grpSp>
    </p:spTree>
    <p:extLst>
      <p:ext uri="{BB962C8B-B14F-4D97-AF65-F5344CB8AC3E}">
        <p14:creationId xmlns:p14="http://schemas.microsoft.com/office/powerpoint/2010/main" val="139006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81036-8B33-5FAB-0982-C0820077E12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BE1DED2-747F-6B3E-0FF1-5453D4DE7C54}"/>
              </a:ext>
            </a:extLst>
          </p:cNvPr>
          <p:cNvSpPr>
            <a:spLocks noGrp="1"/>
          </p:cNvSpPr>
          <p:nvPr>
            <p:ph type="title"/>
          </p:nvPr>
        </p:nvSpPr>
        <p:spPr/>
        <p:txBody>
          <a:bodyPr/>
          <a:lstStyle/>
          <a:p>
            <a:r>
              <a:rPr lang="en-GB"/>
              <a:t>Not yet confirmed by DfE</a:t>
            </a:r>
          </a:p>
        </p:txBody>
      </p:sp>
      <p:sp>
        <p:nvSpPr>
          <p:cNvPr id="3" name="Footer Placeholder 2">
            <a:extLst>
              <a:ext uri="{FF2B5EF4-FFF2-40B4-BE49-F238E27FC236}">
                <a16:creationId xmlns:a16="http://schemas.microsoft.com/office/drawing/2014/main" id="{F2F6D5CC-599F-01F7-209E-C7039503FAF5}"/>
              </a:ext>
            </a:extLst>
          </p:cNvPr>
          <p:cNvSpPr>
            <a:spLocks noGrp="1"/>
          </p:cNvSpPr>
          <p:nvPr>
            <p:ph type="ftr" sz="quarter" idx="10"/>
          </p:nvPr>
        </p:nvSpPr>
        <p:spPr/>
        <p:txBody>
          <a:bodyPr/>
          <a:lstStyle/>
          <a:p>
            <a:r>
              <a:rPr lang="en-GB"/>
              <a:t>Copyright © 2026 AQA and its licensors. All rights reserved. </a:t>
            </a:r>
          </a:p>
        </p:txBody>
      </p:sp>
      <p:sp>
        <p:nvSpPr>
          <p:cNvPr id="4" name="Slide Number Placeholder 3">
            <a:extLst>
              <a:ext uri="{FF2B5EF4-FFF2-40B4-BE49-F238E27FC236}">
                <a16:creationId xmlns:a16="http://schemas.microsoft.com/office/drawing/2014/main" id="{39DFDA86-697B-7161-7DB7-30FF98BD000A}"/>
              </a:ext>
            </a:extLst>
          </p:cNvPr>
          <p:cNvSpPr>
            <a:spLocks noGrp="1"/>
          </p:cNvSpPr>
          <p:nvPr>
            <p:ph type="sldNum" sz="quarter" idx="11"/>
          </p:nvPr>
        </p:nvSpPr>
        <p:spPr/>
        <p:txBody>
          <a:bodyPr/>
          <a:lstStyle/>
          <a:p>
            <a:fld id="{39C6B835-EB63-4AE7-9628-740A286606E4}" type="slidenum">
              <a:rPr lang="en-GB" smtClean="0"/>
              <a:t>4</a:t>
            </a:fld>
            <a:endParaRPr lang="en-GB"/>
          </a:p>
        </p:txBody>
      </p:sp>
      <p:sp>
        <p:nvSpPr>
          <p:cNvPr id="12" name="Rectangle 11">
            <a:extLst>
              <a:ext uri="{FF2B5EF4-FFF2-40B4-BE49-F238E27FC236}">
                <a16:creationId xmlns:a16="http://schemas.microsoft.com/office/drawing/2014/main" id="{2EF3BF47-B8B2-CA11-9F6E-FF91B393A105}"/>
              </a:ext>
            </a:extLst>
          </p:cNvPr>
          <p:cNvSpPr/>
          <p:nvPr/>
        </p:nvSpPr>
        <p:spPr>
          <a:xfrm>
            <a:off x="1042004" y="3158805"/>
            <a:ext cx="1764792" cy="1205435"/>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a:solidFill>
                  <a:schemeClr val="bg2">
                    <a:lumMod val="75000"/>
                  </a:schemeClr>
                </a:solidFill>
              </a:rPr>
              <a:t>CAR report published</a:t>
            </a:r>
          </a:p>
        </p:txBody>
      </p:sp>
      <p:sp>
        <p:nvSpPr>
          <p:cNvPr id="13" name="Rectangle 12">
            <a:extLst>
              <a:ext uri="{FF2B5EF4-FFF2-40B4-BE49-F238E27FC236}">
                <a16:creationId xmlns:a16="http://schemas.microsoft.com/office/drawing/2014/main" id="{1219F970-60FF-7679-3823-9FC58EDE0F34}"/>
              </a:ext>
            </a:extLst>
          </p:cNvPr>
          <p:cNvSpPr/>
          <p:nvPr/>
        </p:nvSpPr>
        <p:spPr>
          <a:xfrm>
            <a:off x="3444240" y="1672459"/>
            <a:ext cx="1764792" cy="12054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a:t>Timing of consultations</a:t>
            </a:r>
          </a:p>
        </p:txBody>
      </p:sp>
      <p:sp>
        <p:nvSpPr>
          <p:cNvPr id="14" name="Rectangle 13">
            <a:extLst>
              <a:ext uri="{FF2B5EF4-FFF2-40B4-BE49-F238E27FC236}">
                <a16:creationId xmlns:a16="http://schemas.microsoft.com/office/drawing/2014/main" id="{C8912565-7CC3-8456-F0FD-DF4A52E428CB}"/>
              </a:ext>
            </a:extLst>
          </p:cNvPr>
          <p:cNvSpPr/>
          <p:nvPr/>
        </p:nvSpPr>
        <p:spPr>
          <a:xfrm>
            <a:off x="3444240" y="3158805"/>
            <a:ext cx="1764792" cy="1205435"/>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a:solidFill>
                  <a:schemeClr val="bg2">
                    <a:lumMod val="75000"/>
                  </a:schemeClr>
                </a:solidFill>
              </a:rPr>
              <a:t>DfE are drafting subject content now</a:t>
            </a:r>
          </a:p>
        </p:txBody>
      </p:sp>
      <p:sp>
        <p:nvSpPr>
          <p:cNvPr id="15" name="Rectangle 14">
            <a:extLst>
              <a:ext uri="{FF2B5EF4-FFF2-40B4-BE49-F238E27FC236}">
                <a16:creationId xmlns:a16="http://schemas.microsoft.com/office/drawing/2014/main" id="{0347EC03-F2E0-E3DE-0ABD-08325F2CDE4C}"/>
              </a:ext>
            </a:extLst>
          </p:cNvPr>
          <p:cNvSpPr/>
          <p:nvPr/>
        </p:nvSpPr>
        <p:spPr>
          <a:xfrm>
            <a:off x="3444240" y="4645152"/>
            <a:ext cx="1764792" cy="12054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a:t>Subjects in each phase</a:t>
            </a:r>
          </a:p>
        </p:txBody>
      </p:sp>
      <p:sp>
        <p:nvSpPr>
          <p:cNvPr id="16" name="Rectangle 15">
            <a:extLst>
              <a:ext uri="{FF2B5EF4-FFF2-40B4-BE49-F238E27FC236}">
                <a16:creationId xmlns:a16="http://schemas.microsoft.com/office/drawing/2014/main" id="{55FD600F-8A49-F0C1-490E-50163B51B96E}"/>
              </a:ext>
            </a:extLst>
          </p:cNvPr>
          <p:cNvSpPr/>
          <p:nvPr/>
        </p:nvSpPr>
        <p:spPr>
          <a:xfrm>
            <a:off x="5802980" y="3158805"/>
            <a:ext cx="1764792" cy="1205435"/>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a:solidFill>
                  <a:schemeClr val="bg2">
                    <a:lumMod val="75000"/>
                  </a:schemeClr>
                </a:solidFill>
              </a:rPr>
              <a:t>AQA is engaging with Ofqual on assessment arrangements</a:t>
            </a:r>
          </a:p>
        </p:txBody>
      </p:sp>
      <p:cxnSp>
        <p:nvCxnSpPr>
          <p:cNvPr id="18" name="Straight Arrow Connector 17">
            <a:extLst>
              <a:ext uri="{FF2B5EF4-FFF2-40B4-BE49-F238E27FC236}">
                <a16:creationId xmlns:a16="http://schemas.microsoft.com/office/drawing/2014/main" id="{63C119D1-07FF-4ECE-34FB-6E429398E51C}"/>
              </a:ext>
            </a:extLst>
          </p:cNvPr>
          <p:cNvCxnSpPr>
            <a:cxnSpLocks/>
            <a:stCxn id="12" idx="3"/>
          </p:cNvCxnSpPr>
          <p:nvPr/>
        </p:nvCxnSpPr>
        <p:spPr>
          <a:xfrm>
            <a:off x="2806796" y="3761523"/>
            <a:ext cx="56367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9902D3E-9ED4-6E0B-568F-F7A400581617}"/>
              </a:ext>
            </a:extLst>
          </p:cNvPr>
          <p:cNvCxnSpPr>
            <a:cxnSpLocks/>
          </p:cNvCxnSpPr>
          <p:nvPr/>
        </p:nvCxnSpPr>
        <p:spPr>
          <a:xfrm>
            <a:off x="5209032" y="3761522"/>
            <a:ext cx="56367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3A7DE35F-A43E-864B-60D4-99FA316A0691}"/>
              </a:ext>
            </a:extLst>
          </p:cNvPr>
          <p:cNvCxnSpPr>
            <a:cxnSpLocks/>
          </p:cNvCxnSpPr>
          <p:nvPr/>
        </p:nvCxnSpPr>
        <p:spPr>
          <a:xfrm flipV="1">
            <a:off x="3088633" y="2266323"/>
            <a:ext cx="34990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24498B0F-9BBD-A6D6-F9AE-8D1338958B70}"/>
              </a:ext>
            </a:extLst>
          </p:cNvPr>
          <p:cNvCxnSpPr>
            <a:cxnSpLocks/>
          </p:cNvCxnSpPr>
          <p:nvPr/>
        </p:nvCxnSpPr>
        <p:spPr>
          <a:xfrm flipV="1">
            <a:off x="3097777" y="5326515"/>
            <a:ext cx="34990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0259A342-1AE8-123C-21D1-CCC25DB284AA}"/>
              </a:ext>
            </a:extLst>
          </p:cNvPr>
          <p:cNvCxnSpPr/>
          <p:nvPr/>
        </p:nvCxnSpPr>
        <p:spPr>
          <a:xfrm>
            <a:off x="3097777" y="2266323"/>
            <a:ext cx="0" cy="3060192"/>
          </a:xfrm>
          <a:prstGeom prst="line">
            <a:avLst/>
          </a:prstGeom>
        </p:spPr>
        <p:style>
          <a:lnRef idx="1">
            <a:schemeClr val="accent1"/>
          </a:lnRef>
          <a:fillRef idx="0">
            <a:schemeClr val="accent1"/>
          </a:fillRef>
          <a:effectRef idx="0">
            <a:schemeClr val="accent1"/>
          </a:effectRef>
          <a:fontRef idx="minor">
            <a:schemeClr val="tx1"/>
          </a:fontRef>
        </p:style>
      </p:cxnSp>
      <p:sp>
        <p:nvSpPr>
          <p:cNvPr id="28" name="Rectangle: Rounded Corners 27">
            <a:extLst>
              <a:ext uri="{FF2B5EF4-FFF2-40B4-BE49-F238E27FC236}">
                <a16:creationId xmlns:a16="http://schemas.microsoft.com/office/drawing/2014/main" id="{25F0044C-8C46-3D95-3ADD-0574F0160CE3}"/>
              </a:ext>
            </a:extLst>
          </p:cNvPr>
          <p:cNvSpPr/>
          <p:nvPr/>
        </p:nvSpPr>
        <p:spPr>
          <a:xfrm>
            <a:off x="8238744" y="1171575"/>
            <a:ext cx="3547871" cy="4998559"/>
          </a:xfrm>
          <a:prstGeom prst="roundRect">
            <a:avLst>
              <a:gd name="adj" fmla="val 4940"/>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108000" rtlCol="0" anchor="t"/>
          <a:lstStyle/>
          <a:p>
            <a:pPr lvl="1"/>
            <a:endParaRPr lang="en-GB" sz="1400" dirty="0">
              <a:solidFill>
                <a:schemeClr val="tx2"/>
              </a:solidFill>
            </a:endParaRPr>
          </a:p>
          <a:p>
            <a:pPr marL="504000" lvl="1">
              <a:lnSpc>
                <a:spcPct val="210000"/>
              </a:lnSpc>
            </a:pPr>
            <a:r>
              <a:rPr lang="en-GB" sz="1400" dirty="0">
                <a:solidFill>
                  <a:schemeClr val="bg1"/>
                </a:solidFill>
              </a:rPr>
              <a:t>‘Evolutionary not revolutionary’</a:t>
            </a:r>
          </a:p>
          <a:p>
            <a:pPr marL="504000" lvl="1">
              <a:lnSpc>
                <a:spcPct val="210000"/>
              </a:lnSpc>
            </a:pPr>
            <a:r>
              <a:rPr lang="en-GB" sz="1400" dirty="0">
                <a:solidFill>
                  <a:schemeClr val="bg1"/>
                </a:solidFill>
              </a:rPr>
              <a:t>Reduced exam time</a:t>
            </a:r>
          </a:p>
          <a:p>
            <a:pPr marL="504000" lvl="1">
              <a:lnSpc>
                <a:spcPct val="210000"/>
              </a:lnSpc>
            </a:pPr>
            <a:r>
              <a:rPr lang="en-GB" sz="1400" dirty="0">
                <a:solidFill>
                  <a:schemeClr val="bg1"/>
                </a:solidFill>
                <a:hlinkClick r:id="" action="ppaction://noaction">
                  <a:extLst>
                    <a:ext uri="{A12FA001-AC4F-418D-AE19-62706E023703}">
                      <ahyp:hlinkClr xmlns:ahyp="http://schemas.microsoft.com/office/drawing/2018/hyperlinkcolor" val="tx"/>
                    </a:ext>
                  </a:extLst>
                </a:hlinkClick>
              </a:rPr>
              <a:t>Financial education</a:t>
            </a:r>
            <a:endParaRPr lang="en-GB" sz="1400" dirty="0">
              <a:solidFill>
                <a:schemeClr val="bg1"/>
              </a:solidFill>
            </a:endParaRPr>
          </a:p>
          <a:p>
            <a:pPr marL="504000" lvl="1">
              <a:lnSpc>
                <a:spcPct val="210000"/>
              </a:lnSpc>
            </a:pPr>
            <a:r>
              <a:rPr lang="en-GB" sz="1400" dirty="0">
                <a:solidFill>
                  <a:schemeClr val="bg1"/>
                </a:solidFill>
              </a:rPr>
              <a:t>A diverse and inclusive curriculum</a:t>
            </a:r>
          </a:p>
          <a:p>
            <a:pPr marL="504000" lvl="1">
              <a:lnSpc>
                <a:spcPct val="210000"/>
              </a:lnSpc>
            </a:pPr>
            <a:r>
              <a:rPr lang="en-GB" sz="1400" dirty="0">
                <a:solidFill>
                  <a:schemeClr val="bg1"/>
                </a:solidFill>
              </a:rPr>
              <a:t>Triple Science</a:t>
            </a:r>
          </a:p>
          <a:p>
            <a:pPr marL="504000" lvl="1">
              <a:lnSpc>
                <a:spcPct val="210000"/>
              </a:lnSpc>
            </a:pPr>
            <a:r>
              <a:rPr lang="en-GB" sz="1400" dirty="0">
                <a:solidFill>
                  <a:schemeClr val="bg1"/>
                </a:solidFill>
                <a:hlinkClick r:id="" action="ppaction://noaction">
                  <a:extLst>
                    <a:ext uri="{A12FA001-AC4F-418D-AE19-62706E023703}">
                      <ahyp:hlinkClr xmlns:ahyp="http://schemas.microsoft.com/office/drawing/2018/hyperlinkcolor" val="tx"/>
                    </a:ext>
                  </a:extLst>
                </a:hlinkClick>
              </a:rPr>
              <a:t>Digital skills</a:t>
            </a:r>
            <a:endParaRPr lang="en-GB" sz="1400" dirty="0">
              <a:solidFill>
                <a:schemeClr val="bg1"/>
              </a:solidFill>
            </a:endParaRPr>
          </a:p>
          <a:p>
            <a:pPr marL="504000" lvl="1">
              <a:lnSpc>
                <a:spcPct val="210000"/>
              </a:lnSpc>
            </a:pPr>
            <a:r>
              <a:rPr lang="en-GB" sz="1400" dirty="0">
                <a:solidFill>
                  <a:schemeClr val="bg1"/>
                </a:solidFill>
              </a:rPr>
              <a:t>Oracy</a:t>
            </a:r>
          </a:p>
          <a:p>
            <a:pPr marL="504000" lvl="1">
              <a:lnSpc>
                <a:spcPct val="210000"/>
              </a:lnSpc>
            </a:pPr>
            <a:r>
              <a:rPr lang="en-GB" sz="1400" dirty="0">
                <a:solidFill>
                  <a:schemeClr val="bg1"/>
                </a:solidFill>
              </a:rPr>
              <a:t>Creativity</a:t>
            </a:r>
          </a:p>
          <a:p>
            <a:pPr marL="504000" lvl="1">
              <a:lnSpc>
                <a:spcPct val="210000"/>
              </a:lnSpc>
            </a:pPr>
            <a:r>
              <a:rPr lang="en-GB" sz="1400" dirty="0">
                <a:solidFill>
                  <a:schemeClr val="bg1"/>
                </a:solidFill>
              </a:rPr>
              <a:t>A rethink of resits</a:t>
            </a:r>
          </a:p>
          <a:p>
            <a:pPr marL="504000" lvl="1">
              <a:lnSpc>
                <a:spcPct val="210000"/>
              </a:lnSpc>
            </a:pPr>
            <a:r>
              <a:rPr lang="en-GB" sz="1400" dirty="0">
                <a:solidFill>
                  <a:schemeClr val="bg1"/>
                </a:solidFill>
              </a:rPr>
              <a:t>Coursework / NEAs</a:t>
            </a:r>
            <a:endParaRPr lang="en-GB" dirty="0">
              <a:solidFill>
                <a:schemeClr val="bg1"/>
              </a:solidFill>
            </a:endParaRPr>
          </a:p>
        </p:txBody>
      </p:sp>
      <p:sp>
        <p:nvSpPr>
          <p:cNvPr id="111" name="TextBox 110">
            <a:extLst>
              <a:ext uri="{FF2B5EF4-FFF2-40B4-BE49-F238E27FC236}">
                <a16:creationId xmlns:a16="http://schemas.microsoft.com/office/drawing/2014/main" id="{242A6A97-077D-A3DA-8DAE-E987D5073BF0}"/>
              </a:ext>
            </a:extLst>
          </p:cNvPr>
          <p:cNvSpPr txBox="1"/>
          <p:nvPr/>
        </p:nvSpPr>
        <p:spPr>
          <a:xfrm>
            <a:off x="8775686" y="1284203"/>
            <a:ext cx="2505456" cy="246221"/>
          </a:xfrm>
          <a:prstGeom prst="rect">
            <a:avLst/>
          </a:prstGeom>
          <a:noFill/>
        </p:spPr>
        <p:txBody>
          <a:bodyPr wrap="square" lIns="0" tIns="0" rIns="0" bIns="0" rtlCol="0">
            <a:spAutoFit/>
          </a:bodyPr>
          <a:lstStyle/>
          <a:p>
            <a:pPr marL="0" algn="ctr">
              <a:spcBef>
                <a:spcPts val="200"/>
              </a:spcBef>
              <a:spcAft>
                <a:spcPts val="200"/>
              </a:spcAft>
            </a:pPr>
            <a:r>
              <a:rPr lang="en-GB" sz="1600" b="1">
                <a:solidFill>
                  <a:schemeClr val="bg1"/>
                </a:solidFill>
              </a:rPr>
              <a:t>Main changes in the CAR</a:t>
            </a:r>
          </a:p>
        </p:txBody>
      </p:sp>
      <p:grpSp>
        <p:nvGrpSpPr>
          <p:cNvPr id="6" name="Group 5">
            <a:extLst>
              <a:ext uri="{FF2B5EF4-FFF2-40B4-BE49-F238E27FC236}">
                <a16:creationId xmlns:a16="http://schemas.microsoft.com/office/drawing/2014/main" id="{57D03866-41F6-DDF4-45E8-4FB8DBF358B6}"/>
              </a:ext>
            </a:extLst>
          </p:cNvPr>
          <p:cNvGrpSpPr/>
          <p:nvPr/>
        </p:nvGrpSpPr>
        <p:grpSpPr>
          <a:xfrm>
            <a:off x="8384340" y="1663205"/>
            <a:ext cx="360000" cy="360000"/>
            <a:chOff x="6378804" y="3090383"/>
            <a:chExt cx="1031715" cy="1031715"/>
          </a:xfrm>
        </p:grpSpPr>
        <p:sp>
          <p:nvSpPr>
            <p:cNvPr id="7" name="Oval 6">
              <a:extLst>
                <a:ext uri="{FF2B5EF4-FFF2-40B4-BE49-F238E27FC236}">
                  <a16:creationId xmlns:a16="http://schemas.microsoft.com/office/drawing/2014/main" id="{4E1C5AFB-386F-E53D-32C1-5B878B4D20AB}"/>
                </a:ext>
              </a:extLst>
            </p:cNvPr>
            <p:cNvSpPr/>
            <p:nvPr/>
          </p:nvSpPr>
          <p:spPr>
            <a:xfrm>
              <a:off x="6378804" y="3090383"/>
              <a:ext cx="1031715" cy="10317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Graphic 7" descr="Upstairs outline">
              <a:extLst>
                <a:ext uri="{FF2B5EF4-FFF2-40B4-BE49-F238E27FC236}">
                  <a16:creationId xmlns:a16="http://schemas.microsoft.com/office/drawing/2014/main" id="{81E7DAB3-1416-E978-2284-BBDE739C431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515573" y="3208151"/>
              <a:ext cx="758175" cy="758175"/>
            </a:xfrm>
            <a:prstGeom prst="rect">
              <a:avLst/>
            </a:prstGeom>
          </p:spPr>
        </p:pic>
      </p:grpSp>
      <p:grpSp>
        <p:nvGrpSpPr>
          <p:cNvPr id="9" name="Group 8">
            <a:extLst>
              <a:ext uri="{FF2B5EF4-FFF2-40B4-BE49-F238E27FC236}">
                <a16:creationId xmlns:a16="http://schemas.microsoft.com/office/drawing/2014/main" id="{4C7F9537-4656-AFCC-CEB2-85DEF7745B68}"/>
              </a:ext>
            </a:extLst>
          </p:cNvPr>
          <p:cNvGrpSpPr/>
          <p:nvPr/>
        </p:nvGrpSpPr>
        <p:grpSpPr>
          <a:xfrm>
            <a:off x="8384340" y="2109950"/>
            <a:ext cx="360000" cy="360000"/>
            <a:chOff x="3340825" y="3068081"/>
            <a:chExt cx="1031715" cy="1031715"/>
          </a:xfrm>
        </p:grpSpPr>
        <p:sp>
          <p:nvSpPr>
            <p:cNvPr id="10" name="Oval 9">
              <a:extLst>
                <a:ext uri="{FF2B5EF4-FFF2-40B4-BE49-F238E27FC236}">
                  <a16:creationId xmlns:a16="http://schemas.microsoft.com/office/drawing/2014/main" id="{BC5F9F83-A2B2-D794-11FD-A75D4E9301A2}"/>
                </a:ext>
              </a:extLst>
            </p:cNvPr>
            <p:cNvSpPr/>
            <p:nvPr/>
          </p:nvSpPr>
          <p:spPr>
            <a:xfrm>
              <a:off x="3340825" y="3068081"/>
              <a:ext cx="1031715" cy="10317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Graphic 10" descr="Minimise outline">
              <a:extLst>
                <a:ext uri="{FF2B5EF4-FFF2-40B4-BE49-F238E27FC236}">
                  <a16:creationId xmlns:a16="http://schemas.microsoft.com/office/drawing/2014/main" id="{6F87FB91-B38E-1FD0-2AC3-15AE6B36027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519868" y="3247124"/>
              <a:ext cx="673629" cy="673629"/>
            </a:xfrm>
            <a:prstGeom prst="rect">
              <a:avLst/>
            </a:prstGeom>
          </p:spPr>
        </p:pic>
      </p:grpSp>
      <p:grpSp>
        <p:nvGrpSpPr>
          <p:cNvPr id="17" name="Group 16">
            <a:extLst>
              <a:ext uri="{FF2B5EF4-FFF2-40B4-BE49-F238E27FC236}">
                <a16:creationId xmlns:a16="http://schemas.microsoft.com/office/drawing/2014/main" id="{51BB0B61-2073-35C7-1C4B-07479E2F64E8}"/>
              </a:ext>
            </a:extLst>
          </p:cNvPr>
          <p:cNvGrpSpPr/>
          <p:nvPr/>
        </p:nvGrpSpPr>
        <p:grpSpPr>
          <a:xfrm>
            <a:off x="8384340" y="2556695"/>
            <a:ext cx="360000" cy="360000"/>
            <a:chOff x="5620879" y="3068081"/>
            <a:chExt cx="1031715" cy="1031715"/>
          </a:xfrm>
        </p:grpSpPr>
        <p:sp>
          <p:nvSpPr>
            <p:cNvPr id="19" name="Oval 18">
              <a:hlinkClick r:id="" action="ppaction://noaction"/>
              <a:extLst>
                <a:ext uri="{FF2B5EF4-FFF2-40B4-BE49-F238E27FC236}">
                  <a16:creationId xmlns:a16="http://schemas.microsoft.com/office/drawing/2014/main" id="{196867DC-0CA9-8C48-A0FB-63AA09CD79B8}"/>
                </a:ext>
              </a:extLst>
            </p:cNvPr>
            <p:cNvSpPr/>
            <p:nvPr/>
          </p:nvSpPr>
          <p:spPr>
            <a:xfrm>
              <a:off x="5620879" y="3068081"/>
              <a:ext cx="1031715" cy="10317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 name="Graphic 19" descr="Piggy Bank outline">
              <a:extLst>
                <a:ext uri="{FF2B5EF4-FFF2-40B4-BE49-F238E27FC236}">
                  <a16:creationId xmlns:a16="http://schemas.microsoft.com/office/drawing/2014/main" id="{54369FF1-2E21-8597-A527-903A5851440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760724" y="3180808"/>
              <a:ext cx="806989" cy="806989"/>
            </a:xfrm>
            <a:prstGeom prst="rect">
              <a:avLst/>
            </a:prstGeom>
          </p:spPr>
        </p:pic>
      </p:grpSp>
      <p:grpSp>
        <p:nvGrpSpPr>
          <p:cNvPr id="23" name="Group 22">
            <a:extLst>
              <a:ext uri="{FF2B5EF4-FFF2-40B4-BE49-F238E27FC236}">
                <a16:creationId xmlns:a16="http://schemas.microsoft.com/office/drawing/2014/main" id="{A19E4329-6742-C900-A18E-0CA439FC044F}"/>
              </a:ext>
            </a:extLst>
          </p:cNvPr>
          <p:cNvGrpSpPr/>
          <p:nvPr/>
        </p:nvGrpSpPr>
        <p:grpSpPr>
          <a:xfrm>
            <a:off x="8384340" y="3450185"/>
            <a:ext cx="360000" cy="360000"/>
            <a:chOff x="10180986" y="3068081"/>
            <a:chExt cx="1031715" cy="1031715"/>
          </a:xfrm>
        </p:grpSpPr>
        <p:sp>
          <p:nvSpPr>
            <p:cNvPr id="24" name="Oval 23">
              <a:extLst>
                <a:ext uri="{FF2B5EF4-FFF2-40B4-BE49-F238E27FC236}">
                  <a16:creationId xmlns:a16="http://schemas.microsoft.com/office/drawing/2014/main" id="{0F4919A1-DEA3-17DC-700F-E110941B83B6}"/>
                </a:ext>
              </a:extLst>
            </p:cNvPr>
            <p:cNvSpPr/>
            <p:nvPr/>
          </p:nvSpPr>
          <p:spPr>
            <a:xfrm>
              <a:off x="10180986" y="3068081"/>
              <a:ext cx="1031715" cy="10317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Graphic 25" descr="Test tubes outline">
              <a:extLst>
                <a:ext uri="{FF2B5EF4-FFF2-40B4-BE49-F238E27FC236}">
                  <a16:creationId xmlns:a16="http://schemas.microsoft.com/office/drawing/2014/main" id="{37998BD4-B7CB-C804-A8EC-B9DF0CD7831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354397" y="3244136"/>
              <a:ext cx="684893" cy="684893"/>
            </a:xfrm>
            <a:prstGeom prst="rect">
              <a:avLst/>
            </a:prstGeom>
          </p:spPr>
        </p:pic>
      </p:grpSp>
      <p:grpSp>
        <p:nvGrpSpPr>
          <p:cNvPr id="44" name="Group 43">
            <a:extLst>
              <a:ext uri="{FF2B5EF4-FFF2-40B4-BE49-F238E27FC236}">
                <a16:creationId xmlns:a16="http://schemas.microsoft.com/office/drawing/2014/main" id="{CA26CD0D-39DF-1EF8-8BA5-5AE57ED20D87}"/>
              </a:ext>
            </a:extLst>
          </p:cNvPr>
          <p:cNvGrpSpPr/>
          <p:nvPr/>
        </p:nvGrpSpPr>
        <p:grpSpPr>
          <a:xfrm>
            <a:off x="8384340" y="3003440"/>
            <a:ext cx="360000" cy="360000"/>
            <a:chOff x="7900933" y="3068081"/>
            <a:chExt cx="1031715" cy="1031715"/>
          </a:xfrm>
        </p:grpSpPr>
        <p:sp>
          <p:nvSpPr>
            <p:cNvPr id="56" name="Oval 55">
              <a:extLst>
                <a:ext uri="{FF2B5EF4-FFF2-40B4-BE49-F238E27FC236}">
                  <a16:creationId xmlns:a16="http://schemas.microsoft.com/office/drawing/2014/main" id="{11B1B19F-38BF-EAFD-7BD8-BF9CF030706F}"/>
                </a:ext>
              </a:extLst>
            </p:cNvPr>
            <p:cNvSpPr/>
            <p:nvPr/>
          </p:nvSpPr>
          <p:spPr>
            <a:xfrm>
              <a:off x="7900933" y="3068081"/>
              <a:ext cx="1031715" cy="10317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7" name="Graphic 56" descr="Cheers outline">
              <a:extLst>
                <a:ext uri="{FF2B5EF4-FFF2-40B4-BE49-F238E27FC236}">
                  <a16:creationId xmlns:a16="http://schemas.microsoft.com/office/drawing/2014/main" id="{C5504552-137C-D46A-4438-F64888868BC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41359" y="3218685"/>
              <a:ext cx="734789" cy="734789"/>
            </a:xfrm>
            <a:prstGeom prst="rect">
              <a:avLst/>
            </a:prstGeom>
          </p:spPr>
        </p:pic>
      </p:grpSp>
      <p:grpSp>
        <p:nvGrpSpPr>
          <p:cNvPr id="58" name="Group 57">
            <a:extLst>
              <a:ext uri="{FF2B5EF4-FFF2-40B4-BE49-F238E27FC236}">
                <a16:creationId xmlns:a16="http://schemas.microsoft.com/office/drawing/2014/main" id="{AE3624DB-3223-8873-1524-9C1DE7AA0933}"/>
              </a:ext>
            </a:extLst>
          </p:cNvPr>
          <p:cNvGrpSpPr/>
          <p:nvPr/>
        </p:nvGrpSpPr>
        <p:grpSpPr>
          <a:xfrm>
            <a:off x="8384340" y="3896930"/>
            <a:ext cx="360000" cy="360000"/>
            <a:chOff x="4640412" y="549273"/>
            <a:chExt cx="783903" cy="783903"/>
          </a:xfrm>
        </p:grpSpPr>
        <p:sp>
          <p:nvSpPr>
            <p:cNvPr id="59" name="Oval 58">
              <a:hlinkClick r:id="" action="ppaction://noaction"/>
              <a:extLst>
                <a:ext uri="{FF2B5EF4-FFF2-40B4-BE49-F238E27FC236}">
                  <a16:creationId xmlns:a16="http://schemas.microsoft.com/office/drawing/2014/main" id="{2BAC5276-9276-643A-E191-4AF7DD2CE713}"/>
                </a:ext>
              </a:extLst>
            </p:cNvPr>
            <p:cNvSpPr/>
            <p:nvPr/>
          </p:nvSpPr>
          <p:spPr>
            <a:xfrm>
              <a:off x="4640412" y="549273"/>
              <a:ext cx="783903" cy="78390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0" name="Graphic 59" descr="Mouse outline">
              <a:extLst>
                <a:ext uri="{FF2B5EF4-FFF2-40B4-BE49-F238E27FC236}">
                  <a16:creationId xmlns:a16="http://schemas.microsoft.com/office/drawing/2014/main" id="{1F3D993C-64A1-52B5-E8A8-FC9FCD09E9FD}"/>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745947" y="625010"/>
              <a:ext cx="590788" cy="590788"/>
            </a:xfrm>
            <a:prstGeom prst="rect">
              <a:avLst/>
            </a:prstGeom>
          </p:spPr>
        </p:pic>
      </p:grpSp>
      <p:grpSp>
        <p:nvGrpSpPr>
          <p:cNvPr id="61" name="Group 60">
            <a:extLst>
              <a:ext uri="{FF2B5EF4-FFF2-40B4-BE49-F238E27FC236}">
                <a16:creationId xmlns:a16="http://schemas.microsoft.com/office/drawing/2014/main" id="{763AD06B-BB7D-A2C2-E6AD-3E069B6BE4C7}"/>
              </a:ext>
            </a:extLst>
          </p:cNvPr>
          <p:cNvGrpSpPr/>
          <p:nvPr/>
        </p:nvGrpSpPr>
        <p:grpSpPr>
          <a:xfrm>
            <a:off x="8384340" y="4790420"/>
            <a:ext cx="360000" cy="360000"/>
            <a:chOff x="4629926" y="1654003"/>
            <a:chExt cx="783903" cy="783903"/>
          </a:xfrm>
        </p:grpSpPr>
        <p:sp>
          <p:nvSpPr>
            <p:cNvPr id="62" name="Oval 61">
              <a:extLst>
                <a:ext uri="{FF2B5EF4-FFF2-40B4-BE49-F238E27FC236}">
                  <a16:creationId xmlns:a16="http://schemas.microsoft.com/office/drawing/2014/main" id="{B177C772-5040-2224-7D5B-A167824075E5}"/>
                </a:ext>
              </a:extLst>
            </p:cNvPr>
            <p:cNvSpPr/>
            <p:nvPr/>
          </p:nvSpPr>
          <p:spPr>
            <a:xfrm>
              <a:off x="4629926" y="1654003"/>
              <a:ext cx="783903" cy="78390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3" name="Graphic 62" descr="Palette outline">
              <a:extLst>
                <a:ext uri="{FF2B5EF4-FFF2-40B4-BE49-F238E27FC236}">
                  <a16:creationId xmlns:a16="http://schemas.microsoft.com/office/drawing/2014/main" id="{48A96A3D-E5A5-80DE-F6DC-CD95090DFA1D}"/>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4752875" y="1793179"/>
              <a:ext cx="543049" cy="543049"/>
            </a:xfrm>
            <a:prstGeom prst="rect">
              <a:avLst/>
            </a:prstGeom>
          </p:spPr>
        </p:pic>
      </p:grpSp>
      <p:grpSp>
        <p:nvGrpSpPr>
          <p:cNvPr id="64" name="Group 63">
            <a:extLst>
              <a:ext uri="{FF2B5EF4-FFF2-40B4-BE49-F238E27FC236}">
                <a16:creationId xmlns:a16="http://schemas.microsoft.com/office/drawing/2014/main" id="{EC6B1BCB-6AFB-B953-772A-4ED47C92FD47}"/>
              </a:ext>
            </a:extLst>
          </p:cNvPr>
          <p:cNvGrpSpPr/>
          <p:nvPr/>
        </p:nvGrpSpPr>
        <p:grpSpPr>
          <a:xfrm>
            <a:off x="8384340" y="4343675"/>
            <a:ext cx="360000" cy="360000"/>
            <a:chOff x="4629926" y="2758732"/>
            <a:chExt cx="783903" cy="783903"/>
          </a:xfrm>
        </p:grpSpPr>
        <p:sp>
          <p:nvSpPr>
            <p:cNvPr id="65" name="Oval 64">
              <a:extLst>
                <a:ext uri="{FF2B5EF4-FFF2-40B4-BE49-F238E27FC236}">
                  <a16:creationId xmlns:a16="http://schemas.microsoft.com/office/drawing/2014/main" id="{8F80F28C-0043-BC18-9445-813B2E5043BE}"/>
                </a:ext>
              </a:extLst>
            </p:cNvPr>
            <p:cNvSpPr/>
            <p:nvPr/>
          </p:nvSpPr>
          <p:spPr>
            <a:xfrm>
              <a:off x="4629926" y="2758732"/>
              <a:ext cx="783903" cy="78390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6" name="Graphic 65" descr="Chat outline">
              <a:extLst>
                <a:ext uri="{FF2B5EF4-FFF2-40B4-BE49-F238E27FC236}">
                  <a16:creationId xmlns:a16="http://schemas.microsoft.com/office/drawing/2014/main" id="{43FA9345-B166-6CF7-C076-0F3141A058E3}"/>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4747829" y="2899359"/>
              <a:ext cx="548095" cy="548095"/>
            </a:xfrm>
            <a:prstGeom prst="rect">
              <a:avLst/>
            </a:prstGeom>
          </p:spPr>
        </p:pic>
      </p:grpSp>
      <p:grpSp>
        <p:nvGrpSpPr>
          <p:cNvPr id="67" name="Group 66">
            <a:extLst>
              <a:ext uri="{FF2B5EF4-FFF2-40B4-BE49-F238E27FC236}">
                <a16:creationId xmlns:a16="http://schemas.microsoft.com/office/drawing/2014/main" id="{71A5E192-DF26-F0BD-5F5A-F2B464109A3E}"/>
              </a:ext>
            </a:extLst>
          </p:cNvPr>
          <p:cNvGrpSpPr/>
          <p:nvPr/>
        </p:nvGrpSpPr>
        <p:grpSpPr>
          <a:xfrm>
            <a:off x="8381255" y="5237165"/>
            <a:ext cx="360000" cy="360000"/>
            <a:chOff x="4629926" y="3863461"/>
            <a:chExt cx="783903" cy="783903"/>
          </a:xfrm>
        </p:grpSpPr>
        <p:sp>
          <p:nvSpPr>
            <p:cNvPr id="68" name="Oval 67">
              <a:extLst>
                <a:ext uri="{FF2B5EF4-FFF2-40B4-BE49-F238E27FC236}">
                  <a16:creationId xmlns:a16="http://schemas.microsoft.com/office/drawing/2014/main" id="{0B189B6E-4803-C57F-05CB-21AFC1BB3906}"/>
                </a:ext>
              </a:extLst>
            </p:cNvPr>
            <p:cNvSpPr/>
            <p:nvPr/>
          </p:nvSpPr>
          <p:spPr>
            <a:xfrm>
              <a:off x="4629926" y="3863461"/>
              <a:ext cx="783903" cy="78390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9" name="Graphic 68" descr="Document outline">
              <a:extLst>
                <a:ext uri="{FF2B5EF4-FFF2-40B4-BE49-F238E27FC236}">
                  <a16:creationId xmlns:a16="http://schemas.microsoft.com/office/drawing/2014/main" id="{6B5B9090-78A7-7F50-5927-7A6DD2D48119}"/>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4759055" y="3990975"/>
              <a:ext cx="525644" cy="525644"/>
            </a:xfrm>
            <a:prstGeom prst="rect">
              <a:avLst/>
            </a:prstGeom>
          </p:spPr>
        </p:pic>
      </p:grpSp>
      <p:grpSp>
        <p:nvGrpSpPr>
          <p:cNvPr id="70" name="Group 69">
            <a:extLst>
              <a:ext uri="{FF2B5EF4-FFF2-40B4-BE49-F238E27FC236}">
                <a16:creationId xmlns:a16="http://schemas.microsoft.com/office/drawing/2014/main" id="{2502DDF4-9C83-7B79-B8B7-1D517D08538D}"/>
              </a:ext>
            </a:extLst>
          </p:cNvPr>
          <p:cNvGrpSpPr/>
          <p:nvPr/>
        </p:nvGrpSpPr>
        <p:grpSpPr>
          <a:xfrm>
            <a:off x="8388875" y="5683906"/>
            <a:ext cx="360000" cy="360000"/>
            <a:chOff x="8562611" y="5517409"/>
            <a:chExt cx="396000" cy="396000"/>
          </a:xfrm>
        </p:grpSpPr>
        <p:sp>
          <p:nvSpPr>
            <p:cNvPr id="71" name="Oval 70">
              <a:extLst>
                <a:ext uri="{FF2B5EF4-FFF2-40B4-BE49-F238E27FC236}">
                  <a16:creationId xmlns:a16="http://schemas.microsoft.com/office/drawing/2014/main" id="{FB1E097E-4D66-4FDA-68D2-77F95ACF5848}"/>
                </a:ext>
              </a:extLst>
            </p:cNvPr>
            <p:cNvSpPr/>
            <p:nvPr/>
          </p:nvSpPr>
          <p:spPr>
            <a:xfrm>
              <a:off x="8562611" y="5517409"/>
              <a:ext cx="396000" cy="396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2" name="Graphic 71" descr="Scribble outline">
              <a:extLst>
                <a:ext uri="{FF2B5EF4-FFF2-40B4-BE49-F238E27FC236}">
                  <a16:creationId xmlns:a16="http://schemas.microsoft.com/office/drawing/2014/main" id="{3BCD6F36-AD5E-3F74-228D-689F984C5D02}"/>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8638120" y="5587024"/>
              <a:ext cx="271714" cy="271714"/>
            </a:xfrm>
            <a:prstGeom prst="rect">
              <a:avLst/>
            </a:prstGeom>
          </p:spPr>
        </p:pic>
      </p:grpSp>
    </p:spTree>
    <p:extLst>
      <p:ext uri="{BB962C8B-B14F-4D97-AF65-F5344CB8AC3E}">
        <p14:creationId xmlns:p14="http://schemas.microsoft.com/office/powerpoint/2010/main" val="2825899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7F900BF-E5CB-C5FF-E488-DE65BDB662F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CC8CF5A-AAD0-4DC7-D8C0-2DE5BE476BA2}"/>
              </a:ext>
            </a:extLst>
          </p:cNvPr>
          <p:cNvSpPr>
            <a:spLocks noGrp="1"/>
          </p:cNvSpPr>
          <p:nvPr>
            <p:ph type="title"/>
          </p:nvPr>
        </p:nvSpPr>
        <p:spPr/>
        <p:txBody>
          <a:bodyPr>
            <a:normAutofit/>
          </a:bodyPr>
          <a:lstStyle/>
          <a:p>
            <a:r>
              <a:rPr lang="en-GB"/>
              <a:t>Key dates for you</a:t>
            </a:r>
          </a:p>
        </p:txBody>
      </p:sp>
      <p:sp>
        <p:nvSpPr>
          <p:cNvPr id="6" name="Footer Placeholder 5">
            <a:extLst>
              <a:ext uri="{FF2B5EF4-FFF2-40B4-BE49-F238E27FC236}">
                <a16:creationId xmlns:a16="http://schemas.microsoft.com/office/drawing/2014/main" id="{7D2F3FCC-DDEA-A1B0-6821-004729CB38F4}"/>
              </a:ext>
            </a:extLst>
          </p:cNvPr>
          <p:cNvSpPr>
            <a:spLocks noGrp="1"/>
          </p:cNvSpPr>
          <p:nvPr>
            <p:ph type="ftr" sz="quarter" idx="10"/>
          </p:nvPr>
        </p:nvSpPr>
        <p:spPr/>
        <p:txBody>
          <a:bodyPr/>
          <a:lstStyle/>
          <a:p>
            <a:r>
              <a:rPr lang="en-GB"/>
              <a:t>Copyright © 2026 AQA and its licensors. All rights reserved. </a:t>
            </a:r>
          </a:p>
        </p:txBody>
      </p:sp>
      <p:sp>
        <p:nvSpPr>
          <p:cNvPr id="3" name="Slide Number Placeholder 2">
            <a:extLst>
              <a:ext uri="{FF2B5EF4-FFF2-40B4-BE49-F238E27FC236}">
                <a16:creationId xmlns:a16="http://schemas.microsoft.com/office/drawing/2014/main" id="{B878C83A-A25B-7FE7-AA2C-655AA3B61053}"/>
              </a:ext>
            </a:extLst>
          </p:cNvPr>
          <p:cNvSpPr>
            <a:spLocks noGrp="1"/>
          </p:cNvSpPr>
          <p:nvPr>
            <p:ph type="sldNum" sz="quarter" idx="11"/>
          </p:nvPr>
        </p:nvSpPr>
        <p:spPr/>
        <p:txBody>
          <a:bodyPr/>
          <a:lstStyle/>
          <a:p>
            <a:fld id="{39C6B835-EB63-4AE7-9628-740A286606E4}" type="slidenum">
              <a:rPr lang="en-GB" smtClean="0"/>
              <a:t>5</a:t>
            </a:fld>
            <a:endParaRPr lang="en-GB"/>
          </a:p>
        </p:txBody>
      </p:sp>
      <p:sp>
        <p:nvSpPr>
          <p:cNvPr id="5" name="TextBox 4">
            <a:extLst>
              <a:ext uri="{FF2B5EF4-FFF2-40B4-BE49-F238E27FC236}">
                <a16:creationId xmlns:a16="http://schemas.microsoft.com/office/drawing/2014/main" id="{B749F0D4-C1E1-E457-5B83-EB80BB4916BB}"/>
              </a:ext>
            </a:extLst>
          </p:cNvPr>
          <p:cNvSpPr txBox="1"/>
          <p:nvPr/>
        </p:nvSpPr>
        <p:spPr>
          <a:xfrm>
            <a:off x="555218" y="1228480"/>
            <a:ext cx="6614582" cy="518091"/>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GB">
                <a:solidFill>
                  <a:schemeClr val="bg1"/>
                </a:solidFill>
                <a:ea typeface="+mn-lt"/>
                <a:cs typeface="+mn-lt"/>
              </a:rPr>
              <a:t>Phased rollout across curriculum, GCSEs and A-levels (2026–2034) </a:t>
            </a:r>
            <a:endParaRPr lang="en-US">
              <a:solidFill>
                <a:schemeClr val="bg1"/>
              </a:solidFill>
              <a:ea typeface="+mn-lt"/>
              <a:cs typeface="+mn-lt"/>
            </a:endParaRPr>
          </a:p>
          <a:p>
            <a:pPr marL="0" algn="l">
              <a:spcBef>
                <a:spcPts val="200"/>
              </a:spcBef>
              <a:spcAft>
                <a:spcPts val="200"/>
              </a:spcAft>
            </a:pPr>
            <a:endParaRPr lang="en-GB" sz="1400">
              <a:solidFill>
                <a:schemeClr val="bg1"/>
              </a:solidFill>
              <a:ea typeface="Source Sans Pro"/>
            </a:endParaRPr>
          </a:p>
        </p:txBody>
      </p:sp>
      <p:grpSp>
        <p:nvGrpSpPr>
          <p:cNvPr id="10" name="Group 9">
            <a:extLst>
              <a:ext uri="{FF2B5EF4-FFF2-40B4-BE49-F238E27FC236}">
                <a16:creationId xmlns:a16="http://schemas.microsoft.com/office/drawing/2014/main" id="{FE8CD68A-8C5E-D3D4-8441-4A68A1C7BB79}"/>
              </a:ext>
            </a:extLst>
          </p:cNvPr>
          <p:cNvGrpSpPr/>
          <p:nvPr/>
        </p:nvGrpSpPr>
        <p:grpSpPr>
          <a:xfrm>
            <a:off x="8051798" y="614987"/>
            <a:ext cx="459945" cy="459952"/>
            <a:chOff x="1001486" y="2206172"/>
            <a:chExt cx="1335314" cy="1335314"/>
          </a:xfrm>
        </p:grpSpPr>
        <p:sp>
          <p:nvSpPr>
            <p:cNvPr id="14" name="Oval 13">
              <a:hlinkClick r:id="rId4" action="ppaction://hlinksldjump"/>
              <a:extLst>
                <a:ext uri="{FF2B5EF4-FFF2-40B4-BE49-F238E27FC236}">
                  <a16:creationId xmlns:a16="http://schemas.microsoft.com/office/drawing/2014/main" id="{A3B11EEE-B5F3-0D49-C04A-6B550177AA49}"/>
                </a:ext>
              </a:extLst>
            </p:cNvPr>
            <p:cNvSpPr/>
            <p:nvPr/>
          </p:nvSpPr>
          <p:spPr>
            <a:xfrm>
              <a:off x="1001486" y="2206172"/>
              <a:ext cx="1335314" cy="133531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Graphic 14" descr="Gantt Chart outline">
              <a:extLst>
                <a:ext uri="{FF2B5EF4-FFF2-40B4-BE49-F238E27FC236}">
                  <a16:creationId xmlns:a16="http://schemas.microsoft.com/office/drawing/2014/main" id="{720C0F0D-AF75-E295-5E7E-C4C380B4E57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1231900" y="2451100"/>
              <a:ext cx="845457" cy="845457"/>
            </a:xfrm>
            <a:prstGeom prst="rect">
              <a:avLst/>
            </a:prstGeom>
          </p:spPr>
        </p:pic>
      </p:grpSp>
      <p:grpSp>
        <p:nvGrpSpPr>
          <p:cNvPr id="16" name="Group 15">
            <a:extLst>
              <a:ext uri="{FF2B5EF4-FFF2-40B4-BE49-F238E27FC236}">
                <a16:creationId xmlns:a16="http://schemas.microsoft.com/office/drawing/2014/main" id="{CBCA079B-D7A5-A737-4A15-6DBD7E54D7D5}"/>
              </a:ext>
            </a:extLst>
          </p:cNvPr>
          <p:cNvGrpSpPr/>
          <p:nvPr/>
        </p:nvGrpSpPr>
        <p:grpSpPr>
          <a:xfrm>
            <a:off x="8643809" y="614987"/>
            <a:ext cx="459945" cy="459952"/>
            <a:chOff x="2764972" y="2206172"/>
            <a:chExt cx="1335314" cy="1335314"/>
          </a:xfrm>
        </p:grpSpPr>
        <p:sp>
          <p:nvSpPr>
            <p:cNvPr id="17" name="Oval 16">
              <a:hlinkClick r:id="" action="ppaction://noaction"/>
              <a:extLst>
                <a:ext uri="{FF2B5EF4-FFF2-40B4-BE49-F238E27FC236}">
                  <a16:creationId xmlns:a16="http://schemas.microsoft.com/office/drawing/2014/main" id="{90BBF8F6-5B05-FEEA-9F84-73D3698E704B}"/>
                </a:ext>
              </a:extLst>
            </p:cNvPr>
            <p:cNvSpPr/>
            <p:nvPr/>
          </p:nvSpPr>
          <p:spPr>
            <a:xfrm>
              <a:off x="2764972" y="2206172"/>
              <a:ext cx="1335314" cy="1335314"/>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Graphic 17" descr="Workflow outline">
              <a:extLst>
                <a:ext uri="{FF2B5EF4-FFF2-40B4-BE49-F238E27FC236}">
                  <a16:creationId xmlns:a16="http://schemas.microsoft.com/office/drawing/2014/main" id="{EF15C481-61DC-1CBB-2CD1-9A8AACDADDA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975429" y="2425699"/>
              <a:ext cx="914400" cy="914400"/>
            </a:xfrm>
            <a:prstGeom prst="rect">
              <a:avLst/>
            </a:prstGeom>
          </p:spPr>
        </p:pic>
      </p:grpSp>
      <p:grpSp>
        <p:nvGrpSpPr>
          <p:cNvPr id="20" name="Group 19">
            <a:extLst>
              <a:ext uri="{FF2B5EF4-FFF2-40B4-BE49-F238E27FC236}">
                <a16:creationId xmlns:a16="http://schemas.microsoft.com/office/drawing/2014/main" id="{1926338F-CA40-8405-DDE3-F169F83E4158}"/>
              </a:ext>
            </a:extLst>
          </p:cNvPr>
          <p:cNvGrpSpPr/>
          <p:nvPr/>
        </p:nvGrpSpPr>
        <p:grpSpPr>
          <a:xfrm>
            <a:off x="9235820" y="614987"/>
            <a:ext cx="459945" cy="459952"/>
            <a:chOff x="4528458" y="2206172"/>
            <a:chExt cx="1335314" cy="1335314"/>
          </a:xfrm>
        </p:grpSpPr>
        <p:sp>
          <p:nvSpPr>
            <p:cNvPr id="21" name="Oval 20">
              <a:hlinkClick r:id="" action="ppaction://noaction"/>
              <a:extLst>
                <a:ext uri="{FF2B5EF4-FFF2-40B4-BE49-F238E27FC236}">
                  <a16:creationId xmlns:a16="http://schemas.microsoft.com/office/drawing/2014/main" id="{E59C93D8-5B8A-0753-509C-A2E68880B427}"/>
                </a:ext>
              </a:extLst>
            </p:cNvPr>
            <p:cNvSpPr/>
            <p:nvPr/>
          </p:nvSpPr>
          <p:spPr>
            <a:xfrm>
              <a:off x="4528458" y="2206172"/>
              <a:ext cx="1335314" cy="1335314"/>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2" name="Graphic 21" descr="Programmer female outline">
              <a:extLst>
                <a:ext uri="{FF2B5EF4-FFF2-40B4-BE49-F238E27FC236}">
                  <a16:creationId xmlns:a16="http://schemas.microsoft.com/office/drawing/2014/main" id="{DAA43DCC-FAFE-3674-F830-7967E3DABCF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758874" y="2425699"/>
              <a:ext cx="870858" cy="870858"/>
            </a:xfrm>
            <a:prstGeom prst="rect">
              <a:avLst/>
            </a:prstGeom>
          </p:spPr>
        </p:pic>
      </p:grpSp>
      <p:grpSp>
        <p:nvGrpSpPr>
          <p:cNvPr id="25" name="Group 24">
            <a:extLst>
              <a:ext uri="{FF2B5EF4-FFF2-40B4-BE49-F238E27FC236}">
                <a16:creationId xmlns:a16="http://schemas.microsoft.com/office/drawing/2014/main" id="{DE9C1AAB-9297-8264-DD1E-2455E7F1D500}"/>
              </a:ext>
            </a:extLst>
          </p:cNvPr>
          <p:cNvGrpSpPr/>
          <p:nvPr/>
        </p:nvGrpSpPr>
        <p:grpSpPr>
          <a:xfrm>
            <a:off x="9827831" y="614987"/>
            <a:ext cx="459945" cy="459952"/>
            <a:chOff x="6291944" y="2206172"/>
            <a:chExt cx="1335314" cy="1335314"/>
          </a:xfrm>
        </p:grpSpPr>
        <p:sp>
          <p:nvSpPr>
            <p:cNvPr id="26" name="Oval 25">
              <a:hlinkClick r:id="" action="ppaction://noaction"/>
              <a:extLst>
                <a:ext uri="{FF2B5EF4-FFF2-40B4-BE49-F238E27FC236}">
                  <a16:creationId xmlns:a16="http://schemas.microsoft.com/office/drawing/2014/main" id="{76A3EAC9-0AF3-72AD-950A-F3E51489B630}"/>
                </a:ext>
              </a:extLst>
            </p:cNvPr>
            <p:cNvSpPr/>
            <p:nvPr/>
          </p:nvSpPr>
          <p:spPr>
            <a:xfrm>
              <a:off x="6291944" y="2206172"/>
              <a:ext cx="1335314" cy="1335314"/>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7" name="Graphic 26" descr="Briefcase outline">
              <a:extLst>
                <a:ext uri="{FF2B5EF4-FFF2-40B4-BE49-F238E27FC236}">
                  <a16:creationId xmlns:a16="http://schemas.microsoft.com/office/drawing/2014/main" id="{CF710BC3-12A0-F79E-70F0-D1B6CC29FBA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484257" y="2418442"/>
              <a:ext cx="914400" cy="914400"/>
            </a:xfrm>
            <a:prstGeom prst="rect">
              <a:avLst/>
            </a:prstGeom>
          </p:spPr>
        </p:pic>
      </p:grpSp>
      <p:grpSp>
        <p:nvGrpSpPr>
          <p:cNvPr id="28" name="Group 27">
            <a:extLst>
              <a:ext uri="{FF2B5EF4-FFF2-40B4-BE49-F238E27FC236}">
                <a16:creationId xmlns:a16="http://schemas.microsoft.com/office/drawing/2014/main" id="{820A6253-22D4-8E6E-BD35-CCD64B83EE4E}"/>
              </a:ext>
            </a:extLst>
          </p:cNvPr>
          <p:cNvGrpSpPr/>
          <p:nvPr/>
        </p:nvGrpSpPr>
        <p:grpSpPr>
          <a:xfrm>
            <a:off x="10419842" y="614987"/>
            <a:ext cx="459945" cy="459952"/>
            <a:chOff x="8055430" y="2206172"/>
            <a:chExt cx="1335314" cy="1335314"/>
          </a:xfrm>
        </p:grpSpPr>
        <p:sp>
          <p:nvSpPr>
            <p:cNvPr id="29" name="Oval 28">
              <a:hlinkClick r:id="" action="ppaction://noaction"/>
              <a:extLst>
                <a:ext uri="{FF2B5EF4-FFF2-40B4-BE49-F238E27FC236}">
                  <a16:creationId xmlns:a16="http://schemas.microsoft.com/office/drawing/2014/main" id="{D045FBE1-A4FD-C3B0-1B8E-E4B1D9294DEA}"/>
                </a:ext>
              </a:extLst>
            </p:cNvPr>
            <p:cNvSpPr/>
            <p:nvPr/>
          </p:nvSpPr>
          <p:spPr>
            <a:xfrm>
              <a:off x="8055430" y="2206172"/>
              <a:ext cx="1335314" cy="1335314"/>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0" name="Graphic 29" descr="Users outline">
              <a:extLst>
                <a:ext uri="{FF2B5EF4-FFF2-40B4-BE49-F238E27FC236}">
                  <a16:creationId xmlns:a16="http://schemas.microsoft.com/office/drawing/2014/main" id="{2594B7A4-5241-ABEC-81E7-6612EC8E948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247743" y="2436586"/>
              <a:ext cx="914400" cy="914400"/>
            </a:xfrm>
            <a:prstGeom prst="rect">
              <a:avLst/>
            </a:prstGeom>
          </p:spPr>
        </p:pic>
      </p:grpSp>
      <p:grpSp>
        <p:nvGrpSpPr>
          <p:cNvPr id="31" name="Group 30">
            <a:extLst>
              <a:ext uri="{FF2B5EF4-FFF2-40B4-BE49-F238E27FC236}">
                <a16:creationId xmlns:a16="http://schemas.microsoft.com/office/drawing/2014/main" id="{A21C8C53-7DD0-6535-1A5A-1513777E3704}"/>
              </a:ext>
            </a:extLst>
          </p:cNvPr>
          <p:cNvGrpSpPr/>
          <p:nvPr/>
        </p:nvGrpSpPr>
        <p:grpSpPr>
          <a:xfrm>
            <a:off x="11011853" y="614987"/>
            <a:ext cx="459945" cy="459952"/>
            <a:chOff x="9818914" y="2206172"/>
            <a:chExt cx="1335314" cy="1335314"/>
          </a:xfrm>
        </p:grpSpPr>
        <p:sp>
          <p:nvSpPr>
            <p:cNvPr id="32" name="Oval 31">
              <a:hlinkClick r:id="" action="ppaction://noaction"/>
              <a:extLst>
                <a:ext uri="{FF2B5EF4-FFF2-40B4-BE49-F238E27FC236}">
                  <a16:creationId xmlns:a16="http://schemas.microsoft.com/office/drawing/2014/main" id="{D524BAE4-C749-ED12-AAFF-1A3328C935FD}"/>
                </a:ext>
              </a:extLst>
            </p:cNvPr>
            <p:cNvSpPr/>
            <p:nvPr/>
          </p:nvSpPr>
          <p:spPr>
            <a:xfrm>
              <a:off x="9818914" y="2206172"/>
              <a:ext cx="1335314" cy="1335314"/>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3" name="Graphic 32" descr="Piggy Bank outline">
              <a:extLst>
                <a:ext uri="{FF2B5EF4-FFF2-40B4-BE49-F238E27FC236}">
                  <a16:creationId xmlns:a16="http://schemas.microsoft.com/office/drawing/2014/main" id="{A417F411-506E-8ADB-CE4D-FBB272F4E9D3}"/>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flipH="1">
              <a:off x="9984014" y="2418442"/>
              <a:ext cx="914400" cy="914400"/>
            </a:xfrm>
            <a:prstGeom prst="rect">
              <a:avLst/>
            </a:prstGeom>
          </p:spPr>
        </p:pic>
      </p:grpSp>
      <p:graphicFrame>
        <p:nvGraphicFramePr>
          <p:cNvPr id="36" name="Table 35">
            <a:extLst>
              <a:ext uri="{FF2B5EF4-FFF2-40B4-BE49-F238E27FC236}">
                <a16:creationId xmlns:a16="http://schemas.microsoft.com/office/drawing/2014/main" id="{F8615E70-6C3C-450D-0132-D9BB4887EFA3}"/>
              </a:ext>
            </a:extLst>
          </p:cNvPr>
          <p:cNvGraphicFramePr>
            <a:graphicFrameLocks noGrp="1"/>
          </p:cNvGraphicFramePr>
          <p:nvPr/>
        </p:nvGraphicFramePr>
        <p:xfrm>
          <a:off x="550863" y="1810130"/>
          <a:ext cx="10920937" cy="4541285"/>
        </p:xfrm>
        <a:graphic>
          <a:graphicData uri="http://schemas.openxmlformats.org/drawingml/2006/table">
            <a:tbl>
              <a:tblPr firstRow="1" bandRow="1">
                <a:tableStyleId>{5C22544A-7EE6-4342-B048-85BDC9FD1C3A}</a:tableStyleId>
              </a:tblPr>
              <a:tblGrid>
                <a:gridCol w="731656">
                  <a:extLst>
                    <a:ext uri="{9D8B030D-6E8A-4147-A177-3AD203B41FA5}">
                      <a16:colId xmlns:a16="http://schemas.microsoft.com/office/drawing/2014/main" val="1921627981"/>
                    </a:ext>
                  </a:extLst>
                </a:gridCol>
                <a:gridCol w="3396427">
                  <a:extLst>
                    <a:ext uri="{9D8B030D-6E8A-4147-A177-3AD203B41FA5}">
                      <a16:colId xmlns:a16="http://schemas.microsoft.com/office/drawing/2014/main" val="2778190789"/>
                    </a:ext>
                  </a:extLst>
                </a:gridCol>
                <a:gridCol w="3396427">
                  <a:extLst>
                    <a:ext uri="{9D8B030D-6E8A-4147-A177-3AD203B41FA5}">
                      <a16:colId xmlns:a16="http://schemas.microsoft.com/office/drawing/2014/main" val="2761142948"/>
                    </a:ext>
                  </a:extLst>
                </a:gridCol>
                <a:gridCol w="3396427">
                  <a:extLst>
                    <a:ext uri="{9D8B030D-6E8A-4147-A177-3AD203B41FA5}">
                      <a16:colId xmlns:a16="http://schemas.microsoft.com/office/drawing/2014/main" val="1641551309"/>
                    </a:ext>
                  </a:extLst>
                </a:gridCol>
              </a:tblGrid>
              <a:tr h="409537">
                <a:tc>
                  <a:txBody>
                    <a:bodyPr/>
                    <a:lstStyle/>
                    <a:p>
                      <a:pPr algn="r"/>
                      <a:endParaRPr lang="en-GB" sz="1600">
                        <a:solidFill>
                          <a:schemeClr val="bg1"/>
                        </a:solidFill>
                      </a:endParaRPr>
                    </a:p>
                  </a:txBody>
                  <a:tcPr marL="36000" marR="36000" marT="36000" marB="36000">
                    <a:lnL w="12700" cap="flat" cmpd="sng" algn="ctr">
                      <a:solidFill>
                        <a:schemeClr val="tx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a:t>Beginning phase</a:t>
                      </a:r>
                    </a:p>
                  </a:txBody>
                  <a:tcPr marL="36000" marR="36000" marT="36000" marB="36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a:t>GCSE roll out</a:t>
                      </a:r>
                    </a:p>
                  </a:txBody>
                  <a:tcPr marL="36000" marR="36000" marT="36000" marB="36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a:t>A-level  roll out</a:t>
                      </a:r>
                    </a:p>
                  </a:txBody>
                  <a:tcPr marL="36000" marR="36000" marT="36000" marB="36000">
                    <a:lnL w="12700" cap="flat" cmpd="sng" algn="ctr">
                      <a:solidFill>
                        <a:schemeClr val="bg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67272560"/>
                  </a:ext>
                </a:extLst>
              </a:tr>
              <a:tr h="409537">
                <a:tc>
                  <a:txBody>
                    <a:bodyPr/>
                    <a:lstStyle/>
                    <a:p>
                      <a:pPr algn="ctr"/>
                      <a:r>
                        <a:rPr lang="en-GB" sz="1600">
                          <a:solidFill>
                            <a:schemeClr val="bg1"/>
                          </a:solidFill>
                          <a:latin typeface="+mn-lt"/>
                        </a:rPr>
                        <a:t>2026</a:t>
                      </a:r>
                    </a:p>
                  </a:txBody>
                  <a:tcPr marL="36000" marR="36000" marT="36000" marB="36000" anchor="ctr">
                    <a:lnL w="12700" cap="flat" cmpd="sng" algn="ctr">
                      <a:solidFill>
                        <a:schemeClr val="tx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a:solidFill>
                            <a:srgbClr val="371376"/>
                          </a:solidFill>
                          <a:latin typeface="+mn-lt"/>
                        </a:rPr>
                        <a:t>Consultation</a:t>
                      </a:r>
                      <a:r>
                        <a:rPr lang="en-GB" sz="1400" b="1">
                          <a:solidFill>
                            <a:srgbClr val="371376"/>
                          </a:solidFill>
                          <a:latin typeface="+mn-lt"/>
                          <a:ea typeface="Source Sans Pro"/>
                          <a:cs typeface="Segoe UI"/>
                        </a:rPr>
                        <a:t> </a:t>
                      </a:r>
                      <a:r>
                        <a:rPr lang="en-GB" sz="1400" b="0">
                          <a:solidFill>
                            <a:srgbClr val="371376"/>
                          </a:solidFill>
                          <a:latin typeface="+mn-lt"/>
                          <a:ea typeface="Source Sans Pro"/>
                          <a:cs typeface="Segoe UI"/>
                        </a:rPr>
                        <a:t>on</a:t>
                      </a:r>
                      <a:r>
                        <a:rPr lang="en-GB" sz="1400" b="0">
                          <a:solidFill>
                            <a:srgbClr val="371376"/>
                          </a:solidFill>
                          <a:latin typeface="+mn-lt"/>
                          <a:ea typeface="Source Sans Pro SemiBold"/>
                          <a:cs typeface="Segoe UI"/>
                        </a:rPr>
                        <a:t> </a:t>
                      </a:r>
                      <a:r>
                        <a:rPr lang="en-GB" sz="1400">
                          <a:solidFill>
                            <a:srgbClr val="371376"/>
                          </a:solidFill>
                          <a:latin typeface="+mn-lt"/>
                          <a:ea typeface="Source Sans Pro"/>
                          <a:cs typeface="Segoe UI"/>
                        </a:rPr>
                        <a:t>National curriculum expected</a:t>
                      </a:r>
                      <a:endParaRPr lang="en-US" sz="1400">
                        <a:solidFill>
                          <a:srgbClr val="371376"/>
                        </a:solidFill>
                        <a:latin typeface="+mn-lt"/>
                        <a:ea typeface="Source Sans Pro"/>
                      </a:endParaRPr>
                    </a:p>
                  </a:txBody>
                  <a:tcPr marL="36000" marR="36000" marT="36000" marB="36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A8DC"/>
                    </a:solidFill>
                  </a:tcPr>
                </a:tc>
                <a:tc>
                  <a:txBody>
                    <a:bodyPr/>
                    <a:lstStyle/>
                    <a:p>
                      <a:pPr algn="l"/>
                      <a:endParaRPr lang="en-GB" sz="1400">
                        <a:solidFill>
                          <a:schemeClr val="bg1"/>
                        </a:solidFill>
                        <a:latin typeface="+mn-lt"/>
                      </a:endParaRPr>
                    </a:p>
                  </a:txBody>
                  <a:tcPr marL="36000" marR="36000" marT="36000" marB="36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GB" sz="1400">
                        <a:solidFill>
                          <a:schemeClr val="bg1"/>
                        </a:solidFill>
                        <a:latin typeface="+mn-lt"/>
                      </a:endParaRPr>
                    </a:p>
                  </a:txBody>
                  <a:tcPr marL="36000" marR="36000" marT="36000" marB="36000" anchor="ctr">
                    <a:lnL w="12700" cap="flat" cmpd="sng" algn="ctr">
                      <a:solidFill>
                        <a:schemeClr val="bg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9624486"/>
                  </a:ext>
                </a:extLst>
              </a:tr>
              <a:tr h="409537">
                <a:tc>
                  <a:txBody>
                    <a:bodyPr/>
                    <a:lstStyle/>
                    <a:p>
                      <a:pPr algn="ctr"/>
                      <a:r>
                        <a:rPr lang="en-GB" sz="1600">
                          <a:solidFill>
                            <a:schemeClr val="bg1"/>
                          </a:solidFill>
                          <a:latin typeface="+mn-lt"/>
                        </a:rPr>
                        <a:t>2027</a:t>
                      </a:r>
                    </a:p>
                  </a:txBody>
                  <a:tcPr marL="36000" marR="36000" marT="36000" marB="36000" anchor="ctr">
                    <a:lnL w="12700" cap="flat" cmpd="sng" algn="ctr">
                      <a:solidFill>
                        <a:schemeClr val="tx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a:solidFill>
                            <a:srgbClr val="371376"/>
                          </a:solidFill>
                          <a:latin typeface="+mn-lt"/>
                          <a:ea typeface="Source Sans Pro"/>
                        </a:rPr>
                        <a:t>Final</a:t>
                      </a:r>
                      <a:r>
                        <a:rPr lang="en-GB" sz="1400" b="1">
                          <a:solidFill>
                            <a:srgbClr val="371376"/>
                          </a:solidFill>
                          <a:latin typeface="+mn-lt"/>
                          <a:ea typeface="Source Sans Pro"/>
                          <a:cs typeface="Segoe UI"/>
                        </a:rPr>
                        <a:t> </a:t>
                      </a:r>
                      <a:r>
                        <a:rPr lang="en-GB" sz="1400" b="1">
                          <a:solidFill>
                            <a:srgbClr val="371376"/>
                          </a:solidFill>
                          <a:latin typeface="+mn-lt"/>
                        </a:rPr>
                        <a:t>curriculum</a:t>
                      </a:r>
                      <a:r>
                        <a:rPr lang="en-GB" sz="1400">
                          <a:solidFill>
                            <a:srgbClr val="371376"/>
                          </a:solidFill>
                          <a:latin typeface="+mn-lt"/>
                          <a:ea typeface="Source Sans Pro SemiBold"/>
                          <a:cs typeface="Segoe UI"/>
                        </a:rPr>
                        <a:t> </a:t>
                      </a:r>
                      <a:r>
                        <a:rPr lang="en-GB" sz="1400">
                          <a:solidFill>
                            <a:srgbClr val="371376"/>
                          </a:solidFill>
                          <a:latin typeface="+mn-lt"/>
                          <a:ea typeface="Source Sans Pro"/>
                          <a:cs typeface="Segoe UI"/>
                        </a:rPr>
                        <a:t>published (2027)</a:t>
                      </a:r>
                      <a:endParaRPr lang="en-GB" sz="1400">
                        <a:solidFill>
                          <a:srgbClr val="371376"/>
                        </a:solidFill>
                        <a:latin typeface="+mn-lt"/>
                        <a:ea typeface="Source Sans Pro"/>
                      </a:endParaRPr>
                    </a:p>
                  </a:txBody>
                  <a:tcPr marL="36000" marR="36000" marT="36000" marB="36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A8DC"/>
                    </a:solidFill>
                  </a:tcPr>
                </a:tc>
                <a:tc>
                  <a:txBody>
                    <a:bodyPr/>
                    <a:lstStyle/>
                    <a:p>
                      <a:pPr algn="l"/>
                      <a:endParaRPr lang="en-GB" sz="1400">
                        <a:solidFill>
                          <a:schemeClr val="bg1"/>
                        </a:solidFill>
                        <a:latin typeface="+mn-lt"/>
                      </a:endParaRPr>
                    </a:p>
                  </a:txBody>
                  <a:tcPr marL="36000" marR="36000" marT="36000" marB="36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GB" sz="1400">
                        <a:solidFill>
                          <a:schemeClr val="bg1"/>
                        </a:solidFill>
                        <a:latin typeface="+mn-lt"/>
                      </a:endParaRPr>
                    </a:p>
                  </a:txBody>
                  <a:tcPr marL="36000" marR="36000" marT="36000" marB="36000" anchor="ctr">
                    <a:lnL w="12700" cap="flat" cmpd="sng" algn="ctr">
                      <a:solidFill>
                        <a:schemeClr val="bg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33949570"/>
                  </a:ext>
                </a:extLst>
              </a:tr>
              <a:tr h="409537">
                <a:tc>
                  <a:txBody>
                    <a:bodyPr/>
                    <a:lstStyle/>
                    <a:p>
                      <a:pPr algn="ctr"/>
                      <a:r>
                        <a:rPr lang="en-GB" sz="1600">
                          <a:solidFill>
                            <a:schemeClr val="bg1"/>
                          </a:solidFill>
                          <a:latin typeface="+mn-lt"/>
                        </a:rPr>
                        <a:t>2028</a:t>
                      </a:r>
                    </a:p>
                  </a:txBody>
                  <a:tcPr marL="36000" marR="36000" marT="36000" marB="36000" anchor="ctr">
                    <a:lnL w="12700" cap="flat" cmpd="sng" algn="ctr">
                      <a:solidFill>
                        <a:schemeClr val="tx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a:solidFill>
                            <a:srgbClr val="371376"/>
                          </a:solidFill>
                          <a:latin typeface="+mn-lt"/>
                          <a:ea typeface="Source Sans Pro"/>
                          <a:cs typeface="Segoe UI"/>
                        </a:rPr>
                        <a:t>First teach </a:t>
                      </a:r>
                      <a:r>
                        <a:rPr lang="en-GB" sz="1400" b="0">
                          <a:solidFill>
                            <a:srgbClr val="371376"/>
                          </a:solidFill>
                          <a:latin typeface="+mn-lt"/>
                          <a:ea typeface="Source Sans Pro"/>
                          <a:cs typeface="Segoe UI"/>
                        </a:rPr>
                        <a:t>of new </a:t>
                      </a:r>
                      <a:r>
                        <a:rPr lang="en-GB" sz="1400">
                          <a:solidFill>
                            <a:srgbClr val="371376"/>
                          </a:solidFill>
                          <a:latin typeface="+mn-lt"/>
                          <a:ea typeface="Source Sans Pro"/>
                          <a:cs typeface="Segoe UI"/>
                        </a:rPr>
                        <a:t>curriculum  (Sept 2028)</a:t>
                      </a:r>
                      <a:endParaRPr lang="en-GB" sz="1400">
                        <a:solidFill>
                          <a:srgbClr val="371376"/>
                        </a:solidFill>
                        <a:latin typeface="+mn-lt"/>
                        <a:ea typeface="Source Sans Pro"/>
                      </a:endParaRPr>
                    </a:p>
                  </a:txBody>
                  <a:tcPr marL="36000" marR="36000" marT="36000" marB="36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A8DC"/>
                    </a:solidFill>
                  </a:tcPr>
                </a:tc>
                <a:tc>
                  <a:txBody>
                    <a:bodyPr/>
                    <a:lstStyle/>
                    <a:p>
                      <a:pPr algn="l"/>
                      <a:endParaRPr lang="en-GB" sz="1400">
                        <a:solidFill>
                          <a:schemeClr val="bg1"/>
                        </a:solidFill>
                        <a:latin typeface="+mn-lt"/>
                      </a:endParaRPr>
                    </a:p>
                  </a:txBody>
                  <a:tcPr marL="36000" marR="36000" marT="36000" marB="36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GB" sz="1400">
                        <a:solidFill>
                          <a:schemeClr val="bg1"/>
                        </a:solidFill>
                        <a:latin typeface="+mn-lt"/>
                      </a:endParaRPr>
                    </a:p>
                  </a:txBody>
                  <a:tcPr marL="36000" marR="36000" marT="36000" marB="36000" anchor="ctr">
                    <a:lnL w="12700" cap="flat" cmpd="sng" algn="ctr">
                      <a:solidFill>
                        <a:schemeClr val="bg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18421945"/>
                  </a:ext>
                </a:extLst>
              </a:tr>
              <a:tr h="409537">
                <a:tc>
                  <a:txBody>
                    <a:bodyPr/>
                    <a:lstStyle/>
                    <a:p>
                      <a:pPr algn="ctr"/>
                      <a:r>
                        <a:rPr lang="en-GB" sz="1600">
                          <a:solidFill>
                            <a:schemeClr val="bg1"/>
                          </a:solidFill>
                          <a:latin typeface="+mn-lt"/>
                        </a:rPr>
                        <a:t>2029</a:t>
                      </a:r>
                    </a:p>
                  </a:txBody>
                  <a:tcPr marL="36000" marR="36000" marT="36000" marB="36000" anchor="ctr">
                    <a:lnL w="12700" cap="flat" cmpd="sng" algn="ctr">
                      <a:solidFill>
                        <a:schemeClr val="tx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GB" sz="1400">
                        <a:solidFill>
                          <a:schemeClr val="bg1"/>
                        </a:solidFill>
                        <a:latin typeface="+mn-lt"/>
                      </a:endParaRPr>
                    </a:p>
                  </a:txBody>
                  <a:tcPr marL="36000" marR="36000" marT="36000" marB="36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1400" b="1">
                          <a:solidFill>
                            <a:srgbClr val="371376"/>
                          </a:solidFill>
                          <a:latin typeface="+mn-lt"/>
                          <a:ea typeface="Source Sans Pro"/>
                          <a:cs typeface="Segoe UI"/>
                        </a:rPr>
                        <a:t>Phase 1 GCSEs: </a:t>
                      </a:r>
                      <a:r>
                        <a:rPr lang="en-GB" sz="1400">
                          <a:solidFill>
                            <a:srgbClr val="371376"/>
                          </a:solidFill>
                          <a:latin typeface="+mn-lt"/>
                          <a:ea typeface="Source Sans Pro"/>
                          <a:cs typeface="Segoe UI"/>
                        </a:rPr>
                        <a:t>First teach (Sept 2029)</a:t>
                      </a:r>
                      <a:endParaRPr lang="en-US" sz="1400">
                        <a:solidFill>
                          <a:srgbClr val="371376"/>
                        </a:solidFill>
                        <a:latin typeface="+mn-lt"/>
                        <a:ea typeface="Source Sans Pro"/>
                      </a:endParaRPr>
                    </a:p>
                  </a:txBody>
                  <a:tcPr marL="36000" marR="36000" marT="36000" marB="36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5B4E2"/>
                    </a:solidFill>
                  </a:tcPr>
                </a:tc>
                <a:tc>
                  <a:txBody>
                    <a:bodyPr/>
                    <a:lstStyle/>
                    <a:p>
                      <a:pPr algn="l"/>
                      <a:endParaRPr lang="en-GB" sz="1400">
                        <a:solidFill>
                          <a:schemeClr val="bg1"/>
                        </a:solidFill>
                        <a:latin typeface="+mn-lt"/>
                      </a:endParaRPr>
                    </a:p>
                  </a:txBody>
                  <a:tcPr marL="36000" marR="36000" marT="36000" marB="36000" anchor="ctr">
                    <a:lnL w="12700" cap="flat" cmpd="sng" algn="ctr">
                      <a:solidFill>
                        <a:schemeClr val="bg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72193736"/>
                  </a:ext>
                </a:extLst>
              </a:tr>
              <a:tr h="409537">
                <a:tc>
                  <a:txBody>
                    <a:bodyPr/>
                    <a:lstStyle/>
                    <a:p>
                      <a:pPr algn="ctr"/>
                      <a:r>
                        <a:rPr lang="en-GB" sz="1600">
                          <a:solidFill>
                            <a:schemeClr val="bg1"/>
                          </a:solidFill>
                          <a:latin typeface="+mn-lt"/>
                        </a:rPr>
                        <a:t>2030</a:t>
                      </a:r>
                    </a:p>
                  </a:txBody>
                  <a:tcPr marL="36000" marR="36000" marT="36000" marB="36000" anchor="ctr">
                    <a:lnL w="12700" cap="flat" cmpd="sng" algn="ctr">
                      <a:solidFill>
                        <a:schemeClr val="tx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GB" sz="1400">
                        <a:solidFill>
                          <a:schemeClr val="bg1"/>
                        </a:solidFill>
                        <a:latin typeface="+mn-lt"/>
                      </a:endParaRPr>
                    </a:p>
                  </a:txBody>
                  <a:tcPr marL="36000" marR="36000" marT="36000" marB="36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1400" b="1">
                          <a:solidFill>
                            <a:srgbClr val="371376"/>
                          </a:solidFill>
                          <a:latin typeface="+mn-lt"/>
                          <a:ea typeface="Source Sans Pro"/>
                          <a:cs typeface="Segoe UI"/>
                        </a:rPr>
                        <a:t>Phase 2 GCSEs: </a:t>
                      </a:r>
                      <a:r>
                        <a:rPr lang="en-GB" sz="1400">
                          <a:solidFill>
                            <a:srgbClr val="371376"/>
                          </a:solidFill>
                          <a:latin typeface="+mn-lt"/>
                          <a:ea typeface="Source Sans Pro"/>
                          <a:cs typeface="Segoe UI"/>
                        </a:rPr>
                        <a:t>First teach (Sept 2030)</a:t>
                      </a:r>
                      <a:endParaRPr lang="en-GB" sz="1400">
                        <a:solidFill>
                          <a:srgbClr val="371376"/>
                        </a:solidFill>
                        <a:latin typeface="+mn-lt"/>
                        <a:ea typeface="Source Sans Pro"/>
                      </a:endParaRPr>
                    </a:p>
                  </a:txBody>
                  <a:tcPr marL="36000" marR="36000" marT="36000" marB="36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5B4E2"/>
                    </a:solidFill>
                  </a:tcPr>
                </a:tc>
                <a:tc>
                  <a:txBody>
                    <a:bodyPr/>
                    <a:lstStyle/>
                    <a:p>
                      <a:pPr algn="l"/>
                      <a:endParaRPr lang="en-GB" sz="1400">
                        <a:solidFill>
                          <a:schemeClr val="bg1"/>
                        </a:solidFill>
                        <a:latin typeface="+mn-lt"/>
                      </a:endParaRPr>
                    </a:p>
                  </a:txBody>
                  <a:tcPr marL="36000" marR="36000" marT="36000" marB="36000" anchor="ctr">
                    <a:lnL w="12700" cap="flat" cmpd="sng" algn="ctr">
                      <a:solidFill>
                        <a:schemeClr val="bg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53173417"/>
                  </a:ext>
                </a:extLst>
              </a:tr>
              <a:tr h="409537">
                <a:tc>
                  <a:txBody>
                    <a:bodyPr/>
                    <a:lstStyle/>
                    <a:p>
                      <a:pPr algn="ctr"/>
                      <a:r>
                        <a:rPr lang="en-GB" sz="1600">
                          <a:solidFill>
                            <a:schemeClr val="bg1"/>
                          </a:solidFill>
                          <a:latin typeface="+mn-lt"/>
                        </a:rPr>
                        <a:t>2031</a:t>
                      </a:r>
                    </a:p>
                  </a:txBody>
                  <a:tcPr marL="36000" marR="36000" marT="36000" marB="36000" anchor="ctr">
                    <a:lnL w="12700" cap="flat" cmpd="sng" algn="ctr">
                      <a:solidFill>
                        <a:schemeClr val="tx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GB" sz="1400">
                        <a:solidFill>
                          <a:schemeClr val="bg1"/>
                        </a:solidFill>
                        <a:latin typeface="+mn-lt"/>
                      </a:endParaRPr>
                    </a:p>
                  </a:txBody>
                  <a:tcPr marL="36000" marR="36000" marT="36000" marB="36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1400" b="1">
                          <a:solidFill>
                            <a:srgbClr val="371376"/>
                          </a:solidFill>
                          <a:latin typeface="+mn-lt"/>
                          <a:ea typeface="Source Sans Pro"/>
                          <a:cs typeface="Segoe UI"/>
                        </a:rPr>
                        <a:t>Phase 1 GCSEs: </a:t>
                      </a:r>
                      <a:r>
                        <a:rPr lang="en-GB" sz="1400">
                          <a:solidFill>
                            <a:srgbClr val="371376"/>
                          </a:solidFill>
                          <a:latin typeface="+mn-lt"/>
                          <a:ea typeface="Source Sans Pro"/>
                          <a:cs typeface="Segoe UI"/>
                        </a:rPr>
                        <a:t>First assessment (Summer 2031)</a:t>
                      </a:r>
                    </a:p>
                  </a:txBody>
                  <a:tcPr marL="36000" marR="36000" marT="36000" marB="36000"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5B4E2"/>
                    </a:solidFill>
                  </a:tcPr>
                </a:tc>
                <a:tc>
                  <a:txBody>
                    <a:bodyPr/>
                    <a:lstStyle/>
                    <a:p>
                      <a:pPr algn="l"/>
                      <a:r>
                        <a:rPr lang="en-GB" sz="1400" b="1">
                          <a:solidFill>
                            <a:srgbClr val="371376"/>
                          </a:solidFill>
                        </a:rPr>
                        <a:t>Phase 1 A-levels: </a:t>
                      </a:r>
                      <a:r>
                        <a:rPr lang="en-GB" sz="1400">
                          <a:solidFill>
                            <a:srgbClr val="371376"/>
                          </a:solidFill>
                        </a:rPr>
                        <a:t>First teach (Sept 2031)</a:t>
                      </a:r>
                      <a:endParaRPr lang="en-GB" sz="1400">
                        <a:solidFill>
                          <a:srgbClr val="371376"/>
                        </a:solidFill>
                        <a:ea typeface="Source Sans Pro"/>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89DC65"/>
                    </a:solidFill>
                  </a:tcPr>
                </a:tc>
                <a:extLst>
                  <a:ext uri="{0D108BD9-81ED-4DB2-BD59-A6C34878D82A}">
                    <a16:rowId xmlns:a16="http://schemas.microsoft.com/office/drawing/2014/main" val="2956146111"/>
                  </a:ext>
                </a:extLst>
              </a:tr>
              <a:tr h="409537">
                <a:tc>
                  <a:txBody>
                    <a:bodyPr/>
                    <a:lstStyle/>
                    <a:p>
                      <a:pPr algn="ctr"/>
                      <a:r>
                        <a:rPr lang="en-GB" sz="1600">
                          <a:solidFill>
                            <a:schemeClr val="bg1"/>
                          </a:solidFill>
                          <a:latin typeface="+mn-lt"/>
                        </a:rPr>
                        <a:t>2032</a:t>
                      </a:r>
                    </a:p>
                  </a:txBody>
                  <a:tcPr marL="36000" marR="36000" marT="36000" marB="36000" anchor="ctr">
                    <a:lnL w="12700" cap="flat" cmpd="sng" algn="ctr">
                      <a:solidFill>
                        <a:schemeClr val="tx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GB" sz="1400">
                        <a:solidFill>
                          <a:schemeClr val="bg1"/>
                        </a:solidFill>
                        <a:latin typeface="+mn-lt"/>
                      </a:endParaRPr>
                    </a:p>
                  </a:txBody>
                  <a:tcPr marL="36000" marR="36000" marT="36000" marB="36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1400" b="1">
                          <a:solidFill>
                            <a:srgbClr val="371376"/>
                          </a:solidFill>
                          <a:latin typeface="+mn-lt"/>
                          <a:ea typeface="Source Sans Pro"/>
                          <a:cs typeface="Segoe UI"/>
                        </a:rPr>
                        <a:t>Phase 2 GCSEs: </a:t>
                      </a:r>
                      <a:r>
                        <a:rPr lang="en-GB" sz="1400">
                          <a:solidFill>
                            <a:srgbClr val="371376"/>
                          </a:solidFill>
                          <a:latin typeface="+mn-lt"/>
                          <a:ea typeface="Source Sans Pro"/>
                          <a:cs typeface="Segoe UI"/>
                        </a:rPr>
                        <a:t>First assessment (Summer 2032)</a:t>
                      </a:r>
                      <a:endParaRPr lang="en-GB" sz="1400">
                        <a:solidFill>
                          <a:srgbClr val="371376"/>
                        </a:solidFill>
                        <a:latin typeface="+mn-lt"/>
                      </a:endParaRPr>
                    </a:p>
                  </a:txBody>
                  <a:tcPr marL="36000" marR="36000" marT="36000" marB="36000"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rgbClr val="C5B4E2"/>
                    </a:solidFill>
                  </a:tcPr>
                </a:tc>
                <a:tc>
                  <a:txBody>
                    <a:bodyPr/>
                    <a:lstStyle/>
                    <a:p>
                      <a:pPr algn="l"/>
                      <a:r>
                        <a:rPr lang="en-GB" sz="1400" b="1">
                          <a:solidFill>
                            <a:srgbClr val="371376"/>
                          </a:solidFill>
                        </a:rPr>
                        <a:t>Phase 2 A-levels: </a:t>
                      </a:r>
                      <a:r>
                        <a:rPr lang="en-GB" sz="1400">
                          <a:solidFill>
                            <a:srgbClr val="371376"/>
                          </a:solidFill>
                        </a:rPr>
                        <a:t>First teach (Sept 2032)</a:t>
                      </a:r>
                      <a:endParaRPr lang="en-GB" sz="1400">
                        <a:solidFill>
                          <a:srgbClr val="371376"/>
                        </a:solidFill>
                        <a:ea typeface="Source Sans Pro"/>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89DC65"/>
                    </a:solidFill>
                  </a:tcPr>
                </a:tc>
                <a:extLst>
                  <a:ext uri="{0D108BD9-81ED-4DB2-BD59-A6C34878D82A}">
                    <a16:rowId xmlns:a16="http://schemas.microsoft.com/office/drawing/2014/main" val="1500964650"/>
                  </a:ext>
                </a:extLst>
              </a:tr>
              <a:tr h="409537">
                <a:tc>
                  <a:txBody>
                    <a:bodyPr/>
                    <a:lstStyle/>
                    <a:p>
                      <a:pPr algn="ctr"/>
                      <a:r>
                        <a:rPr lang="en-GB" sz="1600">
                          <a:solidFill>
                            <a:schemeClr val="bg1"/>
                          </a:solidFill>
                          <a:latin typeface="+mn-lt"/>
                        </a:rPr>
                        <a:t>2033</a:t>
                      </a:r>
                    </a:p>
                  </a:txBody>
                  <a:tcPr marL="36000" marR="36000" marT="36000" marB="36000" anchor="ctr">
                    <a:lnL w="12700" cap="flat" cmpd="sng" algn="ctr">
                      <a:solidFill>
                        <a:schemeClr val="tx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GB" sz="1400">
                        <a:solidFill>
                          <a:schemeClr val="bg1"/>
                        </a:solidFill>
                        <a:latin typeface="+mn-lt"/>
                      </a:endParaRPr>
                    </a:p>
                  </a:txBody>
                  <a:tcPr marL="36000" marR="36000" marT="36000" marB="36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GB" sz="1400">
                        <a:solidFill>
                          <a:schemeClr val="bg1"/>
                        </a:solidFill>
                        <a:latin typeface="+mn-lt"/>
                      </a:endParaRPr>
                    </a:p>
                  </a:txBody>
                  <a:tcPr marL="36000" marR="36000" marT="36000" marB="36000"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1400" b="1">
                          <a:solidFill>
                            <a:srgbClr val="371376"/>
                          </a:solidFill>
                        </a:rPr>
                        <a:t>Phase 1 A-levels: </a:t>
                      </a:r>
                      <a:r>
                        <a:rPr lang="en-GB" sz="1400">
                          <a:solidFill>
                            <a:srgbClr val="371376"/>
                          </a:solidFill>
                        </a:rPr>
                        <a:t>First assessment (Summer 2033)</a:t>
                      </a:r>
                      <a:endParaRPr lang="en-US" sz="1400">
                        <a:solidFill>
                          <a:srgbClr val="371376"/>
                        </a:solidFill>
                        <a:ea typeface="Source Sans Pro"/>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89DC65"/>
                    </a:solidFill>
                  </a:tcPr>
                </a:tc>
                <a:extLst>
                  <a:ext uri="{0D108BD9-81ED-4DB2-BD59-A6C34878D82A}">
                    <a16:rowId xmlns:a16="http://schemas.microsoft.com/office/drawing/2014/main" val="722461351"/>
                  </a:ext>
                </a:extLst>
              </a:tr>
              <a:tr h="409537">
                <a:tc>
                  <a:txBody>
                    <a:bodyPr/>
                    <a:lstStyle/>
                    <a:p>
                      <a:pPr algn="ctr"/>
                      <a:r>
                        <a:rPr lang="en-GB" sz="1600">
                          <a:solidFill>
                            <a:schemeClr val="bg1"/>
                          </a:solidFill>
                          <a:latin typeface="+mn-lt"/>
                        </a:rPr>
                        <a:t>2034</a:t>
                      </a:r>
                    </a:p>
                  </a:txBody>
                  <a:tcPr marL="36000" marR="36000" marT="36000" marB="36000" anchor="ctr">
                    <a:lnL w="12700" cap="flat" cmpd="sng" algn="ctr">
                      <a:solidFill>
                        <a:schemeClr val="tx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GB" sz="1400">
                        <a:solidFill>
                          <a:schemeClr val="bg1"/>
                        </a:solidFill>
                        <a:latin typeface="+mn-lt"/>
                      </a:endParaRPr>
                    </a:p>
                  </a:txBody>
                  <a:tcPr marL="36000" marR="36000" marT="36000" marB="36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GB" sz="1400">
                        <a:solidFill>
                          <a:schemeClr val="bg1"/>
                        </a:solidFill>
                        <a:latin typeface="+mn-lt"/>
                      </a:endParaRPr>
                    </a:p>
                  </a:txBody>
                  <a:tcPr marL="36000" marR="36000" marT="36000" marB="36000"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1400" b="1">
                          <a:solidFill>
                            <a:srgbClr val="371376"/>
                          </a:solidFill>
                        </a:rPr>
                        <a:t>Phase 2 A-levels: </a:t>
                      </a:r>
                      <a:r>
                        <a:rPr lang="en-GB" sz="1400">
                          <a:solidFill>
                            <a:srgbClr val="371376"/>
                          </a:solidFill>
                        </a:rPr>
                        <a:t>First assessment (Summer 2034)</a:t>
                      </a:r>
                      <a:endParaRPr lang="en-GB" sz="1400">
                        <a:solidFill>
                          <a:srgbClr val="371376"/>
                        </a:solidFill>
                        <a:ea typeface="Source Sans Pro"/>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89DC65"/>
                    </a:solidFill>
                  </a:tcPr>
                </a:tc>
                <a:extLst>
                  <a:ext uri="{0D108BD9-81ED-4DB2-BD59-A6C34878D82A}">
                    <a16:rowId xmlns:a16="http://schemas.microsoft.com/office/drawing/2014/main" val="1157973614"/>
                  </a:ext>
                </a:extLst>
              </a:tr>
            </a:tbl>
          </a:graphicData>
        </a:graphic>
      </p:graphicFrame>
    </p:spTree>
    <p:extLst>
      <p:ext uri="{BB962C8B-B14F-4D97-AF65-F5344CB8AC3E}">
        <p14:creationId xmlns:p14="http://schemas.microsoft.com/office/powerpoint/2010/main" val="1720509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1CB0570-C30F-AA45-7D2E-FC27409EEDD5}"/>
              </a:ext>
            </a:extLst>
          </p:cNvPr>
          <p:cNvSpPr>
            <a:spLocks noGrp="1"/>
          </p:cNvSpPr>
          <p:nvPr>
            <p:ph type="title"/>
          </p:nvPr>
        </p:nvSpPr>
        <p:spPr>
          <a:xfrm>
            <a:off x="569913" y="322741"/>
            <a:ext cx="11403012" cy="1128696"/>
          </a:xfrm>
        </p:spPr>
        <p:txBody>
          <a:bodyPr/>
          <a:lstStyle/>
          <a:p>
            <a:r>
              <a:rPr lang="en-GB" dirty="0"/>
              <a:t>The regulatory landscape for GCSE &amp; A-Levels</a:t>
            </a:r>
            <a:endParaRPr lang="en-GB" noProof="0" dirty="0"/>
          </a:p>
        </p:txBody>
      </p:sp>
      <p:sp>
        <p:nvSpPr>
          <p:cNvPr id="2" name="Slide Number Placeholder 1">
            <a:extLst>
              <a:ext uri="{FF2B5EF4-FFF2-40B4-BE49-F238E27FC236}">
                <a16:creationId xmlns:a16="http://schemas.microsoft.com/office/drawing/2014/main" id="{9AFA8C5D-865F-702E-0AF6-29960F187B0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6B835-EB63-4AE7-9628-740A286606E4}" type="slidenum">
              <a:rPr kumimoji="0" lang="en-GB" sz="1000" b="0" i="0" u="none" strike="noStrike" kern="1200" cap="none" spc="0" normalizeH="0" baseline="0" noProof="0" smtClean="0">
                <a:ln>
                  <a:noFill/>
                </a:ln>
                <a:solidFill>
                  <a:prstClr val="white"/>
                </a:solidFill>
                <a:effectLst/>
                <a:uLnTx/>
                <a:uFillTx/>
                <a:latin typeface="Source Sans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000" b="0" i="0" u="none" strike="noStrike" kern="1200" cap="none" spc="0" normalizeH="0" baseline="0" noProof="0">
              <a:ln>
                <a:noFill/>
              </a:ln>
              <a:solidFill>
                <a:prstClr val="white"/>
              </a:solidFill>
              <a:effectLst/>
              <a:uLnTx/>
              <a:uFillTx/>
              <a:latin typeface="Source Sans Pro"/>
              <a:ea typeface="+mn-ea"/>
              <a:cs typeface="+mn-cs"/>
            </a:endParaRPr>
          </a:p>
        </p:txBody>
      </p:sp>
      <p:sp>
        <p:nvSpPr>
          <p:cNvPr id="6" name="Rectangle: Rounded Corners 5">
            <a:extLst>
              <a:ext uri="{FF2B5EF4-FFF2-40B4-BE49-F238E27FC236}">
                <a16:creationId xmlns:a16="http://schemas.microsoft.com/office/drawing/2014/main" id="{7BD39D4F-538D-3C9F-982E-B7548EB48F5E}"/>
              </a:ext>
            </a:extLst>
          </p:cNvPr>
          <p:cNvSpPr/>
          <p:nvPr/>
        </p:nvSpPr>
        <p:spPr>
          <a:xfrm>
            <a:off x="4406200" y="1183991"/>
            <a:ext cx="3078162" cy="1779605"/>
          </a:xfrm>
          <a:prstGeom prst="roundRect">
            <a:avLst/>
          </a:prstGeom>
          <a:solidFill>
            <a:schemeClr val="bg2">
              <a:lumMod val="20000"/>
              <a:lumOff val="80000"/>
            </a:schemeClr>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371376"/>
                </a:solidFill>
                <a:effectLst/>
                <a:uLnTx/>
                <a:uFillTx/>
                <a:latin typeface="Source Sans Pro"/>
                <a:ea typeface="+mn-ea"/>
                <a:cs typeface="+mn-cs"/>
              </a:rPr>
              <a:t>Department for Education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1" i="0" u="none" strike="noStrike" kern="1200" cap="none" spc="0" normalizeH="0" baseline="0" noProof="0" dirty="0">
              <a:ln>
                <a:noFill/>
              </a:ln>
              <a:solidFill>
                <a:srgbClr val="371376"/>
              </a:solidFill>
              <a:effectLst/>
              <a:uLnTx/>
              <a:uFillTx/>
              <a:latin typeface="Source Sans Pr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371376"/>
                </a:solidFill>
                <a:effectLst/>
                <a:uLnTx/>
                <a:uFillTx/>
                <a:latin typeface="Source Sans Pro"/>
                <a:ea typeface="+mn-ea"/>
                <a:cs typeface="+mn-cs"/>
              </a:rPr>
              <a:t>Sets overall education policy and curriculum requirements in England. </a:t>
            </a:r>
          </a:p>
        </p:txBody>
      </p:sp>
      <p:sp>
        <p:nvSpPr>
          <p:cNvPr id="8" name="Rectangle: Rounded Corners 7">
            <a:extLst>
              <a:ext uri="{FF2B5EF4-FFF2-40B4-BE49-F238E27FC236}">
                <a16:creationId xmlns:a16="http://schemas.microsoft.com/office/drawing/2014/main" id="{50BA91F5-B49A-5C83-129D-899426A4A1AE}"/>
              </a:ext>
            </a:extLst>
          </p:cNvPr>
          <p:cNvSpPr/>
          <p:nvPr/>
        </p:nvSpPr>
        <p:spPr>
          <a:xfrm>
            <a:off x="325665" y="3582473"/>
            <a:ext cx="3078162" cy="1779605"/>
          </a:xfrm>
          <a:prstGeom prst="roundRect">
            <a:avLst/>
          </a:prstGeom>
          <a:solidFill>
            <a:schemeClr val="bg2">
              <a:lumMod val="20000"/>
              <a:lumOff val="80000"/>
            </a:schemeClr>
          </a:solidFill>
          <a:ln w="381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371376"/>
                </a:solidFill>
                <a:effectLst/>
                <a:uLnTx/>
                <a:uFillTx/>
                <a:latin typeface="Source Sans Pro"/>
                <a:ea typeface="+mn-ea"/>
                <a:cs typeface="+mn-cs"/>
              </a:rPr>
              <a:t>Ofqual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371376"/>
                </a:solidFill>
                <a:effectLst/>
                <a:uLnTx/>
                <a:uFillTx/>
                <a:latin typeface="Source Sans Pro"/>
                <a:ea typeface="+mn-ea"/>
                <a:cs typeface="+mn-cs"/>
              </a:rPr>
              <a:t> (The office of qualifications and examinations regulation)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1" i="0" u="none" strike="noStrike" kern="1200" cap="none" spc="0" normalizeH="0" baseline="0" noProof="0">
              <a:ln>
                <a:noFill/>
              </a:ln>
              <a:solidFill>
                <a:srgbClr val="371376"/>
              </a:solidFill>
              <a:effectLst/>
              <a:uLnTx/>
              <a:uFillTx/>
              <a:latin typeface="Source Sans Pr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371376"/>
                </a:solidFill>
                <a:effectLst/>
                <a:uLnTx/>
                <a:uFillTx/>
                <a:latin typeface="Source Sans Pro"/>
                <a:ea typeface="+mn-ea"/>
                <a:cs typeface="+mn-cs"/>
              </a:rPr>
              <a:t>Regulates qualifications, exams and assessments.</a:t>
            </a:r>
          </a:p>
        </p:txBody>
      </p:sp>
      <p:sp>
        <p:nvSpPr>
          <p:cNvPr id="9" name="Rectangle: Rounded Corners 8">
            <a:extLst>
              <a:ext uri="{FF2B5EF4-FFF2-40B4-BE49-F238E27FC236}">
                <a16:creationId xmlns:a16="http://schemas.microsoft.com/office/drawing/2014/main" id="{D3CE0777-BACD-9D08-E524-5CCAD083D604}"/>
              </a:ext>
            </a:extLst>
          </p:cNvPr>
          <p:cNvSpPr/>
          <p:nvPr/>
        </p:nvSpPr>
        <p:spPr>
          <a:xfrm>
            <a:off x="3501419" y="3569895"/>
            <a:ext cx="3078162" cy="1779605"/>
          </a:xfrm>
          <a:prstGeom prst="roundRect">
            <a:avLst/>
          </a:prstGeom>
          <a:solidFill>
            <a:schemeClr val="bg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371376"/>
                </a:solidFill>
                <a:effectLst/>
                <a:uLnTx/>
                <a:uFillTx/>
                <a:latin typeface="Source Sans Pro"/>
                <a:ea typeface="+mn-ea"/>
                <a:cs typeface="+mn-cs"/>
              </a:rPr>
              <a:t>JCQ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371376"/>
                </a:solidFill>
                <a:effectLst/>
                <a:uLnTx/>
                <a:uFillTx/>
                <a:latin typeface="Source Sans Pro"/>
                <a:ea typeface="+mn-ea"/>
                <a:cs typeface="+mn-cs"/>
              </a:rPr>
              <a:t>(Joint Council for Qualifications)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1" i="0" u="none" strike="noStrike" kern="1200" cap="none" spc="0" normalizeH="0" baseline="0" noProof="0">
              <a:ln>
                <a:noFill/>
              </a:ln>
              <a:solidFill>
                <a:srgbClr val="371376"/>
              </a:solidFill>
              <a:effectLst/>
              <a:uLnTx/>
              <a:uFillTx/>
              <a:latin typeface="Source Sans Pr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371376"/>
                </a:solidFill>
                <a:effectLst/>
                <a:uLnTx/>
                <a:uFillTx/>
                <a:latin typeface="Source Sans Pro"/>
                <a:ea typeface="+mn-ea"/>
                <a:cs typeface="+mn-cs"/>
              </a:rPr>
              <a:t>Provides common standards for exams.</a:t>
            </a:r>
          </a:p>
        </p:txBody>
      </p:sp>
      <p:sp>
        <p:nvSpPr>
          <p:cNvPr id="10" name="Rectangle: Rounded Corners 9">
            <a:extLst>
              <a:ext uri="{FF2B5EF4-FFF2-40B4-BE49-F238E27FC236}">
                <a16:creationId xmlns:a16="http://schemas.microsoft.com/office/drawing/2014/main" id="{C917C45C-0CBE-6729-AC80-DF42CB72E42A}"/>
              </a:ext>
            </a:extLst>
          </p:cNvPr>
          <p:cNvSpPr/>
          <p:nvPr/>
        </p:nvSpPr>
        <p:spPr>
          <a:xfrm>
            <a:off x="8328212" y="3569894"/>
            <a:ext cx="3078162" cy="1779605"/>
          </a:xfrm>
          <a:prstGeom prst="roundRect">
            <a:avLst/>
          </a:prstGeom>
          <a:solidFill>
            <a:schemeClr val="bg2">
              <a:lumMod val="20000"/>
              <a:lumOff val="80000"/>
            </a:schemeClr>
          </a:solidFill>
          <a:ln w="381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371376"/>
                </a:solidFill>
                <a:effectLst/>
                <a:uLnTx/>
                <a:uFillTx/>
                <a:latin typeface="Source Sans Pro"/>
                <a:ea typeface="+mn-ea"/>
                <a:cs typeface="+mn-cs"/>
              </a:rPr>
              <a:t>Exam Boards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1" i="0" u="none" strike="noStrike" kern="1200" cap="none" spc="0" normalizeH="0" baseline="0" noProof="0">
              <a:ln>
                <a:noFill/>
              </a:ln>
              <a:solidFill>
                <a:srgbClr val="371376"/>
              </a:solidFill>
              <a:effectLst/>
              <a:uLnTx/>
              <a:uFillTx/>
              <a:latin typeface="Source Sans Pr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371376"/>
                </a:solidFill>
                <a:effectLst/>
                <a:uLnTx/>
                <a:uFillTx/>
                <a:latin typeface="Source Sans Pro"/>
                <a:ea typeface="+mn-ea"/>
                <a:cs typeface="+mn-cs"/>
              </a:rPr>
              <a:t>Design and deliver specifications and assessments, plus lots more!</a:t>
            </a:r>
          </a:p>
        </p:txBody>
      </p:sp>
      <p:sp>
        <p:nvSpPr>
          <p:cNvPr id="18" name="TextBox 17">
            <a:extLst>
              <a:ext uri="{FF2B5EF4-FFF2-40B4-BE49-F238E27FC236}">
                <a16:creationId xmlns:a16="http://schemas.microsoft.com/office/drawing/2014/main" id="{49003EFB-3211-5DEB-6544-74CDA8663806}"/>
              </a:ext>
            </a:extLst>
          </p:cNvPr>
          <p:cNvSpPr txBox="1"/>
          <p:nvPr/>
        </p:nvSpPr>
        <p:spPr>
          <a:xfrm>
            <a:off x="7813814" y="1603384"/>
            <a:ext cx="1514475" cy="430887"/>
          </a:xfrm>
          <a:prstGeom prst="rect">
            <a:avLst/>
          </a:prstGeom>
          <a:noFill/>
          <a:ln>
            <a:noFill/>
          </a:ln>
        </p:spPr>
        <p:txBody>
          <a:bodyPr wrap="square" lIns="0" tIns="0" rIns="0" bIns="0" rtlCol="0">
            <a:spAutoFit/>
          </a:bodyPr>
          <a:lstStyle/>
          <a:p>
            <a:pPr marL="0" marR="0" lvl="0" indent="0" algn="ctr" defTabSz="914400" rtl="0" eaLnBrk="1" fontAlgn="auto" latinLnBrk="0" hangingPunct="1">
              <a:lnSpc>
                <a:spcPct val="100000"/>
              </a:lnSpc>
              <a:spcBef>
                <a:spcPts val="200"/>
              </a:spcBef>
              <a:spcAft>
                <a:spcPts val="200"/>
              </a:spcAft>
              <a:buClrTx/>
              <a:buSzTx/>
              <a:buFontTx/>
              <a:buNone/>
              <a:tabLst/>
              <a:defRPr/>
            </a:pPr>
            <a:r>
              <a:rPr kumimoji="0" lang="en-GB" sz="1400" b="0" i="0" u="none" strike="noStrike" kern="1200" cap="none" spc="0" normalizeH="0" baseline="0" noProof="0">
                <a:ln>
                  <a:noFill/>
                </a:ln>
                <a:solidFill>
                  <a:prstClr val="white"/>
                </a:solidFill>
                <a:effectLst/>
                <a:uLnTx/>
                <a:uFillTx/>
                <a:latin typeface="Source Sans Pro"/>
                <a:ea typeface="+mn-ea"/>
                <a:cs typeface="+mn-cs"/>
              </a:rPr>
              <a:t>Provide subject content</a:t>
            </a:r>
          </a:p>
        </p:txBody>
      </p:sp>
      <p:sp>
        <p:nvSpPr>
          <p:cNvPr id="21" name="TextBox 20">
            <a:extLst>
              <a:ext uri="{FF2B5EF4-FFF2-40B4-BE49-F238E27FC236}">
                <a16:creationId xmlns:a16="http://schemas.microsoft.com/office/drawing/2014/main" id="{DA09E841-2306-759E-5F60-AA33D361DE06}"/>
              </a:ext>
            </a:extLst>
          </p:cNvPr>
          <p:cNvSpPr txBox="1"/>
          <p:nvPr/>
        </p:nvSpPr>
        <p:spPr>
          <a:xfrm>
            <a:off x="2646590" y="1603384"/>
            <a:ext cx="1514475" cy="430887"/>
          </a:xfrm>
          <a:prstGeom prst="rect">
            <a:avLst/>
          </a:prstGeom>
          <a:noFill/>
          <a:ln>
            <a:noFill/>
          </a:ln>
        </p:spPr>
        <p:txBody>
          <a:bodyPr wrap="square" lIns="0" tIns="0" rIns="0" bIns="0" rtlCol="0">
            <a:spAutoFit/>
          </a:bodyPr>
          <a:lstStyle/>
          <a:p>
            <a:pPr marL="0" marR="0" lvl="0" indent="0" algn="ctr" defTabSz="914400" rtl="0" eaLnBrk="1" fontAlgn="auto" latinLnBrk="0" hangingPunct="1">
              <a:lnSpc>
                <a:spcPct val="100000"/>
              </a:lnSpc>
              <a:spcBef>
                <a:spcPts val="200"/>
              </a:spcBef>
              <a:spcAft>
                <a:spcPts val="20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Source Sans Pro"/>
                <a:ea typeface="+mn-ea"/>
                <a:cs typeface="+mn-cs"/>
              </a:rPr>
              <a:t>Provides policy framework</a:t>
            </a:r>
          </a:p>
        </p:txBody>
      </p:sp>
      <p:cxnSp>
        <p:nvCxnSpPr>
          <p:cNvPr id="25" name="Connector: Elbow 24">
            <a:extLst>
              <a:ext uri="{FF2B5EF4-FFF2-40B4-BE49-F238E27FC236}">
                <a16:creationId xmlns:a16="http://schemas.microsoft.com/office/drawing/2014/main" id="{D86F3C34-093F-209D-76AA-DA2BD5E69200}"/>
              </a:ext>
            </a:extLst>
          </p:cNvPr>
          <p:cNvCxnSpPr>
            <a:cxnSpLocks/>
            <a:stCxn id="6" idx="1"/>
            <a:endCxn id="8" idx="0"/>
          </p:cNvCxnSpPr>
          <p:nvPr/>
        </p:nvCxnSpPr>
        <p:spPr>
          <a:xfrm rot="10800000" flipV="1">
            <a:off x="1864746" y="2073793"/>
            <a:ext cx="2541454" cy="1508679"/>
          </a:xfrm>
          <a:prstGeom prst="bentConnector2">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nector: Elbow 25">
            <a:extLst>
              <a:ext uri="{FF2B5EF4-FFF2-40B4-BE49-F238E27FC236}">
                <a16:creationId xmlns:a16="http://schemas.microsoft.com/office/drawing/2014/main" id="{303CA321-7EB0-E655-0EA3-8AD1BCE808E0}"/>
              </a:ext>
            </a:extLst>
          </p:cNvPr>
          <p:cNvCxnSpPr>
            <a:cxnSpLocks/>
            <a:stCxn id="6" idx="3"/>
            <a:endCxn id="10" idx="0"/>
          </p:cNvCxnSpPr>
          <p:nvPr/>
        </p:nvCxnSpPr>
        <p:spPr>
          <a:xfrm>
            <a:off x="7484362" y="2073794"/>
            <a:ext cx="2382931" cy="1496100"/>
          </a:xfrm>
          <a:prstGeom prst="bentConnector2">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FC12E3DF-4A2F-E247-B037-60D51CC92456}"/>
              </a:ext>
            </a:extLst>
          </p:cNvPr>
          <p:cNvCxnSpPr>
            <a:cxnSpLocks/>
          </p:cNvCxnSpPr>
          <p:nvPr/>
        </p:nvCxnSpPr>
        <p:spPr>
          <a:xfrm>
            <a:off x="4086225" y="2086372"/>
            <a:ext cx="0" cy="1483522"/>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991E790A-6706-A454-B729-380905918815}"/>
              </a:ext>
            </a:extLst>
          </p:cNvPr>
          <p:cNvCxnSpPr>
            <a:stCxn id="8" idx="2"/>
          </p:cNvCxnSpPr>
          <p:nvPr/>
        </p:nvCxnSpPr>
        <p:spPr>
          <a:xfrm>
            <a:off x="1864746" y="5362078"/>
            <a:ext cx="0" cy="990618"/>
          </a:xfrm>
          <a:prstGeom prst="line">
            <a:avLst/>
          </a:prstGeom>
          <a:ln w="28575">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2FD90A08-9627-2AEE-94CC-970656AAEC00}"/>
              </a:ext>
            </a:extLst>
          </p:cNvPr>
          <p:cNvCxnSpPr>
            <a:cxnSpLocks/>
          </p:cNvCxnSpPr>
          <p:nvPr/>
        </p:nvCxnSpPr>
        <p:spPr>
          <a:xfrm flipH="1">
            <a:off x="1864746" y="6352696"/>
            <a:ext cx="7992512" cy="0"/>
          </a:xfrm>
          <a:prstGeom prst="line">
            <a:avLst/>
          </a:prstGeom>
          <a:ln w="28575">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06D7F0C3-504B-69CF-F602-EEED31BD5D55}"/>
              </a:ext>
            </a:extLst>
          </p:cNvPr>
          <p:cNvCxnSpPr>
            <a:cxnSpLocks/>
            <a:endCxn id="10" idx="2"/>
          </p:cNvCxnSpPr>
          <p:nvPr/>
        </p:nvCxnSpPr>
        <p:spPr>
          <a:xfrm flipV="1">
            <a:off x="9857258" y="5349499"/>
            <a:ext cx="10035" cy="1003197"/>
          </a:xfrm>
          <a:prstGeom prst="straightConnector1">
            <a:avLst/>
          </a:prstGeom>
          <a:ln w="28575">
            <a:solidFill>
              <a:schemeClr val="accent5">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7E466B63-B370-EC7C-AE7C-DA7D331C937D}"/>
              </a:ext>
            </a:extLst>
          </p:cNvPr>
          <p:cNvSpPr txBox="1"/>
          <p:nvPr/>
        </p:nvSpPr>
        <p:spPr>
          <a:xfrm>
            <a:off x="4579371" y="5808415"/>
            <a:ext cx="2154804" cy="430887"/>
          </a:xfrm>
          <a:prstGeom prst="rect">
            <a:avLst/>
          </a:prstGeom>
          <a:noFill/>
          <a:ln>
            <a:noFill/>
          </a:ln>
        </p:spPr>
        <p:txBody>
          <a:bodyPr wrap="square" lIns="0" tIns="0" rIns="0" bIns="0" rtlCol="0">
            <a:spAutoFit/>
          </a:bodyPr>
          <a:lstStyle/>
          <a:p>
            <a:pPr marL="0" marR="0" lvl="0" indent="0" algn="ctr" defTabSz="914400" rtl="0" eaLnBrk="1" fontAlgn="auto" latinLnBrk="0" hangingPunct="1">
              <a:lnSpc>
                <a:spcPct val="100000"/>
              </a:lnSpc>
              <a:spcBef>
                <a:spcPts val="200"/>
              </a:spcBef>
              <a:spcAft>
                <a:spcPts val="200"/>
              </a:spcAft>
              <a:buClrTx/>
              <a:buSzTx/>
              <a:buFontTx/>
              <a:buNone/>
              <a:tabLst/>
              <a:defRPr/>
            </a:pPr>
            <a:r>
              <a:rPr kumimoji="0" lang="en-GB" sz="1400" b="0" i="0" u="none" strike="noStrike" kern="1200" cap="none" spc="0" normalizeH="0" baseline="0" noProof="0">
                <a:ln>
                  <a:noFill/>
                </a:ln>
                <a:solidFill>
                  <a:prstClr val="white"/>
                </a:solidFill>
                <a:effectLst/>
                <a:uLnTx/>
                <a:uFillTx/>
                <a:latin typeface="Source Sans Pro"/>
                <a:ea typeface="+mn-ea"/>
                <a:cs typeface="+mn-cs"/>
              </a:rPr>
              <a:t>Provide regulations and assessment objectives.</a:t>
            </a:r>
          </a:p>
        </p:txBody>
      </p:sp>
      <p:cxnSp>
        <p:nvCxnSpPr>
          <p:cNvPr id="60" name="Straight Arrow Connector 59">
            <a:extLst>
              <a:ext uri="{FF2B5EF4-FFF2-40B4-BE49-F238E27FC236}">
                <a16:creationId xmlns:a16="http://schemas.microsoft.com/office/drawing/2014/main" id="{C8DD54F6-A26B-DD9E-E641-4C62E6C538EF}"/>
              </a:ext>
            </a:extLst>
          </p:cNvPr>
          <p:cNvCxnSpPr>
            <a:cxnSpLocks/>
            <a:stCxn id="9" idx="3"/>
            <a:endCxn id="10" idx="1"/>
          </p:cNvCxnSpPr>
          <p:nvPr/>
        </p:nvCxnSpPr>
        <p:spPr>
          <a:xfrm flipV="1">
            <a:off x="6579581" y="4459697"/>
            <a:ext cx="1748631" cy="1"/>
          </a:xfrm>
          <a:prstGeom prst="straightConnector1">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5F5A6317-F765-93A0-D0B9-58FEBE93A0CA}"/>
              </a:ext>
            </a:extLst>
          </p:cNvPr>
          <p:cNvSpPr txBox="1"/>
          <p:nvPr/>
        </p:nvSpPr>
        <p:spPr>
          <a:xfrm>
            <a:off x="6806403" y="3954214"/>
            <a:ext cx="1294985" cy="43088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200"/>
              </a:spcBef>
              <a:spcAft>
                <a:spcPts val="200"/>
              </a:spcAft>
              <a:buClrTx/>
              <a:buSzTx/>
              <a:buFontTx/>
              <a:buNone/>
              <a:tabLst/>
              <a:defRPr/>
            </a:pPr>
            <a:r>
              <a:rPr kumimoji="0" lang="en-GB" sz="1400" b="0" i="0" u="none" strike="noStrike" kern="1200" cap="none" spc="0" normalizeH="0" baseline="0" noProof="0">
                <a:ln>
                  <a:noFill/>
                </a:ln>
                <a:solidFill>
                  <a:prstClr val="white"/>
                </a:solidFill>
                <a:effectLst/>
                <a:uLnTx/>
                <a:uFillTx/>
                <a:latin typeface="Source Sans Pro"/>
                <a:ea typeface="+mn-ea"/>
                <a:cs typeface="+mn-cs"/>
              </a:rPr>
              <a:t>Provide rules and procedures</a:t>
            </a:r>
          </a:p>
        </p:txBody>
      </p:sp>
      <p:sp>
        <p:nvSpPr>
          <p:cNvPr id="3" name="Footer Placeholder 3">
            <a:extLst>
              <a:ext uri="{FF2B5EF4-FFF2-40B4-BE49-F238E27FC236}">
                <a16:creationId xmlns:a16="http://schemas.microsoft.com/office/drawing/2014/main" id="{DCD94489-A777-A88B-24A3-D9B6640150CF}"/>
              </a:ext>
            </a:extLst>
          </p:cNvPr>
          <p:cNvSpPr txBox="1">
            <a:spLocks/>
          </p:cNvSpPr>
          <p:nvPr/>
        </p:nvSpPr>
        <p:spPr>
          <a:xfrm>
            <a:off x="1776799" y="6170134"/>
            <a:ext cx="7243376" cy="365125"/>
          </a:xfrm>
          <a:prstGeom prst="rect">
            <a:avLst/>
          </a:prstGeom>
        </p:spPr>
        <p:txBody>
          <a:bodyPr vert="horz" lIns="0" tIns="0" rIns="0" bIns="0" rtlCol="0" anchor="b"/>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white"/>
                </a:solidFill>
                <a:effectLst/>
                <a:uLnTx/>
                <a:uFillTx/>
                <a:latin typeface="Source Sans Pro"/>
                <a:ea typeface="+mn-ea"/>
                <a:cs typeface="+mn-cs"/>
              </a:rPr>
              <a:t>Copyright © AQA 2027 and its licensors. All rights reserved.</a:t>
            </a:r>
          </a:p>
        </p:txBody>
      </p:sp>
    </p:spTree>
    <p:extLst>
      <p:ext uri="{BB962C8B-B14F-4D97-AF65-F5344CB8AC3E}">
        <p14:creationId xmlns:p14="http://schemas.microsoft.com/office/powerpoint/2010/main" val="2920169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D8800-2129-E89D-3D8D-29CB1F64E858}"/>
              </a:ext>
            </a:extLst>
          </p:cNvPr>
          <p:cNvSpPr>
            <a:spLocks noGrp="1"/>
          </p:cNvSpPr>
          <p:nvPr>
            <p:ph type="title"/>
          </p:nvPr>
        </p:nvSpPr>
        <p:spPr>
          <a:xfrm>
            <a:off x="550864" y="549275"/>
            <a:ext cx="5260238" cy="1128696"/>
          </a:xfrm>
        </p:spPr>
        <p:txBody>
          <a:bodyPr anchor="t">
            <a:normAutofit/>
          </a:bodyPr>
          <a:lstStyle/>
          <a:p>
            <a:r>
              <a:rPr lang="en-GB" sz="3300"/>
              <a:t>What does the consultation process look like?</a:t>
            </a:r>
          </a:p>
        </p:txBody>
      </p:sp>
      <p:sp>
        <p:nvSpPr>
          <p:cNvPr id="4" name="Footer Placeholder 3">
            <a:extLst>
              <a:ext uri="{FF2B5EF4-FFF2-40B4-BE49-F238E27FC236}">
                <a16:creationId xmlns:a16="http://schemas.microsoft.com/office/drawing/2014/main" id="{5E63FE5F-12AD-7414-B9A0-CFC8657DA641}"/>
              </a:ext>
            </a:extLst>
          </p:cNvPr>
          <p:cNvSpPr>
            <a:spLocks noGrp="1"/>
          </p:cNvSpPr>
          <p:nvPr>
            <p:ph type="ftr" sz="quarter" idx="11"/>
          </p:nvPr>
        </p:nvSpPr>
        <p:spPr>
          <a:xfrm>
            <a:off x="1776799" y="6170134"/>
            <a:ext cx="7243376" cy="365125"/>
          </a:xfrm>
        </p:spPr>
        <p:txBody>
          <a:bodyPr anchor="b">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000" b="0" i="0" u="none" strike="noStrike" kern="1200" cap="none" spc="0" normalizeH="0" baseline="0" noProof="0">
                <a:ln>
                  <a:noFill/>
                </a:ln>
                <a:solidFill>
                  <a:prstClr val="white"/>
                </a:solidFill>
                <a:effectLst/>
                <a:uLnTx/>
                <a:uFillTx/>
                <a:latin typeface="Source Sans Pro"/>
                <a:ea typeface="+mn-ea"/>
                <a:cs typeface="+mn-cs"/>
              </a:rPr>
              <a:t>Copyright © AQA and its licensors. All rights reserved.</a:t>
            </a:r>
          </a:p>
        </p:txBody>
      </p:sp>
      <p:sp>
        <p:nvSpPr>
          <p:cNvPr id="5" name="Slide Number Placeholder 4">
            <a:extLst>
              <a:ext uri="{FF2B5EF4-FFF2-40B4-BE49-F238E27FC236}">
                <a16:creationId xmlns:a16="http://schemas.microsoft.com/office/drawing/2014/main" id="{AB308E53-2B69-FC2A-5918-2589EA59DEAA}"/>
              </a:ext>
            </a:extLst>
          </p:cNvPr>
          <p:cNvSpPr>
            <a:spLocks noGrp="1"/>
          </p:cNvSpPr>
          <p:nvPr>
            <p:ph type="sldNum" sz="quarter" idx="12"/>
          </p:nvPr>
        </p:nvSpPr>
        <p:spPr>
          <a:xfrm>
            <a:off x="10784264" y="6170134"/>
            <a:ext cx="856874" cy="365125"/>
          </a:xfrm>
        </p:spPr>
        <p:txBody>
          <a:bodyPr anchor="b">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39C6B835-EB63-4AE7-9628-740A286606E4}" type="slidenum">
              <a:rPr kumimoji="0" lang="en-GB" sz="1000" b="0" i="0" u="none" strike="noStrike" kern="1200" cap="none" spc="0" normalizeH="0" baseline="0" noProof="0" smtClean="0">
                <a:ln>
                  <a:noFill/>
                </a:ln>
                <a:solidFill>
                  <a:srgbClr val="371376"/>
                </a:solidFill>
                <a:effectLst/>
                <a:uLnTx/>
                <a:uFillTx/>
                <a:latin typeface="Source Sans Pro"/>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7</a:t>
            </a:fld>
            <a:endParaRPr kumimoji="0" lang="en-GB" sz="1000" b="0" i="0" u="none" strike="noStrike" kern="1200" cap="none" spc="0" normalizeH="0" baseline="0" noProof="0">
              <a:ln>
                <a:noFill/>
              </a:ln>
              <a:solidFill>
                <a:srgbClr val="371376"/>
              </a:solidFill>
              <a:effectLst/>
              <a:uLnTx/>
              <a:uFillTx/>
              <a:latin typeface="Source Sans Pro"/>
              <a:ea typeface="+mn-ea"/>
              <a:cs typeface="+mn-cs"/>
            </a:endParaRPr>
          </a:p>
        </p:txBody>
      </p:sp>
      <p:sp>
        <p:nvSpPr>
          <p:cNvPr id="3" name="Content Placeholder 2">
            <a:extLst>
              <a:ext uri="{FF2B5EF4-FFF2-40B4-BE49-F238E27FC236}">
                <a16:creationId xmlns:a16="http://schemas.microsoft.com/office/drawing/2014/main" id="{B065516A-DAEA-F36C-5D20-C012C5A0C497}"/>
              </a:ext>
            </a:extLst>
          </p:cNvPr>
          <p:cNvSpPr>
            <a:spLocks noGrp="1"/>
          </p:cNvSpPr>
          <p:nvPr>
            <p:ph idx="1"/>
          </p:nvPr>
        </p:nvSpPr>
        <p:spPr>
          <a:xfrm>
            <a:off x="550864" y="1962867"/>
            <a:ext cx="5260238" cy="3809283"/>
          </a:xfrm>
        </p:spPr>
        <p:txBody>
          <a:bodyPr>
            <a:normAutofit/>
          </a:bodyPr>
          <a:lstStyle/>
          <a:p>
            <a:r>
              <a:rPr lang="en-GB" dirty="0"/>
              <a:t>Department for Education</a:t>
            </a:r>
          </a:p>
          <a:p>
            <a:pPr marL="285750" indent="-285750">
              <a:buFont typeface="Arial" panose="020B0604020202020204" pitchFamily="34" charset="0"/>
              <a:buChar char="•"/>
            </a:pPr>
            <a:r>
              <a:rPr lang="en-GB" dirty="0"/>
              <a:t>Before the subject content criteria is finalised, draft documentation goes out to a public consultation.</a:t>
            </a:r>
          </a:p>
          <a:p>
            <a:pPr marL="285750" indent="-285750">
              <a:buFont typeface="Arial" panose="020B0604020202020204" pitchFamily="34" charset="0"/>
              <a:buChar char="•"/>
            </a:pPr>
            <a:r>
              <a:rPr lang="en-GB" dirty="0"/>
              <a:t>This means that anyone can submit a response to the consultation to put forward their views, comments and ideas in relation to the outlined criteria.</a:t>
            </a:r>
          </a:p>
          <a:p>
            <a:pPr marL="285750" indent="-285750">
              <a:buFont typeface="Arial" panose="020B0604020202020204" pitchFamily="34" charset="0"/>
              <a:buChar char="•"/>
            </a:pPr>
            <a:r>
              <a:rPr lang="en-GB" dirty="0"/>
              <a:t>The DfE then consider those responses before publishing a final version</a:t>
            </a:r>
          </a:p>
        </p:txBody>
      </p:sp>
      <p:sp>
        <p:nvSpPr>
          <p:cNvPr id="6" name="Text Placeholder 5">
            <a:extLst>
              <a:ext uri="{FF2B5EF4-FFF2-40B4-BE49-F238E27FC236}">
                <a16:creationId xmlns:a16="http://schemas.microsoft.com/office/drawing/2014/main" id="{B829773F-4213-113F-97F2-A58E36EF6EF9}"/>
              </a:ext>
            </a:extLst>
          </p:cNvPr>
          <p:cNvSpPr>
            <a:spLocks noGrp="1"/>
          </p:cNvSpPr>
          <p:nvPr>
            <p:ph idx="13"/>
          </p:nvPr>
        </p:nvSpPr>
        <p:spPr>
          <a:xfrm>
            <a:off x="6380898" y="1962867"/>
            <a:ext cx="5260239" cy="3809283"/>
          </a:xfrm>
        </p:spPr>
        <p:txBody>
          <a:bodyPr>
            <a:normAutofit/>
          </a:bodyPr>
          <a:lstStyle/>
          <a:p>
            <a:r>
              <a:rPr lang="en-GB" dirty="0"/>
              <a:t>Ofqual</a:t>
            </a:r>
          </a:p>
          <a:p>
            <a:pPr marL="285750" indent="-285750">
              <a:buFont typeface="Arial" panose="020B0604020202020204" pitchFamily="34" charset="0"/>
              <a:buChar char="•"/>
            </a:pPr>
            <a:r>
              <a:rPr lang="en-GB" dirty="0"/>
              <a:t>Before the assessment requirements are finalised, draft documentation goes out to a public consultation.</a:t>
            </a:r>
          </a:p>
          <a:p>
            <a:pPr marL="285750" indent="-285750">
              <a:buFont typeface="Arial" panose="020B0604020202020204" pitchFamily="34" charset="0"/>
              <a:buChar char="•"/>
            </a:pPr>
            <a:r>
              <a:rPr lang="en-GB" dirty="0"/>
              <a:t>This means that anyone can submit a response to the consultation to put forward their views, comments and ideas in relation to the outlined assessment arrangements.</a:t>
            </a:r>
          </a:p>
          <a:p>
            <a:pPr marL="285750" indent="-285750">
              <a:buFont typeface="Arial" panose="020B0604020202020204" pitchFamily="34" charset="0"/>
              <a:buChar char="•"/>
            </a:pPr>
            <a:r>
              <a:rPr lang="en-GB" dirty="0"/>
              <a:t>Ofqual then consider those responses before publishing a final version</a:t>
            </a:r>
          </a:p>
          <a:p>
            <a:endParaRPr lang="en-GB" dirty="0"/>
          </a:p>
          <a:p>
            <a:endParaRPr lang="en-GB" dirty="0"/>
          </a:p>
        </p:txBody>
      </p:sp>
    </p:spTree>
    <p:extLst>
      <p:ext uri="{BB962C8B-B14F-4D97-AF65-F5344CB8AC3E}">
        <p14:creationId xmlns:p14="http://schemas.microsoft.com/office/powerpoint/2010/main" val="2022810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86158-C964-ADF4-A6FC-8F1A19AF881D}"/>
              </a:ext>
            </a:extLst>
          </p:cNvPr>
          <p:cNvSpPr>
            <a:spLocks noGrp="1"/>
          </p:cNvSpPr>
          <p:nvPr>
            <p:ph type="title"/>
          </p:nvPr>
        </p:nvSpPr>
        <p:spPr/>
        <p:txBody>
          <a:bodyPr>
            <a:normAutofit/>
          </a:bodyPr>
          <a:lstStyle/>
          <a:p>
            <a:r>
              <a:rPr lang="en-GB" dirty="0"/>
              <a:t>GCSE Drama</a:t>
            </a:r>
            <a:endParaRPr lang="en-GB" dirty="0">
              <a:ea typeface="Source Sans Pro Black"/>
            </a:endParaRPr>
          </a:p>
        </p:txBody>
      </p:sp>
      <p:sp>
        <p:nvSpPr>
          <p:cNvPr id="3" name="Slide Number Placeholder 2">
            <a:extLst>
              <a:ext uri="{FF2B5EF4-FFF2-40B4-BE49-F238E27FC236}">
                <a16:creationId xmlns:a16="http://schemas.microsoft.com/office/drawing/2014/main" id="{3D8BD947-42B6-DE1D-9F75-47F35441A949}"/>
              </a:ext>
            </a:extLst>
          </p:cNvPr>
          <p:cNvSpPr>
            <a:spLocks noGrp="1"/>
          </p:cNvSpPr>
          <p:nvPr>
            <p:ph type="sldNum" sz="quarter" idx="11"/>
          </p:nvPr>
        </p:nvSpPr>
        <p:spPr/>
        <p:txBody>
          <a:bodyPr/>
          <a:lstStyle/>
          <a:p>
            <a:fld id="{39C6B835-EB63-4AE7-9628-740A286606E4}" type="slidenum">
              <a:rPr lang="en-GB" smtClean="0"/>
              <a:pPr/>
              <a:t>8</a:t>
            </a:fld>
            <a:endParaRPr lang="en-GB"/>
          </a:p>
        </p:txBody>
      </p:sp>
    </p:spTree>
    <p:extLst>
      <p:ext uri="{BB962C8B-B14F-4D97-AF65-F5344CB8AC3E}">
        <p14:creationId xmlns:p14="http://schemas.microsoft.com/office/powerpoint/2010/main" val="1024616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D36E2-F813-5C79-9F85-513D5FF281D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E72F21C-187A-5C37-3A21-CE6FE9AEFB05}"/>
              </a:ext>
            </a:extLst>
          </p:cNvPr>
          <p:cNvSpPr>
            <a:spLocks noGrp="1"/>
          </p:cNvSpPr>
          <p:nvPr>
            <p:ph type="title"/>
          </p:nvPr>
        </p:nvSpPr>
        <p:spPr>
          <a:xfrm>
            <a:off x="550863" y="549274"/>
            <a:ext cx="10051901" cy="773171"/>
          </a:xfrm>
        </p:spPr>
        <p:txBody>
          <a:bodyPr anchor="t">
            <a:normAutofit fontScale="90000"/>
          </a:bodyPr>
          <a:lstStyle/>
          <a:p>
            <a:r>
              <a:rPr lang="en-GB"/>
              <a:t>What this means for </a:t>
            </a:r>
            <a:r>
              <a:rPr lang="en-GB">
                <a:solidFill>
                  <a:srgbClr val="FFFFFF"/>
                </a:solidFill>
                <a:latin typeface="Source Sans Pro Black"/>
                <a:ea typeface="Source Sans Pro Black"/>
                <a:cs typeface="Open Sans"/>
              </a:rPr>
              <a:t>Drama</a:t>
            </a:r>
          </a:p>
          <a:p>
            <a:endParaRPr lang="en-GB">
              <a:ea typeface="Source Sans Pro Black"/>
            </a:endParaRPr>
          </a:p>
          <a:p>
            <a:r>
              <a:rPr lang="en-GB"/>
              <a:t> </a:t>
            </a:r>
            <a:br>
              <a:rPr lang="en-GB">
                <a:ea typeface="Source Sans Pro Black"/>
              </a:rPr>
            </a:br>
            <a:br>
              <a:rPr lang="en-GB">
                <a:ea typeface="Source Sans Pro Black"/>
              </a:rPr>
            </a:br>
            <a:br>
              <a:rPr lang="en-GB">
                <a:ea typeface="Source Sans Pro Black"/>
              </a:rPr>
            </a:br>
            <a:br>
              <a:rPr lang="en-GB">
                <a:ea typeface="Source Sans Pro Black"/>
              </a:rPr>
            </a:br>
            <a:br>
              <a:rPr lang="en-GB">
                <a:ea typeface="Source Sans Pro Black"/>
              </a:rPr>
            </a:br>
            <a:br>
              <a:rPr lang="en-GB">
                <a:ea typeface="Source Sans Pro Black"/>
              </a:rPr>
            </a:br>
            <a:br>
              <a:rPr lang="en-GB"/>
            </a:br>
            <a:endParaRPr lang="en-GB">
              <a:ea typeface="Source Sans Pro Black"/>
            </a:endParaRPr>
          </a:p>
        </p:txBody>
      </p:sp>
      <p:sp>
        <p:nvSpPr>
          <p:cNvPr id="3" name="Footer Placeholder 2">
            <a:extLst>
              <a:ext uri="{FF2B5EF4-FFF2-40B4-BE49-F238E27FC236}">
                <a16:creationId xmlns:a16="http://schemas.microsoft.com/office/drawing/2014/main" id="{1DF6D64D-94DE-90FE-26BF-5CC1B2304180}"/>
              </a:ext>
            </a:extLst>
          </p:cNvPr>
          <p:cNvSpPr>
            <a:spLocks noGrp="1"/>
          </p:cNvSpPr>
          <p:nvPr>
            <p:ph type="ftr" sz="quarter" idx="11"/>
          </p:nvPr>
        </p:nvSpPr>
        <p:spPr/>
        <p:txBody>
          <a:bodyPr anchor="b">
            <a:normAutofit/>
          </a:bodyPr>
          <a:lstStyle/>
          <a:p>
            <a:pPr>
              <a:spcAft>
                <a:spcPts val="600"/>
              </a:spcAft>
            </a:pPr>
            <a:r>
              <a:rPr lang="en-GB"/>
              <a:t>Copyright © AQA and its licensors. All rights reserved.</a:t>
            </a:r>
          </a:p>
        </p:txBody>
      </p:sp>
      <p:sp>
        <p:nvSpPr>
          <p:cNvPr id="4" name="Slide Number Placeholder 3">
            <a:extLst>
              <a:ext uri="{FF2B5EF4-FFF2-40B4-BE49-F238E27FC236}">
                <a16:creationId xmlns:a16="http://schemas.microsoft.com/office/drawing/2014/main" id="{640D1CFE-6901-3F72-F77B-2C3EF5C25BCF}"/>
              </a:ext>
            </a:extLst>
          </p:cNvPr>
          <p:cNvSpPr>
            <a:spLocks noGrp="1"/>
          </p:cNvSpPr>
          <p:nvPr>
            <p:ph type="sldNum" sz="quarter" idx="12"/>
          </p:nvPr>
        </p:nvSpPr>
        <p:spPr/>
        <p:txBody>
          <a:bodyPr anchor="b">
            <a:normAutofit/>
          </a:bodyPr>
          <a:lstStyle/>
          <a:p>
            <a:pPr>
              <a:spcAft>
                <a:spcPts val="600"/>
              </a:spcAft>
            </a:pPr>
            <a:fld id="{39C6B835-EB63-4AE7-9628-740A286606E4}" type="slidenum">
              <a:rPr lang="en-GB" smtClean="0"/>
              <a:pPr>
                <a:spcAft>
                  <a:spcPts val="600"/>
                </a:spcAft>
              </a:pPr>
              <a:t>9</a:t>
            </a:fld>
            <a:endParaRPr lang="en-GB"/>
          </a:p>
        </p:txBody>
      </p:sp>
      <p:sp>
        <p:nvSpPr>
          <p:cNvPr id="11" name="TextBox 10">
            <a:extLst>
              <a:ext uri="{FF2B5EF4-FFF2-40B4-BE49-F238E27FC236}">
                <a16:creationId xmlns:a16="http://schemas.microsoft.com/office/drawing/2014/main" id="{D02B2D9F-DB5C-8F21-F788-916120032C35}"/>
              </a:ext>
            </a:extLst>
          </p:cNvPr>
          <p:cNvSpPr txBox="1"/>
          <p:nvPr/>
        </p:nvSpPr>
        <p:spPr>
          <a:xfrm>
            <a:off x="1532431" y="1614658"/>
            <a:ext cx="9682786" cy="378180"/>
          </a:xfrm>
          <a:prstGeom prst="rect">
            <a:avLst/>
          </a:prstGeom>
          <a:noFill/>
        </p:spPr>
        <p:txBody>
          <a:bodyPr wrap="square" lIns="0" tIns="0" rIns="0" bIns="0" rtlCol="0" anchor="t">
            <a:spAutoFit/>
          </a:bodyPr>
          <a:lstStyle/>
          <a:p>
            <a:pPr>
              <a:lnSpc>
                <a:spcPct val="120000"/>
              </a:lnSpc>
            </a:pPr>
            <a:r>
              <a:rPr lang="en-GB" sz="2200" b="1">
                <a:solidFill>
                  <a:schemeClr val="bg1"/>
                </a:solidFill>
                <a:latin typeface="Source Sans Pro"/>
                <a:ea typeface="Source Sans Pro"/>
                <a:cs typeface="Open Sans"/>
              </a:rPr>
              <a:t>Review GCSE Drama content to ensure it is current and discipline-relevant</a:t>
            </a:r>
          </a:p>
        </p:txBody>
      </p:sp>
      <p:sp>
        <p:nvSpPr>
          <p:cNvPr id="12" name="TextBox 11">
            <a:extLst>
              <a:ext uri="{FF2B5EF4-FFF2-40B4-BE49-F238E27FC236}">
                <a16:creationId xmlns:a16="http://schemas.microsoft.com/office/drawing/2014/main" id="{30427225-D6B1-C867-075F-43DF3D2CAA06}"/>
              </a:ext>
            </a:extLst>
          </p:cNvPr>
          <p:cNvSpPr txBox="1"/>
          <p:nvPr/>
        </p:nvSpPr>
        <p:spPr>
          <a:xfrm>
            <a:off x="1509281" y="2383737"/>
            <a:ext cx="7672423" cy="378180"/>
          </a:xfrm>
          <a:prstGeom prst="rect">
            <a:avLst/>
          </a:prstGeom>
          <a:noFill/>
        </p:spPr>
        <p:txBody>
          <a:bodyPr wrap="square" lIns="0" tIns="0" rIns="0" bIns="0" rtlCol="0" anchor="t">
            <a:spAutoFit/>
          </a:bodyPr>
          <a:lstStyle/>
          <a:p>
            <a:pPr>
              <a:lnSpc>
                <a:spcPct val="120000"/>
              </a:lnSpc>
            </a:pPr>
            <a:r>
              <a:rPr lang="en-GB" sz="2200" b="1">
                <a:solidFill>
                  <a:schemeClr val="bg1"/>
                </a:solidFill>
                <a:ea typeface="Source Sans Pro"/>
                <a:cs typeface="Open Sans"/>
              </a:rPr>
              <a:t>Review</a:t>
            </a:r>
            <a:r>
              <a:rPr lang="en-GB" sz="2200" b="1">
                <a:solidFill>
                  <a:schemeClr val="bg1"/>
                </a:solidFill>
                <a:latin typeface="Source Sans Pro"/>
                <a:ea typeface="Source Sans Pro"/>
                <a:cs typeface="Open Sans"/>
              </a:rPr>
              <a:t> assessment balance</a:t>
            </a:r>
            <a:endParaRPr lang="en-GB" sz="2200" b="1">
              <a:solidFill>
                <a:schemeClr val="bg1"/>
              </a:solidFill>
              <a:ea typeface="Source Sans Pro"/>
              <a:cs typeface="Open Sans"/>
            </a:endParaRPr>
          </a:p>
        </p:txBody>
      </p:sp>
      <p:sp>
        <p:nvSpPr>
          <p:cNvPr id="14" name="TextBox 13">
            <a:extLst>
              <a:ext uri="{FF2B5EF4-FFF2-40B4-BE49-F238E27FC236}">
                <a16:creationId xmlns:a16="http://schemas.microsoft.com/office/drawing/2014/main" id="{B0ADE240-785A-A65A-43FD-A2EF0EF6CA5F}"/>
              </a:ext>
            </a:extLst>
          </p:cNvPr>
          <p:cNvSpPr txBox="1"/>
          <p:nvPr/>
        </p:nvSpPr>
        <p:spPr>
          <a:xfrm>
            <a:off x="1505182" y="3184757"/>
            <a:ext cx="8291515" cy="378180"/>
          </a:xfrm>
          <a:prstGeom prst="rect">
            <a:avLst/>
          </a:prstGeom>
          <a:noFill/>
        </p:spPr>
        <p:txBody>
          <a:bodyPr wrap="square" lIns="0" tIns="0" rIns="0" bIns="0" rtlCol="0" anchor="t">
            <a:spAutoFit/>
          </a:bodyPr>
          <a:lstStyle/>
          <a:p>
            <a:pPr>
              <a:lnSpc>
                <a:spcPct val="120000"/>
              </a:lnSpc>
            </a:pPr>
            <a:r>
              <a:rPr lang="en-GB" sz="2200" b="1">
                <a:solidFill>
                  <a:schemeClr val="bg1"/>
                </a:solidFill>
                <a:ea typeface="Source Sans Pro"/>
              </a:rPr>
              <a:t>Refine</a:t>
            </a:r>
            <a:r>
              <a:rPr lang="en-GB" sz="2200" b="1">
                <a:solidFill>
                  <a:schemeClr val="bg1"/>
                </a:solidFill>
                <a:ea typeface="+mn-lt"/>
                <a:cs typeface="+mn-lt"/>
              </a:rPr>
              <a:t> assessment methods to ensure they are valid for Drama</a:t>
            </a:r>
            <a:endParaRPr lang="en-GB" sz="2200">
              <a:solidFill>
                <a:schemeClr val="bg1"/>
              </a:solidFill>
              <a:ea typeface="Source Sans Pro"/>
            </a:endParaRPr>
          </a:p>
        </p:txBody>
      </p:sp>
      <p:sp>
        <p:nvSpPr>
          <p:cNvPr id="15" name="TextBox 14">
            <a:extLst>
              <a:ext uri="{FF2B5EF4-FFF2-40B4-BE49-F238E27FC236}">
                <a16:creationId xmlns:a16="http://schemas.microsoft.com/office/drawing/2014/main" id="{7514E4F1-0F1B-430B-7C9A-52B36183EE49}"/>
              </a:ext>
            </a:extLst>
          </p:cNvPr>
          <p:cNvSpPr txBox="1"/>
          <p:nvPr/>
        </p:nvSpPr>
        <p:spPr>
          <a:xfrm>
            <a:off x="1505182" y="3925514"/>
            <a:ext cx="7854270" cy="378180"/>
          </a:xfrm>
          <a:prstGeom prst="rect">
            <a:avLst/>
          </a:prstGeom>
          <a:noFill/>
        </p:spPr>
        <p:txBody>
          <a:bodyPr wrap="square" lIns="0" tIns="0" rIns="0" bIns="0" rtlCol="0" anchor="t">
            <a:spAutoFit/>
          </a:bodyPr>
          <a:lstStyle/>
          <a:p>
            <a:pPr>
              <a:lnSpc>
                <a:spcPct val="120000"/>
              </a:lnSpc>
            </a:pPr>
            <a:r>
              <a:rPr lang="en-GB" sz="2200" b="1">
                <a:solidFill>
                  <a:schemeClr val="bg1"/>
                </a:solidFill>
                <a:ea typeface="Source Sans Pro"/>
              </a:rPr>
              <a:t>Ensure</a:t>
            </a:r>
            <a:r>
              <a:rPr lang="en-GB" sz="2200" b="1">
                <a:solidFill>
                  <a:schemeClr val="bg1"/>
                </a:solidFill>
                <a:ea typeface="+mn-lt"/>
                <a:cs typeface="+mn-lt"/>
              </a:rPr>
              <a:t> clear progression to further study and career</a:t>
            </a:r>
            <a:endParaRPr lang="en-GB" sz="2200" b="1">
              <a:solidFill>
                <a:schemeClr val="bg1"/>
              </a:solidFill>
              <a:latin typeface="Source Sans Pro"/>
              <a:ea typeface="Source Sans Pro"/>
            </a:endParaRPr>
          </a:p>
        </p:txBody>
      </p:sp>
      <p:sp>
        <p:nvSpPr>
          <p:cNvPr id="28" name="Oval 27">
            <a:extLst>
              <a:ext uri="{FF2B5EF4-FFF2-40B4-BE49-F238E27FC236}">
                <a16:creationId xmlns:a16="http://schemas.microsoft.com/office/drawing/2014/main" id="{857057E9-3FE1-0D4A-117A-DE188008E8C9}"/>
              </a:ext>
            </a:extLst>
          </p:cNvPr>
          <p:cNvSpPr/>
          <p:nvPr/>
        </p:nvSpPr>
        <p:spPr>
          <a:xfrm>
            <a:off x="555427" y="1451441"/>
            <a:ext cx="680422" cy="652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ea typeface="Source Sans Pro"/>
              </a:rPr>
              <a:t>1</a:t>
            </a:r>
            <a:endParaRPr lang="en-GB" b="1"/>
          </a:p>
        </p:txBody>
      </p:sp>
      <p:sp>
        <p:nvSpPr>
          <p:cNvPr id="29" name="Oval 28">
            <a:extLst>
              <a:ext uri="{FF2B5EF4-FFF2-40B4-BE49-F238E27FC236}">
                <a16:creationId xmlns:a16="http://schemas.microsoft.com/office/drawing/2014/main" id="{D4E08ED0-CA87-4C3B-68F9-65B461BF78E0}"/>
              </a:ext>
            </a:extLst>
          </p:cNvPr>
          <p:cNvSpPr/>
          <p:nvPr/>
        </p:nvSpPr>
        <p:spPr>
          <a:xfrm>
            <a:off x="567306" y="2243978"/>
            <a:ext cx="680422" cy="652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ea typeface="Source Sans Pro"/>
              </a:rPr>
              <a:t>2</a:t>
            </a:r>
            <a:endParaRPr lang="en-GB" b="1"/>
          </a:p>
        </p:txBody>
      </p:sp>
      <p:sp>
        <p:nvSpPr>
          <p:cNvPr id="30" name="Oval 29">
            <a:extLst>
              <a:ext uri="{FF2B5EF4-FFF2-40B4-BE49-F238E27FC236}">
                <a16:creationId xmlns:a16="http://schemas.microsoft.com/office/drawing/2014/main" id="{7F86B6A1-E671-1123-DE71-CE8BF3C1E79B}"/>
              </a:ext>
            </a:extLst>
          </p:cNvPr>
          <p:cNvSpPr/>
          <p:nvPr/>
        </p:nvSpPr>
        <p:spPr>
          <a:xfrm>
            <a:off x="574242" y="3017441"/>
            <a:ext cx="680422" cy="652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ea typeface="Source Sans Pro"/>
              </a:rPr>
              <a:t>3</a:t>
            </a:r>
            <a:endParaRPr lang="en-GB" b="1"/>
          </a:p>
        </p:txBody>
      </p:sp>
      <p:sp>
        <p:nvSpPr>
          <p:cNvPr id="31" name="Oval 30">
            <a:extLst>
              <a:ext uri="{FF2B5EF4-FFF2-40B4-BE49-F238E27FC236}">
                <a16:creationId xmlns:a16="http://schemas.microsoft.com/office/drawing/2014/main" id="{218A689C-941B-BDB6-3858-80FB2A3B6DB3}"/>
              </a:ext>
            </a:extLst>
          </p:cNvPr>
          <p:cNvSpPr/>
          <p:nvPr/>
        </p:nvSpPr>
        <p:spPr>
          <a:xfrm>
            <a:off x="574240" y="3807888"/>
            <a:ext cx="680422" cy="652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ea typeface="Source Sans Pro"/>
              </a:rPr>
              <a:t>4</a:t>
            </a:r>
            <a:endParaRPr lang="en-GB" b="1"/>
          </a:p>
        </p:txBody>
      </p:sp>
      <p:sp>
        <p:nvSpPr>
          <p:cNvPr id="6" name="Oval 5">
            <a:extLst>
              <a:ext uri="{FF2B5EF4-FFF2-40B4-BE49-F238E27FC236}">
                <a16:creationId xmlns:a16="http://schemas.microsoft.com/office/drawing/2014/main" id="{8412C838-00AA-F604-396D-F332494F6BD1}"/>
              </a:ext>
            </a:extLst>
          </p:cNvPr>
          <p:cNvSpPr/>
          <p:nvPr/>
        </p:nvSpPr>
        <p:spPr>
          <a:xfrm>
            <a:off x="574240" y="4579295"/>
            <a:ext cx="680422" cy="652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ea typeface="Source Sans Pro"/>
              </a:rPr>
              <a:t>5</a:t>
            </a:r>
            <a:endParaRPr lang="en-GB" b="1"/>
          </a:p>
        </p:txBody>
      </p:sp>
      <p:sp>
        <p:nvSpPr>
          <p:cNvPr id="7" name="TextBox 6">
            <a:extLst>
              <a:ext uri="{FF2B5EF4-FFF2-40B4-BE49-F238E27FC236}">
                <a16:creationId xmlns:a16="http://schemas.microsoft.com/office/drawing/2014/main" id="{45454942-F719-45C3-1A61-46D401CE6FB2}"/>
              </a:ext>
            </a:extLst>
          </p:cNvPr>
          <p:cNvSpPr txBox="1"/>
          <p:nvPr/>
        </p:nvSpPr>
        <p:spPr>
          <a:xfrm>
            <a:off x="1505183" y="4725143"/>
            <a:ext cx="6865903" cy="378180"/>
          </a:xfrm>
          <a:prstGeom prst="rect">
            <a:avLst/>
          </a:prstGeom>
          <a:noFill/>
        </p:spPr>
        <p:txBody>
          <a:bodyPr wrap="square" lIns="0" tIns="0" rIns="0" bIns="0" rtlCol="0" anchor="t">
            <a:spAutoFit/>
          </a:bodyPr>
          <a:lstStyle/>
          <a:p>
            <a:pPr>
              <a:lnSpc>
                <a:spcPct val="120000"/>
              </a:lnSpc>
            </a:pPr>
            <a:r>
              <a:rPr lang="en-GB" sz="2200" b="1">
                <a:solidFill>
                  <a:schemeClr val="bg1"/>
                </a:solidFill>
                <a:ea typeface="Source Sans Pro"/>
                <a:cs typeface="Open Sans"/>
              </a:rPr>
              <a:t>Earlier</a:t>
            </a:r>
            <a:r>
              <a:rPr lang="en-GB" sz="2200" b="1">
                <a:solidFill>
                  <a:schemeClr val="bg1"/>
                </a:solidFill>
                <a:latin typeface="Source Sans Pro"/>
                <a:ea typeface="Source Sans Pro"/>
                <a:cs typeface="Open Sans"/>
              </a:rPr>
              <a:t> curriculum clarity and progression</a:t>
            </a:r>
            <a:endParaRPr lang="en-GB" sz="2200" b="1">
              <a:solidFill>
                <a:schemeClr val="bg1"/>
              </a:solidFill>
              <a:latin typeface="Source Sans Pro"/>
              <a:ea typeface="Source Sans Pro"/>
            </a:endParaRPr>
          </a:p>
        </p:txBody>
      </p:sp>
      <p:sp>
        <p:nvSpPr>
          <p:cNvPr id="2" name="TextBox 1">
            <a:extLst>
              <a:ext uri="{FF2B5EF4-FFF2-40B4-BE49-F238E27FC236}">
                <a16:creationId xmlns:a16="http://schemas.microsoft.com/office/drawing/2014/main" id="{152C7974-0CE2-FAF7-D155-EAA20E4990F0}"/>
              </a:ext>
            </a:extLst>
          </p:cNvPr>
          <p:cNvSpPr txBox="1"/>
          <p:nvPr/>
        </p:nvSpPr>
        <p:spPr>
          <a:xfrm>
            <a:off x="1505182" y="5458921"/>
            <a:ext cx="6865903" cy="378180"/>
          </a:xfrm>
          <a:prstGeom prst="rect">
            <a:avLst/>
          </a:prstGeom>
          <a:noFill/>
        </p:spPr>
        <p:txBody>
          <a:bodyPr wrap="square" lIns="0" tIns="0" rIns="0" bIns="0" rtlCol="0" anchor="t">
            <a:spAutoFit/>
          </a:bodyPr>
          <a:lstStyle/>
          <a:p>
            <a:pPr>
              <a:lnSpc>
                <a:spcPct val="120000"/>
              </a:lnSpc>
            </a:pPr>
            <a:r>
              <a:rPr lang="en-GB" sz="2200" b="1">
                <a:solidFill>
                  <a:schemeClr val="bg1"/>
                </a:solidFill>
                <a:ea typeface="Source Sans Pro"/>
              </a:rPr>
              <a:t>Clarity on essential knowledge and skills</a:t>
            </a:r>
            <a:endParaRPr lang="en-GB" sz="2200" b="1">
              <a:solidFill>
                <a:schemeClr val="bg1"/>
              </a:solidFill>
              <a:latin typeface="Source Sans Pro"/>
              <a:ea typeface="Source Sans Pro"/>
              <a:cs typeface="Open Sans"/>
            </a:endParaRPr>
          </a:p>
        </p:txBody>
      </p:sp>
      <p:sp>
        <p:nvSpPr>
          <p:cNvPr id="9" name="Oval 8">
            <a:extLst>
              <a:ext uri="{FF2B5EF4-FFF2-40B4-BE49-F238E27FC236}">
                <a16:creationId xmlns:a16="http://schemas.microsoft.com/office/drawing/2014/main" id="{A38BB82D-26C0-705C-E0E1-9A3BD21310C7}"/>
              </a:ext>
            </a:extLst>
          </p:cNvPr>
          <p:cNvSpPr/>
          <p:nvPr/>
        </p:nvSpPr>
        <p:spPr>
          <a:xfrm>
            <a:off x="574240" y="5360110"/>
            <a:ext cx="680422" cy="652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ea typeface="Source Sans Pro"/>
              </a:rPr>
              <a:t>6</a:t>
            </a:r>
            <a:endParaRPr lang="en-GB" b="1"/>
          </a:p>
        </p:txBody>
      </p:sp>
    </p:spTree>
    <p:extLst>
      <p:ext uri="{BB962C8B-B14F-4D97-AF65-F5344CB8AC3E}">
        <p14:creationId xmlns:p14="http://schemas.microsoft.com/office/powerpoint/2010/main" val="2603574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6EBFDC-8844-7CCC-3C92-F5E63C4AF1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DFCAEF-9132-C92E-7B1D-6640922F3613}"/>
              </a:ext>
            </a:extLst>
          </p:cNvPr>
          <p:cNvSpPr>
            <a:spLocks noGrp="1"/>
          </p:cNvSpPr>
          <p:nvPr>
            <p:ph type="title"/>
          </p:nvPr>
        </p:nvSpPr>
        <p:spPr/>
        <p:txBody>
          <a:bodyPr/>
          <a:lstStyle/>
          <a:p>
            <a:r>
              <a:rPr lang="en-GB"/>
              <a:t>Key topics</a:t>
            </a:r>
            <a:endParaRPr lang="en-GB">
              <a:ea typeface="Source Sans Pro Black"/>
            </a:endParaRPr>
          </a:p>
        </p:txBody>
      </p:sp>
      <p:sp>
        <p:nvSpPr>
          <p:cNvPr id="3" name="Slide Number Placeholder 2">
            <a:extLst>
              <a:ext uri="{FF2B5EF4-FFF2-40B4-BE49-F238E27FC236}">
                <a16:creationId xmlns:a16="http://schemas.microsoft.com/office/drawing/2014/main" id="{78C10F8C-0D15-4E2E-2EA8-D5EB0A02EA85}"/>
              </a:ext>
            </a:extLst>
          </p:cNvPr>
          <p:cNvSpPr>
            <a:spLocks noGrp="1"/>
          </p:cNvSpPr>
          <p:nvPr>
            <p:ph type="sldNum" sz="quarter" idx="11"/>
          </p:nvPr>
        </p:nvSpPr>
        <p:spPr/>
        <p:txBody>
          <a:bodyPr/>
          <a:lstStyle/>
          <a:p>
            <a:fld id="{39C6B835-EB63-4AE7-9628-740A286606E4}" type="slidenum">
              <a:rPr lang="en-GB" smtClean="0"/>
              <a:pPr/>
              <a:t>10</a:t>
            </a:fld>
            <a:endParaRPr lang="en-GB"/>
          </a:p>
        </p:txBody>
      </p:sp>
    </p:spTree>
    <p:extLst>
      <p:ext uri="{BB962C8B-B14F-4D97-AF65-F5344CB8AC3E}">
        <p14:creationId xmlns:p14="http://schemas.microsoft.com/office/powerpoint/2010/main" val="3492282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E2AA25-3A2C-FC0C-1D0D-57D6753F29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A236AF-3D64-7F79-5A1F-CF6941A1AB28}"/>
              </a:ext>
            </a:extLst>
          </p:cNvPr>
          <p:cNvSpPr>
            <a:spLocks noGrp="1"/>
          </p:cNvSpPr>
          <p:nvPr>
            <p:ph type="title"/>
          </p:nvPr>
        </p:nvSpPr>
        <p:spPr/>
        <p:txBody>
          <a:bodyPr anchor="t">
            <a:normAutofit/>
          </a:bodyPr>
          <a:lstStyle/>
          <a:p>
            <a:pPr>
              <a:spcBef>
                <a:spcPts val="0"/>
              </a:spcBef>
            </a:pPr>
            <a:r>
              <a:rPr lang="en-GB"/>
              <a:t>Clear simple assessment </a:t>
            </a:r>
            <a:endParaRPr lang="en-GB">
              <a:ea typeface="Source Sans Pro Black"/>
            </a:endParaRPr>
          </a:p>
        </p:txBody>
      </p:sp>
      <p:sp>
        <p:nvSpPr>
          <p:cNvPr id="3" name="Footer Placeholder 2">
            <a:extLst>
              <a:ext uri="{FF2B5EF4-FFF2-40B4-BE49-F238E27FC236}">
                <a16:creationId xmlns:a16="http://schemas.microsoft.com/office/drawing/2014/main" id="{DB04BFB3-DA24-3E29-26DC-B151850A9412}"/>
              </a:ext>
            </a:extLst>
          </p:cNvPr>
          <p:cNvSpPr>
            <a:spLocks noGrp="1"/>
          </p:cNvSpPr>
          <p:nvPr>
            <p:ph type="ftr" sz="quarter" idx="11"/>
          </p:nvPr>
        </p:nvSpPr>
        <p:spPr/>
        <p:txBody>
          <a:bodyPr anchor="b">
            <a:normAutofit/>
          </a:bodyPr>
          <a:lstStyle/>
          <a:p>
            <a:pPr>
              <a:spcAft>
                <a:spcPts val="600"/>
              </a:spcAft>
            </a:pPr>
            <a:r>
              <a:rPr lang="en-GB"/>
              <a:t>Copyright © AQA and its licensors. All rights reserved.</a:t>
            </a:r>
          </a:p>
        </p:txBody>
      </p:sp>
      <p:sp>
        <p:nvSpPr>
          <p:cNvPr id="4" name="Slide Number Placeholder 3">
            <a:extLst>
              <a:ext uri="{FF2B5EF4-FFF2-40B4-BE49-F238E27FC236}">
                <a16:creationId xmlns:a16="http://schemas.microsoft.com/office/drawing/2014/main" id="{9AEF85DA-64E8-112F-4F0D-7AFB7A0EA2F0}"/>
              </a:ext>
            </a:extLst>
          </p:cNvPr>
          <p:cNvSpPr>
            <a:spLocks noGrp="1"/>
          </p:cNvSpPr>
          <p:nvPr>
            <p:ph type="sldNum" sz="quarter" idx="12"/>
          </p:nvPr>
        </p:nvSpPr>
        <p:spPr/>
        <p:txBody>
          <a:bodyPr anchor="b">
            <a:normAutofit/>
          </a:bodyPr>
          <a:lstStyle/>
          <a:p>
            <a:pPr>
              <a:spcAft>
                <a:spcPts val="600"/>
              </a:spcAft>
            </a:pPr>
            <a:fld id="{39C6B835-EB63-4AE7-9628-740A286606E4}" type="slidenum">
              <a:rPr lang="en-GB" smtClean="0"/>
              <a:pPr>
                <a:spcAft>
                  <a:spcPts val="600"/>
                </a:spcAft>
              </a:pPr>
              <a:t>11</a:t>
            </a:fld>
            <a:endParaRPr lang="en-GB"/>
          </a:p>
        </p:txBody>
      </p:sp>
      <p:sp>
        <p:nvSpPr>
          <p:cNvPr id="9" name="Rectangle: Rounded Corners 8">
            <a:extLst>
              <a:ext uri="{FF2B5EF4-FFF2-40B4-BE49-F238E27FC236}">
                <a16:creationId xmlns:a16="http://schemas.microsoft.com/office/drawing/2014/main" id="{F2F662C0-B0FA-39A2-AA12-DB4FA6D697DF}"/>
              </a:ext>
            </a:extLst>
          </p:cNvPr>
          <p:cNvSpPr/>
          <p:nvPr/>
        </p:nvSpPr>
        <p:spPr>
          <a:xfrm>
            <a:off x="6313367" y="1669598"/>
            <a:ext cx="5400000" cy="4252231"/>
          </a:xfrm>
          <a:prstGeom prst="roundRect">
            <a:avLst>
              <a:gd name="adj" fmla="val 8197"/>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lstStyle/>
          <a:p>
            <a:pPr lvl="0">
              <a:lnSpc>
                <a:spcPts val="1400"/>
              </a:lnSpc>
              <a:spcBef>
                <a:spcPts val="600"/>
              </a:spcBef>
              <a:spcAft>
                <a:spcPts val="600"/>
              </a:spcAft>
            </a:pPr>
            <a:endParaRPr lang="en-GB" sz="2800" b="1" dirty="0">
              <a:solidFill>
                <a:schemeClr val="bg1"/>
              </a:solidFill>
            </a:endParaRPr>
          </a:p>
          <a:p>
            <a:pPr lvl="0">
              <a:lnSpc>
                <a:spcPts val="1400"/>
              </a:lnSpc>
              <a:spcBef>
                <a:spcPts val="600"/>
              </a:spcBef>
              <a:spcAft>
                <a:spcPts val="600"/>
              </a:spcAft>
            </a:pPr>
            <a:r>
              <a:rPr lang="en-GB" sz="2800" b="1" dirty="0">
                <a:solidFill>
                  <a:schemeClr val="bg1"/>
                </a:solidFill>
              </a:rPr>
              <a:t>	Discussion</a:t>
            </a:r>
            <a:endParaRPr lang="en-GB" sz="2800" b="1" dirty="0">
              <a:solidFill>
                <a:schemeClr val="bg1"/>
              </a:solidFill>
              <a:ea typeface="Source Sans Pro"/>
            </a:endParaRPr>
          </a:p>
          <a:p>
            <a:pPr lvl="0">
              <a:lnSpc>
                <a:spcPts val="1400"/>
              </a:lnSpc>
              <a:spcBef>
                <a:spcPts val="600"/>
              </a:spcBef>
              <a:spcAft>
                <a:spcPts val="600"/>
              </a:spcAft>
            </a:pPr>
            <a:endParaRPr lang="en-GB" sz="2800" b="1" dirty="0">
              <a:solidFill>
                <a:schemeClr val="bg1"/>
              </a:solidFill>
            </a:endParaRPr>
          </a:p>
          <a:p>
            <a:pPr marL="342900" lvl="0" indent="-342900">
              <a:spcBef>
                <a:spcPts val="600"/>
              </a:spcBef>
              <a:spcAft>
                <a:spcPts val="600"/>
              </a:spcAft>
              <a:buFont typeface="Arial" panose="020B0604020202020204" pitchFamily="34" charset="0"/>
              <a:buChar char="•"/>
            </a:pPr>
            <a:r>
              <a:rPr lang="en-GB" sz="2400" dirty="0">
                <a:solidFill>
                  <a:schemeClr val="bg1"/>
                </a:solidFill>
              </a:rPr>
              <a:t>Do you agree?</a:t>
            </a:r>
            <a:endParaRPr lang="en-GB" sz="2400" dirty="0">
              <a:solidFill>
                <a:schemeClr val="bg1"/>
              </a:solidFill>
              <a:ea typeface="Source Sans Pro"/>
            </a:endParaRPr>
          </a:p>
          <a:p>
            <a:pPr marL="342900" lvl="0" indent="-342900">
              <a:spcBef>
                <a:spcPts val="600"/>
              </a:spcBef>
              <a:spcAft>
                <a:spcPts val="600"/>
              </a:spcAft>
              <a:buFont typeface="Arial" panose="020B0604020202020204" pitchFamily="34" charset="0"/>
              <a:buChar char="•"/>
            </a:pPr>
            <a:r>
              <a:rPr lang="en-GB" sz="2400" dirty="0">
                <a:solidFill>
                  <a:schemeClr val="bg1"/>
                </a:solidFill>
              </a:rPr>
              <a:t>What are the potential pros and cons</a:t>
            </a:r>
            <a:r>
              <a:rPr lang="en-GB" sz="2400" dirty="0">
                <a:solidFill>
                  <a:schemeClr val="bg1"/>
                </a:solidFill>
                <a:ea typeface="Source Sans Pro"/>
              </a:rPr>
              <a:t>?</a:t>
            </a:r>
          </a:p>
        </p:txBody>
      </p:sp>
      <p:sp>
        <p:nvSpPr>
          <p:cNvPr id="21" name="Rectangle: Rounded Corners 20">
            <a:extLst>
              <a:ext uri="{FF2B5EF4-FFF2-40B4-BE49-F238E27FC236}">
                <a16:creationId xmlns:a16="http://schemas.microsoft.com/office/drawing/2014/main" id="{50765977-CC9D-0BAC-411F-398C79CD20C0}"/>
              </a:ext>
            </a:extLst>
          </p:cNvPr>
          <p:cNvSpPr/>
          <p:nvPr/>
        </p:nvSpPr>
        <p:spPr>
          <a:xfrm>
            <a:off x="457574" y="1640570"/>
            <a:ext cx="5400000" cy="4281259"/>
          </a:xfrm>
          <a:prstGeom prst="roundRect">
            <a:avLst>
              <a:gd name="adj" fmla="val 819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lstStyle/>
          <a:p>
            <a:pPr lvl="0">
              <a:lnSpc>
                <a:spcPts val="1400"/>
              </a:lnSpc>
              <a:spcBef>
                <a:spcPts val="600"/>
              </a:spcBef>
              <a:spcAft>
                <a:spcPts val="600"/>
              </a:spcAft>
            </a:pPr>
            <a:endParaRPr lang="en-GB" sz="2800" b="1">
              <a:solidFill>
                <a:schemeClr val="bg1"/>
              </a:solidFill>
            </a:endParaRPr>
          </a:p>
          <a:p>
            <a:pPr>
              <a:lnSpc>
                <a:spcPts val="1400"/>
              </a:lnSpc>
              <a:spcBef>
                <a:spcPts val="600"/>
              </a:spcBef>
              <a:spcAft>
                <a:spcPts val="600"/>
              </a:spcAft>
            </a:pPr>
            <a:r>
              <a:rPr lang="en-GB" sz="2800" b="1">
                <a:solidFill>
                  <a:schemeClr val="bg1"/>
                </a:solidFill>
              </a:rPr>
              <a:t>   </a:t>
            </a:r>
            <a:endParaRPr lang="en-GB" sz="2800" b="1">
              <a:solidFill>
                <a:schemeClr val="bg1"/>
              </a:solidFill>
              <a:ea typeface="Source Sans Pro"/>
            </a:endParaRPr>
          </a:p>
          <a:p>
            <a:pPr lvl="0">
              <a:lnSpc>
                <a:spcPts val="1400"/>
              </a:lnSpc>
              <a:spcBef>
                <a:spcPts val="600"/>
              </a:spcBef>
              <a:spcAft>
                <a:spcPts val="600"/>
              </a:spcAft>
            </a:pPr>
            <a:endParaRPr lang="en-GB" sz="2800" b="1">
              <a:solidFill>
                <a:schemeClr val="bg1"/>
              </a:solidFill>
            </a:endParaRPr>
          </a:p>
          <a:p>
            <a:pPr algn="ctr"/>
            <a:endParaRPr lang="en-GB" sz="2400">
              <a:ea typeface="Source Sans Pro"/>
            </a:endParaRPr>
          </a:p>
        </p:txBody>
      </p:sp>
      <p:grpSp>
        <p:nvGrpSpPr>
          <p:cNvPr id="5" name="Group 4">
            <a:extLst>
              <a:ext uri="{FF2B5EF4-FFF2-40B4-BE49-F238E27FC236}">
                <a16:creationId xmlns:a16="http://schemas.microsoft.com/office/drawing/2014/main" id="{AC26C09E-4A6E-FAFD-13D2-45D5893B6CA8}"/>
              </a:ext>
            </a:extLst>
          </p:cNvPr>
          <p:cNvGrpSpPr/>
          <p:nvPr/>
        </p:nvGrpSpPr>
        <p:grpSpPr>
          <a:xfrm>
            <a:off x="6543675" y="1836512"/>
            <a:ext cx="720000" cy="720000"/>
            <a:chOff x="6543675" y="2257425"/>
            <a:chExt cx="720000" cy="720000"/>
          </a:xfrm>
        </p:grpSpPr>
        <p:sp>
          <p:nvSpPr>
            <p:cNvPr id="6" name="Oval 5">
              <a:extLst>
                <a:ext uri="{FF2B5EF4-FFF2-40B4-BE49-F238E27FC236}">
                  <a16:creationId xmlns:a16="http://schemas.microsoft.com/office/drawing/2014/main" id="{2E772164-0321-863B-453E-6F6F7CFEB8FE}"/>
                </a:ext>
              </a:extLst>
            </p:cNvPr>
            <p:cNvSpPr/>
            <p:nvPr/>
          </p:nvSpPr>
          <p:spPr>
            <a:xfrm>
              <a:off x="6543675" y="2257425"/>
              <a:ext cx="720000" cy="72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Graphic 6" descr="Speech outline">
              <a:extLst>
                <a:ext uri="{FF2B5EF4-FFF2-40B4-BE49-F238E27FC236}">
                  <a16:creationId xmlns:a16="http://schemas.microsoft.com/office/drawing/2014/main" id="{142846CE-CADB-FD27-36E2-59E115CB6D1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21466" y="2373316"/>
              <a:ext cx="556733" cy="556733"/>
            </a:xfrm>
            <a:prstGeom prst="rect">
              <a:avLst/>
            </a:prstGeom>
          </p:spPr>
        </p:pic>
      </p:grpSp>
      <p:grpSp>
        <p:nvGrpSpPr>
          <p:cNvPr id="8" name="Group 7">
            <a:extLst>
              <a:ext uri="{FF2B5EF4-FFF2-40B4-BE49-F238E27FC236}">
                <a16:creationId xmlns:a16="http://schemas.microsoft.com/office/drawing/2014/main" id="{CB5DF882-1B57-D9F6-B81D-62869A2EFA31}"/>
              </a:ext>
            </a:extLst>
          </p:cNvPr>
          <p:cNvGrpSpPr/>
          <p:nvPr/>
        </p:nvGrpSpPr>
        <p:grpSpPr>
          <a:xfrm>
            <a:off x="830605" y="1836512"/>
            <a:ext cx="720000" cy="720000"/>
            <a:chOff x="859633" y="2257425"/>
            <a:chExt cx="720000" cy="720000"/>
          </a:xfrm>
        </p:grpSpPr>
        <p:sp>
          <p:nvSpPr>
            <p:cNvPr id="12" name="Oval 11">
              <a:extLst>
                <a:ext uri="{FF2B5EF4-FFF2-40B4-BE49-F238E27FC236}">
                  <a16:creationId xmlns:a16="http://schemas.microsoft.com/office/drawing/2014/main" id="{BE44416A-6E1E-539B-400C-AF6BE68E6044}"/>
                </a:ext>
              </a:extLst>
            </p:cNvPr>
            <p:cNvSpPr/>
            <p:nvPr/>
          </p:nvSpPr>
          <p:spPr>
            <a:xfrm>
              <a:off x="859633" y="2257425"/>
              <a:ext cx="720000" cy="72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Graphic 13" descr="Document outline">
              <a:extLst>
                <a:ext uri="{FF2B5EF4-FFF2-40B4-BE49-F238E27FC236}">
                  <a16:creationId xmlns:a16="http://schemas.microsoft.com/office/drawing/2014/main" id="{5C61994E-6A39-C2F2-CFCF-C272078F04E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68412" y="2366204"/>
              <a:ext cx="502442" cy="502442"/>
            </a:xfrm>
            <a:prstGeom prst="rect">
              <a:avLst/>
            </a:prstGeom>
          </p:spPr>
        </p:pic>
      </p:grpSp>
      <p:sp>
        <p:nvSpPr>
          <p:cNvPr id="11" name="Text Placeholder 4">
            <a:extLst>
              <a:ext uri="{FF2B5EF4-FFF2-40B4-BE49-F238E27FC236}">
                <a16:creationId xmlns:a16="http://schemas.microsoft.com/office/drawing/2014/main" id="{B62B3DD7-6A79-F8E6-F021-AD2DABC09A92}"/>
              </a:ext>
            </a:extLst>
          </p:cNvPr>
          <p:cNvSpPr txBox="1">
            <a:spLocks/>
          </p:cNvSpPr>
          <p:nvPr/>
        </p:nvSpPr>
        <p:spPr>
          <a:xfrm>
            <a:off x="682566" y="3109731"/>
            <a:ext cx="4959162" cy="2819301"/>
          </a:xfrm>
          <a:prstGeom prst="rect">
            <a:avLst/>
          </a:prstGeom>
        </p:spPr>
        <p:txBody>
          <a:bodyPr vert="horz" lIns="0" tIns="0" rIns="0" bIns="0" rtlCol="0" anchor="t">
            <a:normAutofit fontScale="70000" lnSpcReduction="20000"/>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1800" b="1" kern="1200">
                <a:solidFill>
                  <a:schemeClr val="tx2"/>
                </a:solidFill>
                <a:latin typeface="+mn-lt"/>
                <a:ea typeface="+mn-ea"/>
                <a:cs typeface="+mn-cs"/>
              </a:defRPr>
            </a:lvl1pPr>
            <a:lvl2pPr marL="0" indent="0" algn="l" defTabSz="914400" rtl="0" eaLnBrk="1" latinLnBrk="0" hangingPunct="1">
              <a:lnSpc>
                <a:spcPct val="110000"/>
              </a:lnSpc>
              <a:spcBef>
                <a:spcPts val="600"/>
              </a:spcBef>
              <a:spcAft>
                <a:spcPts val="800"/>
              </a:spcAft>
              <a:buFont typeface="Arial" panose="020B0604020202020204" pitchFamily="34" charset="0"/>
              <a:buNone/>
              <a:defRPr sz="1600" kern="1200">
                <a:solidFill>
                  <a:schemeClr val="tx1"/>
                </a:solidFill>
                <a:latin typeface="Source Sans Pro Semibold" panose="020B0603030403020204" pitchFamily="34" charset="0"/>
                <a:ea typeface="+mn-ea"/>
                <a:cs typeface="+mn-cs"/>
              </a:defRPr>
            </a:lvl2pPr>
            <a:lvl3pPr marL="0" indent="0" algn="l" defTabSz="914400" rtl="0" eaLnBrk="1" latinLnBrk="0" hangingPunct="1">
              <a:lnSpc>
                <a:spcPct val="110000"/>
              </a:lnSpc>
              <a:spcBef>
                <a:spcPts val="200"/>
              </a:spcBef>
              <a:spcAft>
                <a:spcPts val="200"/>
              </a:spcAft>
              <a:buFont typeface="Arial" panose="020B0604020202020204" pitchFamily="34" charset="0"/>
              <a:buNone/>
              <a:defRPr sz="1400" kern="1200">
                <a:solidFill>
                  <a:schemeClr val="tx1"/>
                </a:solidFill>
                <a:latin typeface="+mn-lt"/>
                <a:ea typeface="+mn-ea"/>
                <a:cs typeface="+mn-cs"/>
              </a:defRPr>
            </a:lvl3pPr>
            <a:lvl4pPr marL="179388" indent="-179388" algn="l" defTabSz="914400" rtl="0" eaLnBrk="1" latinLnBrk="0" hangingPunct="1">
              <a:lnSpc>
                <a:spcPct val="110000"/>
              </a:lnSpc>
              <a:spcBef>
                <a:spcPts val="200"/>
              </a:spcBef>
              <a:spcAft>
                <a:spcPts val="200"/>
              </a:spcAft>
              <a:buFont typeface="Arial" panose="020B0604020202020204" pitchFamily="34" charset="0"/>
              <a:buChar char="•"/>
              <a:defRPr sz="1400" kern="1200">
                <a:solidFill>
                  <a:schemeClr val="tx1"/>
                </a:solidFill>
                <a:latin typeface="+mn-lt"/>
                <a:ea typeface="+mn-ea"/>
                <a:cs typeface="+mn-cs"/>
              </a:defRPr>
            </a:lvl4pPr>
            <a:lvl5pPr marL="358775" indent="-179388" algn="l" defTabSz="914400" rtl="0" eaLnBrk="1" latinLnBrk="0" hangingPunct="1">
              <a:lnSpc>
                <a:spcPct val="110000"/>
              </a:lnSpc>
              <a:spcBef>
                <a:spcPts val="200"/>
              </a:spcBef>
              <a:spcAft>
                <a:spcPts val="200"/>
              </a:spcAft>
              <a:buFont typeface="Arial" panose="020B0604020202020204" pitchFamily="34" charset="0"/>
              <a:buChar char="•"/>
              <a:defRPr sz="1400" kern="1200">
                <a:solidFill>
                  <a:schemeClr val="tx1"/>
                </a:solidFill>
                <a:latin typeface="+mn-lt"/>
                <a:ea typeface="+mn-ea"/>
                <a:cs typeface="+mn-cs"/>
              </a:defRPr>
            </a:lvl5pPr>
            <a:lvl6pPr marL="536575" indent="-177800" algn="l" defTabSz="914400" rtl="0" eaLnBrk="1" latinLnBrk="0" hangingPunct="1">
              <a:lnSpc>
                <a:spcPct val="110000"/>
              </a:lnSpc>
              <a:spcBef>
                <a:spcPts val="200"/>
              </a:spcBef>
              <a:spcAft>
                <a:spcPts val="200"/>
              </a:spcAft>
              <a:buFont typeface="Source Sans Pro" panose="020B0503030403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GB" sz="2000" b="0">
                <a:solidFill>
                  <a:schemeClr val="bg1"/>
                </a:solidFill>
              </a:rPr>
              <a:t>Assessment should reflect real Drama practice, balancing performance/design, devising, and written understanding. </a:t>
            </a:r>
          </a:p>
          <a:p>
            <a:pPr marL="342900" indent="-342900">
              <a:buFont typeface="Arial" panose="020B0604020202020204" pitchFamily="34" charset="0"/>
              <a:buChar char="•"/>
            </a:pPr>
            <a:r>
              <a:rPr lang="en-GB" sz="2000" b="0">
                <a:solidFill>
                  <a:schemeClr val="bg1"/>
                </a:solidFill>
              </a:rPr>
              <a:t>Assessment methods should be valid, fair, and clearly aligned to what students are taught and do in the subject. </a:t>
            </a:r>
            <a:endParaRPr lang="en-GB"/>
          </a:p>
          <a:p>
            <a:pPr marL="342900" indent="-342900">
              <a:buFont typeface="Arial" panose="020B0604020202020204" pitchFamily="34" charset="0"/>
              <a:buChar char="•"/>
            </a:pPr>
            <a:r>
              <a:rPr lang="en-GB" sz="2000" b="0">
                <a:solidFill>
                  <a:schemeClr val="bg1"/>
                </a:solidFill>
                <a:ea typeface="Source Sans Pro"/>
              </a:rPr>
              <a:t>The balance of assessment should ensure equity between practical and theoretical components. </a:t>
            </a:r>
            <a:endParaRPr lang="en-GB"/>
          </a:p>
          <a:p>
            <a:pPr marL="342900" indent="-342900">
              <a:buFont typeface="Arial" panose="020B0604020202020204" pitchFamily="34" charset="0"/>
              <a:buChar char="•"/>
            </a:pPr>
            <a:r>
              <a:rPr lang="en-GB" sz="2000" b="0">
                <a:solidFill>
                  <a:schemeClr val="bg1"/>
                </a:solidFill>
              </a:rPr>
              <a:t>Assessment could capture process as well as final performance outcomes. </a:t>
            </a:r>
            <a:endParaRPr lang="en-GB">
              <a:solidFill>
                <a:schemeClr val="bg1"/>
              </a:solidFill>
            </a:endParaRPr>
          </a:p>
          <a:p>
            <a:pPr marL="342900" indent="-342900">
              <a:buChar char="•"/>
            </a:pPr>
            <a:r>
              <a:rPr lang="en-GB" sz="2000" b="0">
                <a:solidFill>
                  <a:schemeClr val="bg1"/>
                </a:solidFill>
                <a:ea typeface="Source Sans Pro"/>
              </a:rPr>
              <a:t>Assessment should support clear progression and demonstrate transferable skills for further study and</a:t>
            </a:r>
            <a:r>
              <a:rPr lang="en-GB" sz="2000" b="0" dirty="0">
                <a:solidFill>
                  <a:schemeClr val="bg1"/>
                </a:solidFill>
              </a:rPr>
              <a:t> </a:t>
            </a:r>
            <a:r>
              <a:rPr lang="en-GB" sz="2000" b="0">
                <a:solidFill>
                  <a:schemeClr val="bg1"/>
                </a:solidFill>
              </a:rPr>
              <a:t>employment.</a:t>
            </a:r>
            <a:endParaRPr lang="en-GB">
              <a:solidFill>
                <a:schemeClr val="bg1"/>
              </a:solidFill>
            </a:endParaRPr>
          </a:p>
          <a:p>
            <a:pPr marL="342900" indent="-342900">
              <a:buFont typeface="Arial" panose="020B0604020202020204" pitchFamily="34" charset="0"/>
              <a:buChar char="•"/>
            </a:pPr>
            <a:endParaRPr lang="en-GB" sz="2000" b="0" dirty="0">
              <a:solidFill>
                <a:schemeClr val="bg1"/>
              </a:solidFill>
              <a:ea typeface="Source Sans Pro"/>
            </a:endParaRPr>
          </a:p>
        </p:txBody>
      </p:sp>
      <p:sp>
        <p:nvSpPr>
          <p:cNvPr id="13" name="Text Placeholder 4">
            <a:extLst>
              <a:ext uri="{FF2B5EF4-FFF2-40B4-BE49-F238E27FC236}">
                <a16:creationId xmlns:a16="http://schemas.microsoft.com/office/drawing/2014/main" id="{DD7C8F47-4D37-22A2-2763-C2DF34983FAF}"/>
              </a:ext>
            </a:extLst>
          </p:cNvPr>
          <p:cNvSpPr txBox="1">
            <a:spLocks/>
          </p:cNvSpPr>
          <p:nvPr/>
        </p:nvSpPr>
        <p:spPr>
          <a:xfrm>
            <a:off x="1642122" y="1839731"/>
            <a:ext cx="4223386" cy="1135376"/>
          </a:xfrm>
          <a:prstGeom prst="rect">
            <a:avLst/>
          </a:prstGeom>
        </p:spPr>
        <p:txBody>
          <a:bodyPr vert="horz" lIns="0" tIns="0" rIns="0" bIns="0" rtlCol="0" anchor="t">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1800" b="1" kern="1200">
                <a:solidFill>
                  <a:schemeClr val="tx2"/>
                </a:solidFill>
                <a:latin typeface="+mn-lt"/>
                <a:ea typeface="+mn-ea"/>
                <a:cs typeface="+mn-cs"/>
              </a:defRPr>
            </a:lvl1pPr>
            <a:lvl2pPr marL="0" indent="0" algn="l" defTabSz="914400" rtl="0" eaLnBrk="1" latinLnBrk="0" hangingPunct="1">
              <a:lnSpc>
                <a:spcPct val="110000"/>
              </a:lnSpc>
              <a:spcBef>
                <a:spcPts val="600"/>
              </a:spcBef>
              <a:spcAft>
                <a:spcPts val="800"/>
              </a:spcAft>
              <a:buFont typeface="Arial" panose="020B0604020202020204" pitchFamily="34" charset="0"/>
              <a:buNone/>
              <a:defRPr sz="1600" kern="1200">
                <a:solidFill>
                  <a:schemeClr val="tx1"/>
                </a:solidFill>
                <a:latin typeface="Source Sans Pro Semibold" panose="020B0603030403020204" pitchFamily="34" charset="0"/>
                <a:ea typeface="+mn-ea"/>
                <a:cs typeface="+mn-cs"/>
              </a:defRPr>
            </a:lvl2pPr>
            <a:lvl3pPr marL="0" indent="0" algn="l" defTabSz="914400" rtl="0" eaLnBrk="1" latinLnBrk="0" hangingPunct="1">
              <a:lnSpc>
                <a:spcPct val="110000"/>
              </a:lnSpc>
              <a:spcBef>
                <a:spcPts val="200"/>
              </a:spcBef>
              <a:spcAft>
                <a:spcPts val="200"/>
              </a:spcAft>
              <a:buFont typeface="Arial" panose="020B0604020202020204" pitchFamily="34" charset="0"/>
              <a:buNone/>
              <a:defRPr sz="1400" kern="1200">
                <a:solidFill>
                  <a:schemeClr val="tx1"/>
                </a:solidFill>
                <a:latin typeface="+mn-lt"/>
                <a:ea typeface="+mn-ea"/>
                <a:cs typeface="+mn-cs"/>
              </a:defRPr>
            </a:lvl3pPr>
            <a:lvl4pPr marL="179388" indent="-179388" algn="l" defTabSz="914400" rtl="0" eaLnBrk="1" latinLnBrk="0" hangingPunct="1">
              <a:lnSpc>
                <a:spcPct val="110000"/>
              </a:lnSpc>
              <a:spcBef>
                <a:spcPts val="200"/>
              </a:spcBef>
              <a:spcAft>
                <a:spcPts val="200"/>
              </a:spcAft>
              <a:buFont typeface="Arial" panose="020B0604020202020204" pitchFamily="34" charset="0"/>
              <a:buChar char="•"/>
              <a:defRPr sz="1400" kern="1200">
                <a:solidFill>
                  <a:schemeClr val="tx1"/>
                </a:solidFill>
                <a:latin typeface="+mn-lt"/>
                <a:ea typeface="+mn-ea"/>
                <a:cs typeface="+mn-cs"/>
              </a:defRPr>
            </a:lvl4pPr>
            <a:lvl5pPr marL="358775" indent="-179388" algn="l" defTabSz="914400" rtl="0" eaLnBrk="1" latinLnBrk="0" hangingPunct="1">
              <a:lnSpc>
                <a:spcPct val="110000"/>
              </a:lnSpc>
              <a:spcBef>
                <a:spcPts val="200"/>
              </a:spcBef>
              <a:spcAft>
                <a:spcPts val="200"/>
              </a:spcAft>
              <a:buFont typeface="Arial" panose="020B0604020202020204" pitchFamily="34" charset="0"/>
              <a:buChar char="•"/>
              <a:defRPr sz="1400" kern="1200">
                <a:solidFill>
                  <a:schemeClr val="tx1"/>
                </a:solidFill>
                <a:latin typeface="+mn-lt"/>
                <a:ea typeface="+mn-ea"/>
                <a:cs typeface="+mn-cs"/>
              </a:defRPr>
            </a:lvl5pPr>
            <a:lvl6pPr marL="536575" indent="-177800" algn="l" defTabSz="914400" rtl="0" eaLnBrk="1" latinLnBrk="0" hangingPunct="1">
              <a:lnSpc>
                <a:spcPct val="110000"/>
              </a:lnSpc>
              <a:spcBef>
                <a:spcPts val="200"/>
              </a:spcBef>
              <a:spcAft>
                <a:spcPts val="200"/>
              </a:spcAft>
              <a:buFont typeface="Source Sans Pro" panose="020B0503030403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a:solidFill>
                  <a:schemeClr val="bg1"/>
                </a:solidFill>
              </a:rPr>
              <a:t>Key messages</a:t>
            </a:r>
            <a:endParaRPr lang="en-GB" sz="2400" b="0">
              <a:solidFill>
                <a:schemeClr val="bg1"/>
              </a:solidFill>
              <a:ea typeface="Source Sans Pro"/>
            </a:endParaRPr>
          </a:p>
        </p:txBody>
      </p:sp>
    </p:spTree>
    <p:extLst>
      <p:ext uri="{BB962C8B-B14F-4D97-AF65-F5344CB8AC3E}">
        <p14:creationId xmlns:p14="http://schemas.microsoft.com/office/powerpoint/2010/main" val="3424192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6DB13-1020-CF7E-7C77-01253DF92B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6D7CFD-A04E-0712-7350-F48C15413E4A}"/>
              </a:ext>
            </a:extLst>
          </p:cNvPr>
          <p:cNvSpPr>
            <a:spLocks noGrp="1"/>
          </p:cNvSpPr>
          <p:nvPr>
            <p:ph type="title"/>
          </p:nvPr>
        </p:nvSpPr>
        <p:spPr/>
        <p:txBody>
          <a:bodyPr anchor="t">
            <a:normAutofit/>
          </a:bodyPr>
          <a:lstStyle/>
          <a:p>
            <a:pPr>
              <a:spcBef>
                <a:spcPts val="0"/>
              </a:spcBef>
            </a:pPr>
            <a:r>
              <a:rPr lang="en-GB"/>
              <a:t>Assessing the right things</a:t>
            </a:r>
            <a:endParaRPr lang="en-GB">
              <a:ea typeface="Source Sans Pro Black"/>
            </a:endParaRPr>
          </a:p>
        </p:txBody>
      </p:sp>
      <p:sp>
        <p:nvSpPr>
          <p:cNvPr id="3" name="Footer Placeholder 2">
            <a:extLst>
              <a:ext uri="{FF2B5EF4-FFF2-40B4-BE49-F238E27FC236}">
                <a16:creationId xmlns:a16="http://schemas.microsoft.com/office/drawing/2014/main" id="{CCF15951-8D8C-FC9A-DBCE-6BAB1D03ED72}"/>
              </a:ext>
            </a:extLst>
          </p:cNvPr>
          <p:cNvSpPr>
            <a:spLocks noGrp="1"/>
          </p:cNvSpPr>
          <p:nvPr>
            <p:ph type="ftr" sz="quarter" idx="11"/>
          </p:nvPr>
        </p:nvSpPr>
        <p:spPr/>
        <p:txBody>
          <a:bodyPr anchor="b">
            <a:normAutofit/>
          </a:bodyPr>
          <a:lstStyle/>
          <a:p>
            <a:pPr>
              <a:spcAft>
                <a:spcPts val="600"/>
              </a:spcAft>
            </a:pPr>
            <a:r>
              <a:rPr lang="en-GB"/>
              <a:t>Copyright © AQA and its licensors. All rights reserved.</a:t>
            </a:r>
          </a:p>
        </p:txBody>
      </p:sp>
      <p:sp>
        <p:nvSpPr>
          <p:cNvPr id="4" name="Slide Number Placeholder 3">
            <a:extLst>
              <a:ext uri="{FF2B5EF4-FFF2-40B4-BE49-F238E27FC236}">
                <a16:creationId xmlns:a16="http://schemas.microsoft.com/office/drawing/2014/main" id="{F144BCE5-1D1E-60EC-18F9-48996117265C}"/>
              </a:ext>
            </a:extLst>
          </p:cNvPr>
          <p:cNvSpPr>
            <a:spLocks noGrp="1"/>
          </p:cNvSpPr>
          <p:nvPr>
            <p:ph type="sldNum" sz="quarter" idx="12"/>
          </p:nvPr>
        </p:nvSpPr>
        <p:spPr/>
        <p:txBody>
          <a:bodyPr anchor="b">
            <a:normAutofit/>
          </a:bodyPr>
          <a:lstStyle/>
          <a:p>
            <a:pPr>
              <a:spcAft>
                <a:spcPts val="600"/>
              </a:spcAft>
            </a:pPr>
            <a:fld id="{39C6B835-EB63-4AE7-9628-740A286606E4}" type="slidenum">
              <a:rPr lang="en-GB" smtClean="0"/>
              <a:pPr>
                <a:spcAft>
                  <a:spcPts val="600"/>
                </a:spcAft>
              </a:pPr>
              <a:t>12</a:t>
            </a:fld>
            <a:endParaRPr lang="en-GB"/>
          </a:p>
        </p:txBody>
      </p:sp>
      <p:sp>
        <p:nvSpPr>
          <p:cNvPr id="9" name="Rectangle: Rounded Corners 8">
            <a:extLst>
              <a:ext uri="{FF2B5EF4-FFF2-40B4-BE49-F238E27FC236}">
                <a16:creationId xmlns:a16="http://schemas.microsoft.com/office/drawing/2014/main" id="{11281EE7-6D82-328F-C3BE-32CEC9587481}"/>
              </a:ext>
            </a:extLst>
          </p:cNvPr>
          <p:cNvSpPr/>
          <p:nvPr/>
        </p:nvSpPr>
        <p:spPr>
          <a:xfrm>
            <a:off x="6313367" y="1669598"/>
            <a:ext cx="5400000" cy="4252231"/>
          </a:xfrm>
          <a:prstGeom prst="roundRect">
            <a:avLst>
              <a:gd name="adj" fmla="val 8197"/>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lstStyle/>
          <a:p>
            <a:pPr lvl="0">
              <a:lnSpc>
                <a:spcPts val="1400"/>
              </a:lnSpc>
              <a:spcBef>
                <a:spcPts val="600"/>
              </a:spcBef>
              <a:spcAft>
                <a:spcPts val="600"/>
              </a:spcAft>
            </a:pPr>
            <a:endParaRPr lang="en-GB" sz="2800" b="1" dirty="0">
              <a:solidFill>
                <a:schemeClr val="bg1"/>
              </a:solidFill>
            </a:endParaRPr>
          </a:p>
          <a:p>
            <a:pPr lvl="0">
              <a:lnSpc>
                <a:spcPts val="1400"/>
              </a:lnSpc>
              <a:spcBef>
                <a:spcPts val="600"/>
              </a:spcBef>
              <a:spcAft>
                <a:spcPts val="600"/>
              </a:spcAft>
            </a:pPr>
            <a:r>
              <a:rPr lang="en-GB" sz="2800" b="1" dirty="0">
                <a:solidFill>
                  <a:schemeClr val="bg1"/>
                </a:solidFill>
              </a:rPr>
              <a:t>	Discussion</a:t>
            </a:r>
            <a:endParaRPr lang="en-GB" sz="2800" b="1" dirty="0">
              <a:solidFill>
                <a:schemeClr val="bg1"/>
              </a:solidFill>
              <a:ea typeface="Source Sans Pro"/>
            </a:endParaRPr>
          </a:p>
          <a:p>
            <a:pPr lvl="0">
              <a:lnSpc>
                <a:spcPts val="1400"/>
              </a:lnSpc>
              <a:spcBef>
                <a:spcPts val="600"/>
              </a:spcBef>
              <a:spcAft>
                <a:spcPts val="600"/>
              </a:spcAft>
            </a:pPr>
            <a:endParaRPr lang="en-GB" sz="2800" b="1" dirty="0">
              <a:solidFill>
                <a:schemeClr val="bg1"/>
              </a:solidFill>
            </a:endParaRPr>
          </a:p>
          <a:p>
            <a:pPr marL="342900" lvl="0" indent="-342900">
              <a:spcBef>
                <a:spcPts val="600"/>
              </a:spcBef>
              <a:spcAft>
                <a:spcPts val="600"/>
              </a:spcAft>
              <a:buFont typeface="Arial" panose="020B0604020202020204" pitchFamily="34" charset="0"/>
              <a:buChar char="•"/>
            </a:pPr>
            <a:r>
              <a:rPr lang="en-GB" sz="2400" dirty="0">
                <a:solidFill>
                  <a:schemeClr val="bg1"/>
                </a:solidFill>
              </a:rPr>
              <a:t>Do you agree?</a:t>
            </a:r>
            <a:endParaRPr lang="en-GB" sz="2400" dirty="0">
              <a:solidFill>
                <a:schemeClr val="bg1"/>
              </a:solidFill>
              <a:ea typeface="Source Sans Pro"/>
            </a:endParaRPr>
          </a:p>
          <a:p>
            <a:pPr marL="342900" lvl="0" indent="-342900">
              <a:spcBef>
                <a:spcPts val="600"/>
              </a:spcBef>
              <a:spcAft>
                <a:spcPts val="600"/>
              </a:spcAft>
              <a:buFont typeface="Arial" panose="020B0604020202020204" pitchFamily="34" charset="0"/>
              <a:buChar char="•"/>
            </a:pPr>
            <a:r>
              <a:rPr lang="en-GB" sz="2400" dirty="0">
                <a:solidFill>
                  <a:schemeClr val="bg1"/>
                </a:solidFill>
              </a:rPr>
              <a:t>What are the potential pros and cons</a:t>
            </a:r>
            <a:r>
              <a:rPr lang="en-GB" sz="2400" dirty="0">
                <a:solidFill>
                  <a:schemeClr val="bg1"/>
                </a:solidFill>
                <a:ea typeface="Source Sans Pro"/>
              </a:rPr>
              <a:t>?</a:t>
            </a:r>
          </a:p>
        </p:txBody>
      </p:sp>
      <p:sp>
        <p:nvSpPr>
          <p:cNvPr id="21" name="Rectangle: Rounded Corners 20">
            <a:extLst>
              <a:ext uri="{FF2B5EF4-FFF2-40B4-BE49-F238E27FC236}">
                <a16:creationId xmlns:a16="http://schemas.microsoft.com/office/drawing/2014/main" id="{73574165-3E76-893D-A739-EBDAD918A108}"/>
              </a:ext>
            </a:extLst>
          </p:cNvPr>
          <p:cNvSpPr/>
          <p:nvPr/>
        </p:nvSpPr>
        <p:spPr>
          <a:xfrm>
            <a:off x="457574" y="1640570"/>
            <a:ext cx="5400000" cy="4281259"/>
          </a:xfrm>
          <a:prstGeom prst="roundRect">
            <a:avLst>
              <a:gd name="adj" fmla="val 819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lstStyle/>
          <a:p>
            <a:pPr lvl="0">
              <a:lnSpc>
                <a:spcPts val="1400"/>
              </a:lnSpc>
              <a:spcBef>
                <a:spcPts val="600"/>
              </a:spcBef>
              <a:spcAft>
                <a:spcPts val="600"/>
              </a:spcAft>
            </a:pPr>
            <a:endParaRPr lang="en-GB" sz="2800" b="1">
              <a:solidFill>
                <a:schemeClr val="bg1"/>
              </a:solidFill>
            </a:endParaRPr>
          </a:p>
          <a:p>
            <a:pPr>
              <a:lnSpc>
                <a:spcPts val="1400"/>
              </a:lnSpc>
              <a:spcBef>
                <a:spcPts val="600"/>
              </a:spcBef>
              <a:spcAft>
                <a:spcPts val="600"/>
              </a:spcAft>
            </a:pPr>
            <a:r>
              <a:rPr lang="en-GB" sz="2800" b="1">
                <a:solidFill>
                  <a:schemeClr val="bg1"/>
                </a:solidFill>
              </a:rPr>
              <a:t>   </a:t>
            </a:r>
            <a:endParaRPr lang="en-GB" sz="2800" b="1">
              <a:solidFill>
                <a:schemeClr val="bg1"/>
              </a:solidFill>
              <a:ea typeface="Source Sans Pro"/>
            </a:endParaRPr>
          </a:p>
          <a:p>
            <a:pPr lvl="0">
              <a:lnSpc>
                <a:spcPts val="1400"/>
              </a:lnSpc>
              <a:spcBef>
                <a:spcPts val="600"/>
              </a:spcBef>
              <a:spcAft>
                <a:spcPts val="600"/>
              </a:spcAft>
            </a:pPr>
            <a:endParaRPr lang="en-GB" sz="2800" b="1">
              <a:solidFill>
                <a:schemeClr val="bg1"/>
              </a:solidFill>
            </a:endParaRPr>
          </a:p>
          <a:p>
            <a:pPr algn="ctr"/>
            <a:endParaRPr lang="en-GB" sz="2400">
              <a:ea typeface="Source Sans Pro"/>
            </a:endParaRPr>
          </a:p>
        </p:txBody>
      </p:sp>
      <p:grpSp>
        <p:nvGrpSpPr>
          <p:cNvPr id="5" name="Group 4">
            <a:extLst>
              <a:ext uri="{FF2B5EF4-FFF2-40B4-BE49-F238E27FC236}">
                <a16:creationId xmlns:a16="http://schemas.microsoft.com/office/drawing/2014/main" id="{2078198B-4878-8AF7-6D94-76AF120436DB}"/>
              </a:ext>
            </a:extLst>
          </p:cNvPr>
          <p:cNvGrpSpPr/>
          <p:nvPr/>
        </p:nvGrpSpPr>
        <p:grpSpPr>
          <a:xfrm>
            <a:off x="6543675" y="1836512"/>
            <a:ext cx="720000" cy="720000"/>
            <a:chOff x="6543675" y="2257425"/>
            <a:chExt cx="720000" cy="720000"/>
          </a:xfrm>
        </p:grpSpPr>
        <p:sp>
          <p:nvSpPr>
            <p:cNvPr id="6" name="Oval 5">
              <a:extLst>
                <a:ext uri="{FF2B5EF4-FFF2-40B4-BE49-F238E27FC236}">
                  <a16:creationId xmlns:a16="http://schemas.microsoft.com/office/drawing/2014/main" id="{1CF577C8-47C9-6ADD-5D08-CD4F04CDF1AF}"/>
                </a:ext>
              </a:extLst>
            </p:cNvPr>
            <p:cNvSpPr/>
            <p:nvPr/>
          </p:nvSpPr>
          <p:spPr>
            <a:xfrm>
              <a:off x="6543675" y="2257425"/>
              <a:ext cx="720000" cy="72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Graphic 6" descr="Speech outline">
              <a:extLst>
                <a:ext uri="{FF2B5EF4-FFF2-40B4-BE49-F238E27FC236}">
                  <a16:creationId xmlns:a16="http://schemas.microsoft.com/office/drawing/2014/main" id="{424EF859-6276-6520-A4A4-D1F7AC2F1CE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21466" y="2373316"/>
              <a:ext cx="556733" cy="556733"/>
            </a:xfrm>
            <a:prstGeom prst="rect">
              <a:avLst/>
            </a:prstGeom>
          </p:spPr>
        </p:pic>
      </p:grpSp>
      <p:grpSp>
        <p:nvGrpSpPr>
          <p:cNvPr id="8" name="Group 7">
            <a:extLst>
              <a:ext uri="{FF2B5EF4-FFF2-40B4-BE49-F238E27FC236}">
                <a16:creationId xmlns:a16="http://schemas.microsoft.com/office/drawing/2014/main" id="{10C1F348-FC02-EFAF-8939-E7C83BE04082}"/>
              </a:ext>
            </a:extLst>
          </p:cNvPr>
          <p:cNvGrpSpPr/>
          <p:nvPr/>
        </p:nvGrpSpPr>
        <p:grpSpPr>
          <a:xfrm>
            <a:off x="830605" y="1836512"/>
            <a:ext cx="720000" cy="720000"/>
            <a:chOff x="859633" y="2257425"/>
            <a:chExt cx="720000" cy="720000"/>
          </a:xfrm>
        </p:grpSpPr>
        <p:sp>
          <p:nvSpPr>
            <p:cNvPr id="12" name="Oval 11">
              <a:extLst>
                <a:ext uri="{FF2B5EF4-FFF2-40B4-BE49-F238E27FC236}">
                  <a16:creationId xmlns:a16="http://schemas.microsoft.com/office/drawing/2014/main" id="{29FE9CF9-13A5-8F95-797A-D0EAE5091700}"/>
                </a:ext>
              </a:extLst>
            </p:cNvPr>
            <p:cNvSpPr/>
            <p:nvPr/>
          </p:nvSpPr>
          <p:spPr>
            <a:xfrm>
              <a:off x="859633" y="2257425"/>
              <a:ext cx="720000" cy="72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Graphic 13" descr="Document outline">
              <a:extLst>
                <a:ext uri="{FF2B5EF4-FFF2-40B4-BE49-F238E27FC236}">
                  <a16:creationId xmlns:a16="http://schemas.microsoft.com/office/drawing/2014/main" id="{DD5365F5-ABD2-770F-7E53-F19F41958A9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68412" y="2366204"/>
              <a:ext cx="502442" cy="502442"/>
            </a:xfrm>
            <a:prstGeom prst="rect">
              <a:avLst/>
            </a:prstGeom>
          </p:spPr>
        </p:pic>
      </p:grpSp>
      <p:sp>
        <p:nvSpPr>
          <p:cNvPr id="11" name="Text Placeholder 4">
            <a:extLst>
              <a:ext uri="{FF2B5EF4-FFF2-40B4-BE49-F238E27FC236}">
                <a16:creationId xmlns:a16="http://schemas.microsoft.com/office/drawing/2014/main" id="{4640D2B7-DA11-4DC3-6327-4C25D2B13586}"/>
              </a:ext>
            </a:extLst>
          </p:cNvPr>
          <p:cNvSpPr txBox="1">
            <a:spLocks/>
          </p:cNvSpPr>
          <p:nvPr/>
        </p:nvSpPr>
        <p:spPr>
          <a:xfrm>
            <a:off x="682566" y="3109731"/>
            <a:ext cx="5073462" cy="2819301"/>
          </a:xfrm>
          <a:prstGeom prst="rect">
            <a:avLst/>
          </a:prstGeom>
        </p:spPr>
        <p:txBody>
          <a:bodyPr vert="horz" lIns="0" tIns="0" rIns="0" bIns="0" rtlCol="0" anchor="t">
            <a:normAutofit fontScale="77500" lnSpcReduction="20000"/>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1800" b="1" kern="1200">
                <a:solidFill>
                  <a:schemeClr val="tx2"/>
                </a:solidFill>
                <a:latin typeface="+mn-lt"/>
                <a:ea typeface="+mn-ea"/>
                <a:cs typeface="+mn-cs"/>
              </a:defRPr>
            </a:lvl1pPr>
            <a:lvl2pPr marL="0" indent="0" algn="l" defTabSz="914400" rtl="0" eaLnBrk="1" latinLnBrk="0" hangingPunct="1">
              <a:lnSpc>
                <a:spcPct val="110000"/>
              </a:lnSpc>
              <a:spcBef>
                <a:spcPts val="600"/>
              </a:spcBef>
              <a:spcAft>
                <a:spcPts val="800"/>
              </a:spcAft>
              <a:buFont typeface="Arial" panose="020B0604020202020204" pitchFamily="34" charset="0"/>
              <a:buNone/>
              <a:defRPr sz="1600" kern="1200">
                <a:solidFill>
                  <a:schemeClr val="tx1"/>
                </a:solidFill>
                <a:latin typeface="Source Sans Pro Semibold" panose="020B0603030403020204" pitchFamily="34" charset="0"/>
                <a:ea typeface="+mn-ea"/>
                <a:cs typeface="+mn-cs"/>
              </a:defRPr>
            </a:lvl2pPr>
            <a:lvl3pPr marL="0" indent="0" algn="l" defTabSz="914400" rtl="0" eaLnBrk="1" latinLnBrk="0" hangingPunct="1">
              <a:lnSpc>
                <a:spcPct val="110000"/>
              </a:lnSpc>
              <a:spcBef>
                <a:spcPts val="200"/>
              </a:spcBef>
              <a:spcAft>
                <a:spcPts val="200"/>
              </a:spcAft>
              <a:buFont typeface="Arial" panose="020B0604020202020204" pitchFamily="34" charset="0"/>
              <a:buNone/>
              <a:defRPr sz="1400" kern="1200">
                <a:solidFill>
                  <a:schemeClr val="tx1"/>
                </a:solidFill>
                <a:latin typeface="+mn-lt"/>
                <a:ea typeface="+mn-ea"/>
                <a:cs typeface="+mn-cs"/>
              </a:defRPr>
            </a:lvl3pPr>
            <a:lvl4pPr marL="179388" indent="-179388" algn="l" defTabSz="914400" rtl="0" eaLnBrk="1" latinLnBrk="0" hangingPunct="1">
              <a:lnSpc>
                <a:spcPct val="110000"/>
              </a:lnSpc>
              <a:spcBef>
                <a:spcPts val="200"/>
              </a:spcBef>
              <a:spcAft>
                <a:spcPts val="200"/>
              </a:spcAft>
              <a:buFont typeface="Arial" panose="020B0604020202020204" pitchFamily="34" charset="0"/>
              <a:buChar char="•"/>
              <a:defRPr sz="1400" kern="1200">
                <a:solidFill>
                  <a:schemeClr val="tx1"/>
                </a:solidFill>
                <a:latin typeface="+mn-lt"/>
                <a:ea typeface="+mn-ea"/>
                <a:cs typeface="+mn-cs"/>
              </a:defRPr>
            </a:lvl4pPr>
            <a:lvl5pPr marL="358775" indent="-179388" algn="l" defTabSz="914400" rtl="0" eaLnBrk="1" latinLnBrk="0" hangingPunct="1">
              <a:lnSpc>
                <a:spcPct val="110000"/>
              </a:lnSpc>
              <a:spcBef>
                <a:spcPts val="200"/>
              </a:spcBef>
              <a:spcAft>
                <a:spcPts val="200"/>
              </a:spcAft>
              <a:buFont typeface="Arial" panose="020B0604020202020204" pitchFamily="34" charset="0"/>
              <a:buChar char="•"/>
              <a:defRPr sz="1400" kern="1200">
                <a:solidFill>
                  <a:schemeClr val="tx1"/>
                </a:solidFill>
                <a:latin typeface="+mn-lt"/>
                <a:ea typeface="+mn-ea"/>
                <a:cs typeface="+mn-cs"/>
              </a:defRPr>
            </a:lvl5pPr>
            <a:lvl6pPr marL="536575" indent="-177800" algn="l" defTabSz="914400" rtl="0" eaLnBrk="1" latinLnBrk="0" hangingPunct="1">
              <a:lnSpc>
                <a:spcPct val="110000"/>
              </a:lnSpc>
              <a:spcBef>
                <a:spcPts val="200"/>
              </a:spcBef>
              <a:spcAft>
                <a:spcPts val="200"/>
              </a:spcAft>
              <a:buFont typeface="Source Sans Pro" panose="020B0503030403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GB" sz="2000" b="0" dirty="0">
                <a:solidFill>
                  <a:schemeClr val="bg1"/>
                </a:solidFill>
              </a:rPr>
              <a:t>Assessment should prioritise practical Drama skills and performance understanding.</a:t>
            </a:r>
            <a:endParaRPr lang="en-GB" sz="2000" b="0" dirty="0">
              <a:solidFill>
                <a:schemeClr val="bg1"/>
              </a:solidFill>
              <a:ea typeface="Source Sans Pro"/>
            </a:endParaRPr>
          </a:p>
          <a:p>
            <a:pPr marL="342900" indent="-342900">
              <a:buFont typeface="Arial" panose="020B0604020202020204" pitchFamily="34" charset="0"/>
              <a:buChar char="•"/>
            </a:pPr>
            <a:r>
              <a:rPr lang="en-GB" sz="2000" b="0" dirty="0">
                <a:solidFill>
                  <a:schemeClr val="bg1"/>
                </a:solidFill>
                <a:ea typeface="+mn-lt"/>
                <a:cs typeface="+mn-lt"/>
              </a:rPr>
              <a:t>Assessment should recognise design skills (e.g. set, costume, lighting, sound) as integral to overall Drama achievement.</a:t>
            </a:r>
            <a:endParaRPr lang="en-GB" dirty="0">
              <a:solidFill>
                <a:schemeClr val="bg1"/>
              </a:solidFill>
              <a:ea typeface="+mn-lt"/>
              <a:cs typeface="+mn-lt"/>
            </a:endParaRPr>
          </a:p>
          <a:p>
            <a:pPr marL="342900" indent="-342900">
              <a:buFont typeface="Arial" panose="020B0604020202020204" pitchFamily="34" charset="0"/>
              <a:buChar char="•"/>
            </a:pPr>
            <a:r>
              <a:rPr lang="en-GB" sz="2000" b="0" dirty="0">
                <a:solidFill>
                  <a:schemeClr val="bg1"/>
                </a:solidFill>
                <a:ea typeface="+mn-lt"/>
                <a:cs typeface="+mn-lt"/>
              </a:rPr>
              <a:t>Set texts and stimuli should reflect a range of voices, cultures, and experiences.</a:t>
            </a:r>
            <a:endParaRPr lang="en-GB" b="0" dirty="0">
              <a:solidFill>
                <a:schemeClr val="bg1"/>
              </a:solidFill>
              <a:ea typeface="+mn-lt"/>
              <a:cs typeface="+mn-lt"/>
            </a:endParaRPr>
          </a:p>
          <a:p>
            <a:pPr marL="342900" indent="-342900">
              <a:buChar char="•"/>
            </a:pPr>
            <a:r>
              <a:rPr lang="en-GB" sz="2000" b="0" dirty="0">
                <a:solidFill>
                  <a:schemeClr val="bg1"/>
                </a:solidFill>
                <a:ea typeface="Source Sans Pro"/>
              </a:rPr>
              <a:t>Assessment should focus on what matters most for progression: skills, understanding, and application in </a:t>
            </a:r>
            <a:r>
              <a:rPr lang="en-GB" sz="2000" b="0" dirty="0">
                <a:solidFill>
                  <a:schemeClr val="bg1"/>
                </a:solidFill>
              </a:rPr>
              <a:t>context.</a:t>
            </a:r>
            <a:endParaRPr lang="en-GB" dirty="0"/>
          </a:p>
          <a:p>
            <a:pPr marL="342900" indent="-342900">
              <a:buFont typeface="Arial" panose="020B0604020202020204" pitchFamily="34" charset="0"/>
              <a:buChar char="•"/>
            </a:pPr>
            <a:endParaRPr lang="en-GB" sz="2000" b="0" dirty="0">
              <a:solidFill>
                <a:schemeClr val="bg1"/>
              </a:solidFill>
              <a:ea typeface="Source Sans Pro"/>
            </a:endParaRPr>
          </a:p>
        </p:txBody>
      </p:sp>
      <p:sp>
        <p:nvSpPr>
          <p:cNvPr id="13" name="Text Placeholder 4">
            <a:extLst>
              <a:ext uri="{FF2B5EF4-FFF2-40B4-BE49-F238E27FC236}">
                <a16:creationId xmlns:a16="http://schemas.microsoft.com/office/drawing/2014/main" id="{B31D93C7-0CF5-D2BD-061D-699446475EE9}"/>
              </a:ext>
            </a:extLst>
          </p:cNvPr>
          <p:cNvSpPr txBox="1">
            <a:spLocks/>
          </p:cNvSpPr>
          <p:nvPr/>
        </p:nvSpPr>
        <p:spPr>
          <a:xfrm>
            <a:off x="1642122" y="1839731"/>
            <a:ext cx="4223386" cy="1135376"/>
          </a:xfrm>
          <a:prstGeom prst="rect">
            <a:avLst/>
          </a:prstGeom>
        </p:spPr>
        <p:txBody>
          <a:bodyPr vert="horz" lIns="0" tIns="0" rIns="0" bIns="0" rtlCol="0" anchor="t">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1800" b="1" kern="1200">
                <a:solidFill>
                  <a:schemeClr val="tx2"/>
                </a:solidFill>
                <a:latin typeface="+mn-lt"/>
                <a:ea typeface="+mn-ea"/>
                <a:cs typeface="+mn-cs"/>
              </a:defRPr>
            </a:lvl1pPr>
            <a:lvl2pPr marL="0" indent="0" algn="l" defTabSz="914400" rtl="0" eaLnBrk="1" latinLnBrk="0" hangingPunct="1">
              <a:lnSpc>
                <a:spcPct val="110000"/>
              </a:lnSpc>
              <a:spcBef>
                <a:spcPts val="600"/>
              </a:spcBef>
              <a:spcAft>
                <a:spcPts val="800"/>
              </a:spcAft>
              <a:buFont typeface="Arial" panose="020B0604020202020204" pitchFamily="34" charset="0"/>
              <a:buNone/>
              <a:defRPr sz="1600" kern="1200">
                <a:solidFill>
                  <a:schemeClr val="tx1"/>
                </a:solidFill>
                <a:latin typeface="Source Sans Pro Semibold" panose="020B0603030403020204" pitchFamily="34" charset="0"/>
                <a:ea typeface="+mn-ea"/>
                <a:cs typeface="+mn-cs"/>
              </a:defRPr>
            </a:lvl2pPr>
            <a:lvl3pPr marL="0" indent="0" algn="l" defTabSz="914400" rtl="0" eaLnBrk="1" latinLnBrk="0" hangingPunct="1">
              <a:lnSpc>
                <a:spcPct val="110000"/>
              </a:lnSpc>
              <a:spcBef>
                <a:spcPts val="200"/>
              </a:spcBef>
              <a:spcAft>
                <a:spcPts val="200"/>
              </a:spcAft>
              <a:buFont typeface="Arial" panose="020B0604020202020204" pitchFamily="34" charset="0"/>
              <a:buNone/>
              <a:defRPr sz="1400" kern="1200">
                <a:solidFill>
                  <a:schemeClr val="tx1"/>
                </a:solidFill>
                <a:latin typeface="+mn-lt"/>
                <a:ea typeface="+mn-ea"/>
                <a:cs typeface="+mn-cs"/>
              </a:defRPr>
            </a:lvl3pPr>
            <a:lvl4pPr marL="179388" indent="-179388" algn="l" defTabSz="914400" rtl="0" eaLnBrk="1" latinLnBrk="0" hangingPunct="1">
              <a:lnSpc>
                <a:spcPct val="110000"/>
              </a:lnSpc>
              <a:spcBef>
                <a:spcPts val="200"/>
              </a:spcBef>
              <a:spcAft>
                <a:spcPts val="200"/>
              </a:spcAft>
              <a:buFont typeface="Arial" panose="020B0604020202020204" pitchFamily="34" charset="0"/>
              <a:buChar char="•"/>
              <a:defRPr sz="1400" kern="1200">
                <a:solidFill>
                  <a:schemeClr val="tx1"/>
                </a:solidFill>
                <a:latin typeface="+mn-lt"/>
                <a:ea typeface="+mn-ea"/>
                <a:cs typeface="+mn-cs"/>
              </a:defRPr>
            </a:lvl4pPr>
            <a:lvl5pPr marL="358775" indent="-179388" algn="l" defTabSz="914400" rtl="0" eaLnBrk="1" latinLnBrk="0" hangingPunct="1">
              <a:lnSpc>
                <a:spcPct val="110000"/>
              </a:lnSpc>
              <a:spcBef>
                <a:spcPts val="200"/>
              </a:spcBef>
              <a:spcAft>
                <a:spcPts val="200"/>
              </a:spcAft>
              <a:buFont typeface="Arial" panose="020B0604020202020204" pitchFamily="34" charset="0"/>
              <a:buChar char="•"/>
              <a:defRPr sz="1400" kern="1200">
                <a:solidFill>
                  <a:schemeClr val="tx1"/>
                </a:solidFill>
                <a:latin typeface="+mn-lt"/>
                <a:ea typeface="+mn-ea"/>
                <a:cs typeface="+mn-cs"/>
              </a:defRPr>
            </a:lvl5pPr>
            <a:lvl6pPr marL="536575" indent="-177800" algn="l" defTabSz="914400" rtl="0" eaLnBrk="1" latinLnBrk="0" hangingPunct="1">
              <a:lnSpc>
                <a:spcPct val="110000"/>
              </a:lnSpc>
              <a:spcBef>
                <a:spcPts val="200"/>
              </a:spcBef>
              <a:spcAft>
                <a:spcPts val="200"/>
              </a:spcAft>
              <a:buFont typeface="Source Sans Pro" panose="020B0503030403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600">
                <a:solidFill>
                  <a:schemeClr val="bg1"/>
                </a:solidFill>
              </a:rPr>
              <a:t>Key messages</a:t>
            </a:r>
            <a:endParaRPr lang="en-GB" sz="2600" b="0">
              <a:solidFill>
                <a:schemeClr val="bg1"/>
              </a:solidFill>
              <a:ea typeface="Source Sans Pro"/>
            </a:endParaRPr>
          </a:p>
        </p:txBody>
      </p:sp>
    </p:spTree>
    <p:extLst>
      <p:ext uri="{BB962C8B-B14F-4D97-AF65-F5344CB8AC3E}">
        <p14:creationId xmlns:p14="http://schemas.microsoft.com/office/powerpoint/2010/main" val="2480889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D4DE7-473F-392B-D730-C9BFCDE3EA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668C2F-B959-2C48-2F4A-157BD6FF6CE4}"/>
              </a:ext>
            </a:extLst>
          </p:cNvPr>
          <p:cNvSpPr>
            <a:spLocks noGrp="1"/>
          </p:cNvSpPr>
          <p:nvPr>
            <p:ph type="title"/>
          </p:nvPr>
        </p:nvSpPr>
        <p:spPr/>
        <p:txBody>
          <a:bodyPr anchor="t">
            <a:normAutofit/>
          </a:bodyPr>
          <a:lstStyle/>
          <a:p>
            <a:pPr>
              <a:spcBef>
                <a:spcPts val="0"/>
              </a:spcBef>
            </a:pPr>
            <a:r>
              <a:rPr lang="en-GB"/>
              <a:t>Relevance to the real, ‘modern’ world </a:t>
            </a:r>
            <a:endParaRPr lang="en-GB">
              <a:ea typeface="Source Sans Pro Black"/>
            </a:endParaRPr>
          </a:p>
        </p:txBody>
      </p:sp>
      <p:sp>
        <p:nvSpPr>
          <p:cNvPr id="3" name="Footer Placeholder 2">
            <a:extLst>
              <a:ext uri="{FF2B5EF4-FFF2-40B4-BE49-F238E27FC236}">
                <a16:creationId xmlns:a16="http://schemas.microsoft.com/office/drawing/2014/main" id="{8242C95F-8D91-7305-C03F-7EFE25D112EC}"/>
              </a:ext>
            </a:extLst>
          </p:cNvPr>
          <p:cNvSpPr>
            <a:spLocks noGrp="1"/>
          </p:cNvSpPr>
          <p:nvPr>
            <p:ph type="ftr" sz="quarter" idx="11"/>
          </p:nvPr>
        </p:nvSpPr>
        <p:spPr/>
        <p:txBody>
          <a:bodyPr anchor="b">
            <a:normAutofit/>
          </a:bodyPr>
          <a:lstStyle/>
          <a:p>
            <a:pPr>
              <a:spcAft>
                <a:spcPts val="600"/>
              </a:spcAft>
            </a:pPr>
            <a:r>
              <a:rPr lang="en-GB"/>
              <a:t>Copyright © AQA and its licensors. All rights reserved.</a:t>
            </a:r>
          </a:p>
        </p:txBody>
      </p:sp>
      <p:sp>
        <p:nvSpPr>
          <p:cNvPr id="4" name="Slide Number Placeholder 3">
            <a:extLst>
              <a:ext uri="{FF2B5EF4-FFF2-40B4-BE49-F238E27FC236}">
                <a16:creationId xmlns:a16="http://schemas.microsoft.com/office/drawing/2014/main" id="{381A9642-506F-A834-7812-40A91F534FBD}"/>
              </a:ext>
            </a:extLst>
          </p:cNvPr>
          <p:cNvSpPr>
            <a:spLocks noGrp="1"/>
          </p:cNvSpPr>
          <p:nvPr>
            <p:ph type="sldNum" sz="quarter" idx="12"/>
          </p:nvPr>
        </p:nvSpPr>
        <p:spPr/>
        <p:txBody>
          <a:bodyPr anchor="b">
            <a:normAutofit/>
          </a:bodyPr>
          <a:lstStyle/>
          <a:p>
            <a:pPr>
              <a:spcAft>
                <a:spcPts val="600"/>
              </a:spcAft>
            </a:pPr>
            <a:fld id="{39C6B835-EB63-4AE7-9628-740A286606E4}" type="slidenum">
              <a:rPr lang="en-GB" smtClean="0"/>
              <a:pPr>
                <a:spcAft>
                  <a:spcPts val="600"/>
                </a:spcAft>
              </a:pPr>
              <a:t>13</a:t>
            </a:fld>
            <a:endParaRPr lang="en-GB"/>
          </a:p>
        </p:txBody>
      </p:sp>
      <p:sp>
        <p:nvSpPr>
          <p:cNvPr id="9" name="Rectangle: Rounded Corners 8">
            <a:extLst>
              <a:ext uri="{FF2B5EF4-FFF2-40B4-BE49-F238E27FC236}">
                <a16:creationId xmlns:a16="http://schemas.microsoft.com/office/drawing/2014/main" id="{4919A1E8-B5C7-B9D0-40CB-0681F97312D2}"/>
              </a:ext>
            </a:extLst>
          </p:cNvPr>
          <p:cNvSpPr/>
          <p:nvPr/>
        </p:nvSpPr>
        <p:spPr>
          <a:xfrm>
            <a:off x="6313367" y="1669598"/>
            <a:ext cx="5400000" cy="4252231"/>
          </a:xfrm>
          <a:prstGeom prst="roundRect">
            <a:avLst>
              <a:gd name="adj" fmla="val 8197"/>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lstStyle/>
          <a:p>
            <a:pPr lvl="0">
              <a:lnSpc>
                <a:spcPts val="1400"/>
              </a:lnSpc>
              <a:spcBef>
                <a:spcPts val="600"/>
              </a:spcBef>
              <a:spcAft>
                <a:spcPts val="600"/>
              </a:spcAft>
            </a:pPr>
            <a:endParaRPr lang="en-GB" sz="2800" b="1" dirty="0">
              <a:solidFill>
                <a:schemeClr val="bg1"/>
              </a:solidFill>
            </a:endParaRPr>
          </a:p>
          <a:p>
            <a:pPr lvl="0">
              <a:lnSpc>
                <a:spcPts val="1400"/>
              </a:lnSpc>
              <a:spcBef>
                <a:spcPts val="600"/>
              </a:spcBef>
              <a:spcAft>
                <a:spcPts val="600"/>
              </a:spcAft>
            </a:pPr>
            <a:r>
              <a:rPr lang="en-GB" sz="2800" b="1" dirty="0">
                <a:solidFill>
                  <a:schemeClr val="bg1"/>
                </a:solidFill>
              </a:rPr>
              <a:t>	Discussion</a:t>
            </a:r>
            <a:endParaRPr lang="en-GB" sz="2800" b="1" dirty="0">
              <a:solidFill>
                <a:schemeClr val="bg1"/>
              </a:solidFill>
              <a:ea typeface="Source Sans Pro"/>
            </a:endParaRPr>
          </a:p>
          <a:p>
            <a:pPr lvl="0">
              <a:lnSpc>
                <a:spcPts val="1400"/>
              </a:lnSpc>
              <a:spcBef>
                <a:spcPts val="600"/>
              </a:spcBef>
              <a:spcAft>
                <a:spcPts val="600"/>
              </a:spcAft>
            </a:pPr>
            <a:endParaRPr lang="en-GB" sz="2800" b="1" dirty="0">
              <a:solidFill>
                <a:schemeClr val="bg1"/>
              </a:solidFill>
            </a:endParaRPr>
          </a:p>
          <a:p>
            <a:pPr marL="342900" lvl="0" indent="-342900">
              <a:spcBef>
                <a:spcPts val="600"/>
              </a:spcBef>
              <a:spcAft>
                <a:spcPts val="600"/>
              </a:spcAft>
              <a:buFont typeface="Arial" panose="020B0604020202020204" pitchFamily="34" charset="0"/>
              <a:buChar char="•"/>
            </a:pPr>
            <a:r>
              <a:rPr lang="en-GB" sz="2400" dirty="0">
                <a:solidFill>
                  <a:schemeClr val="bg1"/>
                </a:solidFill>
              </a:rPr>
              <a:t>Do you agree?</a:t>
            </a:r>
            <a:endParaRPr lang="en-GB" sz="2400" dirty="0">
              <a:solidFill>
                <a:schemeClr val="bg1"/>
              </a:solidFill>
              <a:ea typeface="Source Sans Pro"/>
            </a:endParaRPr>
          </a:p>
          <a:p>
            <a:pPr marL="342900" lvl="0" indent="-342900">
              <a:spcBef>
                <a:spcPts val="600"/>
              </a:spcBef>
              <a:spcAft>
                <a:spcPts val="600"/>
              </a:spcAft>
              <a:buFont typeface="Arial" panose="020B0604020202020204" pitchFamily="34" charset="0"/>
              <a:buChar char="•"/>
            </a:pPr>
            <a:r>
              <a:rPr lang="en-GB" sz="2400" dirty="0">
                <a:solidFill>
                  <a:schemeClr val="bg1"/>
                </a:solidFill>
              </a:rPr>
              <a:t>What are the potential pros and cons</a:t>
            </a:r>
            <a:r>
              <a:rPr lang="en-GB" sz="2400" dirty="0">
                <a:solidFill>
                  <a:schemeClr val="bg1"/>
                </a:solidFill>
                <a:ea typeface="Source Sans Pro"/>
              </a:rPr>
              <a:t>?</a:t>
            </a:r>
          </a:p>
        </p:txBody>
      </p:sp>
      <p:sp>
        <p:nvSpPr>
          <p:cNvPr id="21" name="Rectangle: Rounded Corners 20">
            <a:extLst>
              <a:ext uri="{FF2B5EF4-FFF2-40B4-BE49-F238E27FC236}">
                <a16:creationId xmlns:a16="http://schemas.microsoft.com/office/drawing/2014/main" id="{51B387DC-DF8E-A031-A2A8-8065CB0F37BB}"/>
              </a:ext>
            </a:extLst>
          </p:cNvPr>
          <p:cNvSpPr/>
          <p:nvPr/>
        </p:nvSpPr>
        <p:spPr>
          <a:xfrm>
            <a:off x="457574" y="1640570"/>
            <a:ext cx="5400000" cy="4281259"/>
          </a:xfrm>
          <a:prstGeom prst="roundRect">
            <a:avLst>
              <a:gd name="adj" fmla="val 819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lstStyle/>
          <a:p>
            <a:pPr lvl="0">
              <a:lnSpc>
                <a:spcPts val="1400"/>
              </a:lnSpc>
              <a:spcBef>
                <a:spcPts val="600"/>
              </a:spcBef>
              <a:spcAft>
                <a:spcPts val="600"/>
              </a:spcAft>
            </a:pPr>
            <a:endParaRPr lang="en-GB" sz="2800" b="1">
              <a:solidFill>
                <a:schemeClr val="bg1"/>
              </a:solidFill>
            </a:endParaRPr>
          </a:p>
          <a:p>
            <a:pPr>
              <a:lnSpc>
                <a:spcPts val="1400"/>
              </a:lnSpc>
              <a:spcBef>
                <a:spcPts val="600"/>
              </a:spcBef>
              <a:spcAft>
                <a:spcPts val="600"/>
              </a:spcAft>
            </a:pPr>
            <a:r>
              <a:rPr lang="en-GB" sz="2800" b="1">
                <a:solidFill>
                  <a:schemeClr val="bg1"/>
                </a:solidFill>
              </a:rPr>
              <a:t>   </a:t>
            </a:r>
            <a:endParaRPr lang="en-GB" sz="2800" b="1">
              <a:solidFill>
                <a:schemeClr val="bg1"/>
              </a:solidFill>
              <a:ea typeface="Source Sans Pro"/>
            </a:endParaRPr>
          </a:p>
          <a:p>
            <a:pPr lvl="0">
              <a:lnSpc>
                <a:spcPts val="1400"/>
              </a:lnSpc>
              <a:spcBef>
                <a:spcPts val="600"/>
              </a:spcBef>
              <a:spcAft>
                <a:spcPts val="600"/>
              </a:spcAft>
            </a:pPr>
            <a:endParaRPr lang="en-GB" sz="2800" b="1">
              <a:solidFill>
                <a:schemeClr val="bg1"/>
              </a:solidFill>
            </a:endParaRPr>
          </a:p>
          <a:p>
            <a:pPr algn="ctr"/>
            <a:endParaRPr lang="en-GB" sz="2400">
              <a:ea typeface="Source Sans Pro"/>
            </a:endParaRPr>
          </a:p>
        </p:txBody>
      </p:sp>
      <p:grpSp>
        <p:nvGrpSpPr>
          <p:cNvPr id="5" name="Group 4">
            <a:extLst>
              <a:ext uri="{FF2B5EF4-FFF2-40B4-BE49-F238E27FC236}">
                <a16:creationId xmlns:a16="http://schemas.microsoft.com/office/drawing/2014/main" id="{4DCE82C7-14D7-5C75-8800-4D52BB4467BB}"/>
              </a:ext>
            </a:extLst>
          </p:cNvPr>
          <p:cNvGrpSpPr/>
          <p:nvPr/>
        </p:nvGrpSpPr>
        <p:grpSpPr>
          <a:xfrm>
            <a:off x="6543675" y="1836512"/>
            <a:ext cx="720000" cy="720000"/>
            <a:chOff x="6543675" y="2257425"/>
            <a:chExt cx="720000" cy="720000"/>
          </a:xfrm>
        </p:grpSpPr>
        <p:sp>
          <p:nvSpPr>
            <p:cNvPr id="6" name="Oval 5">
              <a:extLst>
                <a:ext uri="{FF2B5EF4-FFF2-40B4-BE49-F238E27FC236}">
                  <a16:creationId xmlns:a16="http://schemas.microsoft.com/office/drawing/2014/main" id="{6BC521A0-0389-5B31-6728-77739A27C075}"/>
                </a:ext>
              </a:extLst>
            </p:cNvPr>
            <p:cNvSpPr/>
            <p:nvPr/>
          </p:nvSpPr>
          <p:spPr>
            <a:xfrm>
              <a:off x="6543675" y="2257425"/>
              <a:ext cx="720000" cy="72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Graphic 6" descr="Speech outline">
              <a:extLst>
                <a:ext uri="{FF2B5EF4-FFF2-40B4-BE49-F238E27FC236}">
                  <a16:creationId xmlns:a16="http://schemas.microsoft.com/office/drawing/2014/main" id="{1DBE1E6F-20F5-94DA-ABC7-4C63AB05BAA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21466" y="2373316"/>
              <a:ext cx="556733" cy="556733"/>
            </a:xfrm>
            <a:prstGeom prst="rect">
              <a:avLst/>
            </a:prstGeom>
          </p:spPr>
        </p:pic>
      </p:grpSp>
      <p:grpSp>
        <p:nvGrpSpPr>
          <p:cNvPr id="8" name="Group 7">
            <a:extLst>
              <a:ext uri="{FF2B5EF4-FFF2-40B4-BE49-F238E27FC236}">
                <a16:creationId xmlns:a16="http://schemas.microsoft.com/office/drawing/2014/main" id="{AD20471D-7A60-F073-A9E8-DC0B2FBDCC82}"/>
              </a:ext>
            </a:extLst>
          </p:cNvPr>
          <p:cNvGrpSpPr/>
          <p:nvPr/>
        </p:nvGrpSpPr>
        <p:grpSpPr>
          <a:xfrm>
            <a:off x="830605" y="1836512"/>
            <a:ext cx="720000" cy="720000"/>
            <a:chOff x="859633" y="2257425"/>
            <a:chExt cx="720000" cy="720000"/>
          </a:xfrm>
        </p:grpSpPr>
        <p:sp>
          <p:nvSpPr>
            <p:cNvPr id="12" name="Oval 11">
              <a:extLst>
                <a:ext uri="{FF2B5EF4-FFF2-40B4-BE49-F238E27FC236}">
                  <a16:creationId xmlns:a16="http://schemas.microsoft.com/office/drawing/2014/main" id="{5C3AF071-74A7-5A1A-4275-EB5430C5CD1A}"/>
                </a:ext>
              </a:extLst>
            </p:cNvPr>
            <p:cNvSpPr/>
            <p:nvPr/>
          </p:nvSpPr>
          <p:spPr>
            <a:xfrm>
              <a:off x="859633" y="2257425"/>
              <a:ext cx="720000" cy="72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Graphic 13" descr="Document outline">
              <a:extLst>
                <a:ext uri="{FF2B5EF4-FFF2-40B4-BE49-F238E27FC236}">
                  <a16:creationId xmlns:a16="http://schemas.microsoft.com/office/drawing/2014/main" id="{79E8104B-7C02-914B-2A96-34B4B1BA7E0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68412" y="2366204"/>
              <a:ext cx="502442" cy="502442"/>
            </a:xfrm>
            <a:prstGeom prst="rect">
              <a:avLst/>
            </a:prstGeom>
          </p:spPr>
        </p:pic>
      </p:grpSp>
      <p:sp>
        <p:nvSpPr>
          <p:cNvPr id="11" name="Text Placeholder 4">
            <a:extLst>
              <a:ext uri="{FF2B5EF4-FFF2-40B4-BE49-F238E27FC236}">
                <a16:creationId xmlns:a16="http://schemas.microsoft.com/office/drawing/2014/main" id="{1D35E74F-7E3E-4BD5-6DE9-B59F421CC3A9}"/>
              </a:ext>
            </a:extLst>
          </p:cNvPr>
          <p:cNvSpPr txBox="1">
            <a:spLocks/>
          </p:cNvSpPr>
          <p:nvPr/>
        </p:nvSpPr>
        <p:spPr>
          <a:xfrm>
            <a:off x="682566" y="3109731"/>
            <a:ext cx="5125321" cy="2819301"/>
          </a:xfrm>
          <a:prstGeom prst="rect">
            <a:avLst/>
          </a:prstGeom>
        </p:spPr>
        <p:txBody>
          <a:bodyPr vert="horz" lIns="0" tIns="0" rIns="0" bIns="0" rtlCol="0" anchor="t">
            <a:normAutofit fontScale="85000" lnSpcReduction="10000"/>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1800" b="1" kern="1200">
                <a:solidFill>
                  <a:schemeClr val="tx2"/>
                </a:solidFill>
                <a:latin typeface="+mn-lt"/>
                <a:ea typeface="+mn-ea"/>
                <a:cs typeface="+mn-cs"/>
              </a:defRPr>
            </a:lvl1pPr>
            <a:lvl2pPr marL="0" indent="0" algn="l" defTabSz="914400" rtl="0" eaLnBrk="1" latinLnBrk="0" hangingPunct="1">
              <a:lnSpc>
                <a:spcPct val="110000"/>
              </a:lnSpc>
              <a:spcBef>
                <a:spcPts val="600"/>
              </a:spcBef>
              <a:spcAft>
                <a:spcPts val="800"/>
              </a:spcAft>
              <a:buFont typeface="Arial" panose="020B0604020202020204" pitchFamily="34" charset="0"/>
              <a:buNone/>
              <a:defRPr sz="1600" kern="1200">
                <a:solidFill>
                  <a:schemeClr val="tx1"/>
                </a:solidFill>
                <a:latin typeface="Source Sans Pro Semibold" panose="020B0603030403020204" pitchFamily="34" charset="0"/>
                <a:ea typeface="+mn-ea"/>
                <a:cs typeface="+mn-cs"/>
              </a:defRPr>
            </a:lvl2pPr>
            <a:lvl3pPr marL="0" indent="0" algn="l" defTabSz="914400" rtl="0" eaLnBrk="1" latinLnBrk="0" hangingPunct="1">
              <a:lnSpc>
                <a:spcPct val="110000"/>
              </a:lnSpc>
              <a:spcBef>
                <a:spcPts val="200"/>
              </a:spcBef>
              <a:spcAft>
                <a:spcPts val="200"/>
              </a:spcAft>
              <a:buFont typeface="Arial" panose="020B0604020202020204" pitchFamily="34" charset="0"/>
              <a:buNone/>
              <a:defRPr sz="1400" kern="1200">
                <a:solidFill>
                  <a:schemeClr val="tx1"/>
                </a:solidFill>
                <a:latin typeface="+mn-lt"/>
                <a:ea typeface="+mn-ea"/>
                <a:cs typeface="+mn-cs"/>
              </a:defRPr>
            </a:lvl3pPr>
            <a:lvl4pPr marL="179388" indent="-179388" algn="l" defTabSz="914400" rtl="0" eaLnBrk="1" latinLnBrk="0" hangingPunct="1">
              <a:lnSpc>
                <a:spcPct val="110000"/>
              </a:lnSpc>
              <a:spcBef>
                <a:spcPts val="200"/>
              </a:spcBef>
              <a:spcAft>
                <a:spcPts val="200"/>
              </a:spcAft>
              <a:buFont typeface="Arial" panose="020B0604020202020204" pitchFamily="34" charset="0"/>
              <a:buChar char="•"/>
              <a:defRPr sz="1400" kern="1200">
                <a:solidFill>
                  <a:schemeClr val="tx1"/>
                </a:solidFill>
                <a:latin typeface="+mn-lt"/>
                <a:ea typeface="+mn-ea"/>
                <a:cs typeface="+mn-cs"/>
              </a:defRPr>
            </a:lvl4pPr>
            <a:lvl5pPr marL="358775" indent="-179388" algn="l" defTabSz="914400" rtl="0" eaLnBrk="1" latinLnBrk="0" hangingPunct="1">
              <a:lnSpc>
                <a:spcPct val="110000"/>
              </a:lnSpc>
              <a:spcBef>
                <a:spcPts val="200"/>
              </a:spcBef>
              <a:spcAft>
                <a:spcPts val="200"/>
              </a:spcAft>
              <a:buFont typeface="Arial" panose="020B0604020202020204" pitchFamily="34" charset="0"/>
              <a:buChar char="•"/>
              <a:defRPr sz="1400" kern="1200">
                <a:solidFill>
                  <a:schemeClr val="tx1"/>
                </a:solidFill>
                <a:latin typeface="+mn-lt"/>
                <a:ea typeface="+mn-ea"/>
                <a:cs typeface="+mn-cs"/>
              </a:defRPr>
            </a:lvl5pPr>
            <a:lvl6pPr marL="536575" indent="-177800" algn="l" defTabSz="914400" rtl="0" eaLnBrk="1" latinLnBrk="0" hangingPunct="1">
              <a:lnSpc>
                <a:spcPct val="110000"/>
              </a:lnSpc>
              <a:spcBef>
                <a:spcPts val="200"/>
              </a:spcBef>
              <a:spcAft>
                <a:spcPts val="200"/>
              </a:spcAft>
              <a:buFont typeface="Source Sans Pro" panose="020B0503030403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GB" sz="2000" b="0" dirty="0">
                <a:solidFill>
                  <a:schemeClr val="bg1"/>
                </a:solidFill>
              </a:rPr>
              <a:t>Drama should reflect contemporary theatre practice and a range of global influences.</a:t>
            </a:r>
          </a:p>
          <a:p>
            <a:pPr marL="342900" indent="-342900">
              <a:buFont typeface="Arial" panose="020B0604020202020204" pitchFamily="34" charset="0"/>
              <a:buChar char="•"/>
            </a:pPr>
            <a:r>
              <a:rPr lang="en-GB" sz="2000" b="0" dirty="0">
                <a:solidFill>
                  <a:schemeClr val="bg1"/>
                </a:solidFill>
              </a:rPr>
              <a:t>The curriculum should connect to current performance styles, companies, and audiences.</a:t>
            </a:r>
            <a:endParaRPr lang="en-GB" dirty="0">
              <a:solidFill>
                <a:schemeClr val="bg1"/>
              </a:solidFill>
            </a:endParaRPr>
          </a:p>
          <a:p>
            <a:pPr marL="342900" indent="-342900">
              <a:buFont typeface="Arial" panose="020B0604020202020204" pitchFamily="34" charset="0"/>
              <a:buChar char="•"/>
            </a:pPr>
            <a:r>
              <a:rPr lang="en-GB" sz="2000" b="0" dirty="0">
                <a:solidFill>
                  <a:schemeClr val="bg1"/>
                </a:solidFill>
                <a:ea typeface="Source Sans Pro"/>
              </a:rPr>
              <a:t>Assessment should value real-world rehearsal and production processes.</a:t>
            </a:r>
            <a:endParaRPr lang="en-GB" dirty="0">
              <a:solidFill>
                <a:srgbClr val="371376"/>
              </a:solidFill>
              <a:ea typeface="Source Sans Pro"/>
            </a:endParaRPr>
          </a:p>
          <a:p>
            <a:pPr marL="342900" indent="-342900">
              <a:buFont typeface="Arial" panose="020B0604020202020204" pitchFamily="34" charset="0"/>
              <a:buChar char="•"/>
            </a:pPr>
            <a:r>
              <a:rPr lang="en-GB" sz="2000" b="0" dirty="0">
                <a:solidFill>
                  <a:schemeClr val="bg1"/>
                </a:solidFill>
              </a:rPr>
              <a:t>Drama should develop transferable skills for modern creative industries and communication contexts. </a:t>
            </a:r>
            <a:endParaRPr lang="en-GB" dirty="0"/>
          </a:p>
          <a:p>
            <a:pPr marL="342900" indent="-342900">
              <a:buChar char="•"/>
            </a:pPr>
            <a:endParaRPr lang="en-GB" sz="2000" b="0" dirty="0">
              <a:solidFill>
                <a:schemeClr val="bg1"/>
              </a:solidFill>
              <a:ea typeface="Source Sans Pro"/>
            </a:endParaRPr>
          </a:p>
          <a:p>
            <a:pPr marL="342900" indent="-342900">
              <a:buFont typeface="Arial" panose="020B0604020202020204" pitchFamily="34" charset="0"/>
              <a:buChar char="•"/>
            </a:pPr>
            <a:endParaRPr lang="en-GB" sz="2000" b="0" dirty="0">
              <a:solidFill>
                <a:schemeClr val="bg1"/>
              </a:solidFill>
              <a:ea typeface="Source Sans Pro"/>
            </a:endParaRPr>
          </a:p>
        </p:txBody>
      </p:sp>
      <p:sp>
        <p:nvSpPr>
          <p:cNvPr id="13" name="Text Placeholder 4">
            <a:extLst>
              <a:ext uri="{FF2B5EF4-FFF2-40B4-BE49-F238E27FC236}">
                <a16:creationId xmlns:a16="http://schemas.microsoft.com/office/drawing/2014/main" id="{42AE8CE4-B3F4-30FE-7347-2319C5155499}"/>
              </a:ext>
            </a:extLst>
          </p:cNvPr>
          <p:cNvSpPr txBox="1">
            <a:spLocks/>
          </p:cNvSpPr>
          <p:nvPr/>
        </p:nvSpPr>
        <p:spPr>
          <a:xfrm>
            <a:off x="1642122" y="1839731"/>
            <a:ext cx="4223386" cy="1135376"/>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1800" b="1" kern="1200">
                <a:solidFill>
                  <a:schemeClr val="tx2"/>
                </a:solidFill>
                <a:latin typeface="+mn-lt"/>
                <a:ea typeface="+mn-ea"/>
                <a:cs typeface="+mn-cs"/>
              </a:defRPr>
            </a:lvl1pPr>
            <a:lvl2pPr marL="0" indent="0" algn="l" defTabSz="914400" rtl="0" eaLnBrk="1" latinLnBrk="0" hangingPunct="1">
              <a:lnSpc>
                <a:spcPct val="110000"/>
              </a:lnSpc>
              <a:spcBef>
                <a:spcPts val="600"/>
              </a:spcBef>
              <a:spcAft>
                <a:spcPts val="800"/>
              </a:spcAft>
              <a:buFont typeface="Arial" panose="020B0604020202020204" pitchFamily="34" charset="0"/>
              <a:buNone/>
              <a:defRPr sz="1600" kern="1200">
                <a:solidFill>
                  <a:schemeClr val="tx1"/>
                </a:solidFill>
                <a:latin typeface="Source Sans Pro Semibold" panose="020B0603030403020204" pitchFamily="34" charset="0"/>
                <a:ea typeface="+mn-ea"/>
                <a:cs typeface="+mn-cs"/>
              </a:defRPr>
            </a:lvl2pPr>
            <a:lvl3pPr marL="0" indent="0" algn="l" defTabSz="914400" rtl="0" eaLnBrk="1" latinLnBrk="0" hangingPunct="1">
              <a:lnSpc>
                <a:spcPct val="110000"/>
              </a:lnSpc>
              <a:spcBef>
                <a:spcPts val="200"/>
              </a:spcBef>
              <a:spcAft>
                <a:spcPts val="200"/>
              </a:spcAft>
              <a:buFont typeface="Arial" panose="020B0604020202020204" pitchFamily="34" charset="0"/>
              <a:buNone/>
              <a:defRPr sz="1400" kern="1200">
                <a:solidFill>
                  <a:schemeClr val="tx1"/>
                </a:solidFill>
                <a:latin typeface="+mn-lt"/>
                <a:ea typeface="+mn-ea"/>
                <a:cs typeface="+mn-cs"/>
              </a:defRPr>
            </a:lvl3pPr>
            <a:lvl4pPr marL="179388" indent="-179388" algn="l" defTabSz="914400" rtl="0" eaLnBrk="1" latinLnBrk="0" hangingPunct="1">
              <a:lnSpc>
                <a:spcPct val="110000"/>
              </a:lnSpc>
              <a:spcBef>
                <a:spcPts val="200"/>
              </a:spcBef>
              <a:spcAft>
                <a:spcPts val="200"/>
              </a:spcAft>
              <a:buFont typeface="Arial" panose="020B0604020202020204" pitchFamily="34" charset="0"/>
              <a:buChar char="•"/>
              <a:defRPr sz="1400" kern="1200">
                <a:solidFill>
                  <a:schemeClr val="tx1"/>
                </a:solidFill>
                <a:latin typeface="+mn-lt"/>
                <a:ea typeface="+mn-ea"/>
                <a:cs typeface="+mn-cs"/>
              </a:defRPr>
            </a:lvl4pPr>
            <a:lvl5pPr marL="358775" indent="-179388" algn="l" defTabSz="914400" rtl="0" eaLnBrk="1" latinLnBrk="0" hangingPunct="1">
              <a:lnSpc>
                <a:spcPct val="110000"/>
              </a:lnSpc>
              <a:spcBef>
                <a:spcPts val="200"/>
              </a:spcBef>
              <a:spcAft>
                <a:spcPts val="200"/>
              </a:spcAft>
              <a:buFont typeface="Arial" panose="020B0604020202020204" pitchFamily="34" charset="0"/>
              <a:buChar char="•"/>
              <a:defRPr sz="1400" kern="1200">
                <a:solidFill>
                  <a:schemeClr val="tx1"/>
                </a:solidFill>
                <a:latin typeface="+mn-lt"/>
                <a:ea typeface="+mn-ea"/>
                <a:cs typeface="+mn-cs"/>
              </a:defRPr>
            </a:lvl5pPr>
            <a:lvl6pPr marL="536575" indent="-177800" algn="l" defTabSz="914400" rtl="0" eaLnBrk="1" latinLnBrk="0" hangingPunct="1">
              <a:lnSpc>
                <a:spcPct val="110000"/>
              </a:lnSpc>
              <a:spcBef>
                <a:spcPts val="200"/>
              </a:spcBef>
              <a:spcAft>
                <a:spcPts val="200"/>
              </a:spcAft>
              <a:buFont typeface="Source Sans Pro" panose="020B0503030403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a:solidFill>
                  <a:schemeClr val="bg1"/>
                </a:solidFill>
              </a:rPr>
              <a:t>Key Messages</a:t>
            </a:r>
            <a:endParaRPr lang="en-GB" sz="2800">
              <a:solidFill>
                <a:schemeClr val="bg1"/>
              </a:solidFill>
              <a:ea typeface="Source Sans Pro"/>
            </a:endParaRPr>
          </a:p>
        </p:txBody>
      </p:sp>
    </p:spTree>
    <p:extLst>
      <p:ext uri="{BB962C8B-B14F-4D97-AF65-F5344CB8AC3E}">
        <p14:creationId xmlns:p14="http://schemas.microsoft.com/office/powerpoint/2010/main" val="2996224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D2196-1146-AF63-BB34-D2CBA9C69F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797321-62AC-033D-2A76-E2D6AF299714}"/>
              </a:ext>
            </a:extLst>
          </p:cNvPr>
          <p:cNvSpPr>
            <a:spLocks noGrp="1"/>
          </p:cNvSpPr>
          <p:nvPr>
            <p:ph type="title"/>
          </p:nvPr>
        </p:nvSpPr>
        <p:spPr/>
        <p:txBody>
          <a:bodyPr anchor="t">
            <a:normAutofit/>
          </a:bodyPr>
          <a:lstStyle/>
          <a:p>
            <a:pPr>
              <a:spcBef>
                <a:spcPts val="0"/>
              </a:spcBef>
            </a:pPr>
            <a:r>
              <a:rPr lang="en-GB"/>
              <a:t>Inclusion-/accessible-first mindset </a:t>
            </a:r>
            <a:endParaRPr lang="en-GB">
              <a:ea typeface="Source Sans Pro Black"/>
            </a:endParaRPr>
          </a:p>
        </p:txBody>
      </p:sp>
      <p:sp>
        <p:nvSpPr>
          <p:cNvPr id="3" name="Footer Placeholder 2">
            <a:extLst>
              <a:ext uri="{FF2B5EF4-FFF2-40B4-BE49-F238E27FC236}">
                <a16:creationId xmlns:a16="http://schemas.microsoft.com/office/drawing/2014/main" id="{CFB8CAA6-CC07-1399-FB35-22F14065F689}"/>
              </a:ext>
            </a:extLst>
          </p:cNvPr>
          <p:cNvSpPr>
            <a:spLocks noGrp="1"/>
          </p:cNvSpPr>
          <p:nvPr>
            <p:ph type="ftr" sz="quarter" idx="11"/>
          </p:nvPr>
        </p:nvSpPr>
        <p:spPr/>
        <p:txBody>
          <a:bodyPr anchor="b">
            <a:normAutofit/>
          </a:bodyPr>
          <a:lstStyle/>
          <a:p>
            <a:pPr>
              <a:spcAft>
                <a:spcPts val="600"/>
              </a:spcAft>
            </a:pPr>
            <a:r>
              <a:rPr lang="en-GB"/>
              <a:t>Copyright © AQA and its licensors. All rights reserved.</a:t>
            </a:r>
          </a:p>
        </p:txBody>
      </p:sp>
      <p:sp>
        <p:nvSpPr>
          <p:cNvPr id="4" name="Slide Number Placeholder 3">
            <a:extLst>
              <a:ext uri="{FF2B5EF4-FFF2-40B4-BE49-F238E27FC236}">
                <a16:creationId xmlns:a16="http://schemas.microsoft.com/office/drawing/2014/main" id="{B0F87DF2-29CC-7237-00B0-DA9C6A656CCC}"/>
              </a:ext>
            </a:extLst>
          </p:cNvPr>
          <p:cNvSpPr>
            <a:spLocks noGrp="1"/>
          </p:cNvSpPr>
          <p:nvPr>
            <p:ph type="sldNum" sz="quarter" idx="12"/>
          </p:nvPr>
        </p:nvSpPr>
        <p:spPr/>
        <p:txBody>
          <a:bodyPr anchor="b">
            <a:normAutofit/>
          </a:bodyPr>
          <a:lstStyle/>
          <a:p>
            <a:pPr>
              <a:spcAft>
                <a:spcPts val="600"/>
              </a:spcAft>
            </a:pPr>
            <a:fld id="{39C6B835-EB63-4AE7-9628-740A286606E4}" type="slidenum">
              <a:rPr lang="en-GB" smtClean="0"/>
              <a:pPr>
                <a:spcAft>
                  <a:spcPts val="600"/>
                </a:spcAft>
              </a:pPr>
              <a:t>14</a:t>
            </a:fld>
            <a:endParaRPr lang="en-GB"/>
          </a:p>
        </p:txBody>
      </p:sp>
      <p:sp>
        <p:nvSpPr>
          <p:cNvPr id="9" name="Rectangle: Rounded Corners 8">
            <a:extLst>
              <a:ext uri="{FF2B5EF4-FFF2-40B4-BE49-F238E27FC236}">
                <a16:creationId xmlns:a16="http://schemas.microsoft.com/office/drawing/2014/main" id="{B8FE2374-7B06-060F-F145-3BBE06B90950}"/>
              </a:ext>
            </a:extLst>
          </p:cNvPr>
          <p:cNvSpPr/>
          <p:nvPr/>
        </p:nvSpPr>
        <p:spPr>
          <a:xfrm>
            <a:off x="6313367" y="1669598"/>
            <a:ext cx="5400000" cy="4252231"/>
          </a:xfrm>
          <a:prstGeom prst="roundRect">
            <a:avLst>
              <a:gd name="adj" fmla="val 8197"/>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lstStyle/>
          <a:p>
            <a:pPr lvl="0">
              <a:lnSpc>
                <a:spcPts val="1400"/>
              </a:lnSpc>
              <a:spcBef>
                <a:spcPts val="600"/>
              </a:spcBef>
              <a:spcAft>
                <a:spcPts val="600"/>
              </a:spcAft>
            </a:pPr>
            <a:endParaRPr lang="en-GB" sz="2800" b="1" dirty="0">
              <a:solidFill>
                <a:schemeClr val="bg1"/>
              </a:solidFill>
            </a:endParaRPr>
          </a:p>
          <a:p>
            <a:pPr lvl="0">
              <a:lnSpc>
                <a:spcPts val="1400"/>
              </a:lnSpc>
              <a:spcBef>
                <a:spcPts val="600"/>
              </a:spcBef>
              <a:spcAft>
                <a:spcPts val="600"/>
              </a:spcAft>
            </a:pPr>
            <a:r>
              <a:rPr lang="en-GB" sz="2800" b="1" dirty="0">
                <a:solidFill>
                  <a:schemeClr val="bg1"/>
                </a:solidFill>
              </a:rPr>
              <a:t>	Discussion</a:t>
            </a:r>
            <a:endParaRPr lang="en-GB" sz="2800" b="1" dirty="0">
              <a:solidFill>
                <a:schemeClr val="bg1"/>
              </a:solidFill>
              <a:ea typeface="Source Sans Pro"/>
            </a:endParaRPr>
          </a:p>
          <a:p>
            <a:pPr lvl="0">
              <a:lnSpc>
                <a:spcPts val="1400"/>
              </a:lnSpc>
              <a:spcBef>
                <a:spcPts val="600"/>
              </a:spcBef>
              <a:spcAft>
                <a:spcPts val="600"/>
              </a:spcAft>
            </a:pPr>
            <a:endParaRPr lang="en-GB" sz="2800" b="1" dirty="0">
              <a:solidFill>
                <a:schemeClr val="bg1"/>
              </a:solidFill>
            </a:endParaRPr>
          </a:p>
          <a:p>
            <a:pPr marL="342900" lvl="0" indent="-342900">
              <a:spcBef>
                <a:spcPts val="600"/>
              </a:spcBef>
              <a:spcAft>
                <a:spcPts val="600"/>
              </a:spcAft>
              <a:buFont typeface="Arial" panose="020B0604020202020204" pitchFamily="34" charset="0"/>
              <a:buChar char="•"/>
            </a:pPr>
            <a:r>
              <a:rPr lang="en-GB" sz="2400" dirty="0">
                <a:solidFill>
                  <a:schemeClr val="bg1"/>
                </a:solidFill>
              </a:rPr>
              <a:t>Do you agree?</a:t>
            </a:r>
            <a:endParaRPr lang="en-GB" sz="2400" dirty="0">
              <a:solidFill>
                <a:schemeClr val="bg1"/>
              </a:solidFill>
              <a:ea typeface="Source Sans Pro"/>
            </a:endParaRPr>
          </a:p>
          <a:p>
            <a:pPr marL="342900" lvl="0" indent="-342900">
              <a:spcBef>
                <a:spcPts val="600"/>
              </a:spcBef>
              <a:spcAft>
                <a:spcPts val="600"/>
              </a:spcAft>
              <a:buFont typeface="Arial" panose="020B0604020202020204" pitchFamily="34" charset="0"/>
              <a:buChar char="•"/>
            </a:pPr>
            <a:r>
              <a:rPr lang="en-GB" sz="2400" dirty="0">
                <a:solidFill>
                  <a:schemeClr val="bg1"/>
                </a:solidFill>
              </a:rPr>
              <a:t>What are the potential pros and cons</a:t>
            </a:r>
            <a:r>
              <a:rPr lang="en-GB" sz="2400" dirty="0">
                <a:solidFill>
                  <a:schemeClr val="bg1"/>
                </a:solidFill>
                <a:ea typeface="Source Sans Pro"/>
              </a:rPr>
              <a:t>?</a:t>
            </a:r>
          </a:p>
        </p:txBody>
      </p:sp>
      <p:sp>
        <p:nvSpPr>
          <p:cNvPr id="21" name="Rectangle: Rounded Corners 20">
            <a:extLst>
              <a:ext uri="{FF2B5EF4-FFF2-40B4-BE49-F238E27FC236}">
                <a16:creationId xmlns:a16="http://schemas.microsoft.com/office/drawing/2014/main" id="{AF41616C-C5B7-16C0-EDAC-972F88E343B4}"/>
              </a:ext>
            </a:extLst>
          </p:cNvPr>
          <p:cNvSpPr/>
          <p:nvPr/>
        </p:nvSpPr>
        <p:spPr>
          <a:xfrm>
            <a:off x="457574" y="1640570"/>
            <a:ext cx="5400000" cy="4281259"/>
          </a:xfrm>
          <a:prstGeom prst="roundRect">
            <a:avLst>
              <a:gd name="adj" fmla="val 819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lstStyle/>
          <a:p>
            <a:pPr lvl="0">
              <a:lnSpc>
                <a:spcPts val="1400"/>
              </a:lnSpc>
              <a:spcBef>
                <a:spcPts val="600"/>
              </a:spcBef>
              <a:spcAft>
                <a:spcPts val="600"/>
              </a:spcAft>
            </a:pPr>
            <a:endParaRPr lang="en-GB" sz="2800" b="1">
              <a:solidFill>
                <a:schemeClr val="bg1"/>
              </a:solidFill>
            </a:endParaRPr>
          </a:p>
          <a:p>
            <a:pPr>
              <a:lnSpc>
                <a:spcPts val="1400"/>
              </a:lnSpc>
              <a:spcBef>
                <a:spcPts val="600"/>
              </a:spcBef>
              <a:spcAft>
                <a:spcPts val="600"/>
              </a:spcAft>
            </a:pPr>
            <a:r>
              <a:rPr lang="en-GB" sz="2800" b="1">
                <a:solidFill>
                  <a:schemeClr val="bg1"/>
                </a:solidFill>
              </a:rPr>
              <a:t>   </a:t>
            </a:r>
            <a:endParaRPr lang="en-GB" sz="2800" b="1">
              <a:solidFill>
                <a:schemeClr val="bg1"/>
              </a:solidFill>
              <a:ea typeface="Source Sans Pro"/>
            </a:endParaRPr>
          </a:p>
          <a:p>
            <a:pPr lvl="0">
              <a:lnSpc>
                <a:spcPts val="1400"/>
              </a:lnSpc>
              <a:spcBef>
                <a:spcPts val="600"/>
              </a:spcBef>
              <a:spcAft>
                <a:spcPts val="600"/>
              </a:spcAft>
            </a:pPr>
            <a:endParaRPr lang="en-GB" sz="2800" b="1">
              <a:solidFill>
                <a:schemeClr val="bg1"/>
              </a:solidFill>
            </a:endParaRPr>
          </a:p>
          <a:p>
            <a:pPr algn="ctr"/>
            <a:endParaRPr lang="en-GB" sz="2400">
              <a:ea typeface="Source Sans Pro"/>
            </a:endParaRPr>
          </a:p>
        </p:txBody>
      </p:sp>
      <p:grpSp>
        <p:nvGrpSpPr>
          <p:cNvPr id="5" name="Group 4">
            <a:extLst>
              <a:ext uri="{FF2B5EF4-FFF2-40B4-BE49-F238E27FC236}">
                <a16:creationId xmlns:a16="http://schemas.microsoft.com/office/drawing/2014/main" id="{AD71C748-D564-7177-D6C1-C622C653E484}"/>
              </a:ext>
            </a:extLst>
          </p:cNvPr>
          <p:cNvGrpSpPr/>
          <p:nvPr/>
        </p:nvGrpSpPr>
        <p:grpSpPr>
          <a:xfrm>
            <a:off x="6543675" y="1836512"/>
            <a:ext cx="720000" cy="720000"/>
            <a:chOff x="6543675" y="2257425"/>
            <a:chExt cx="720000" cy="720000"/>
          </a:xfrm>
        </p:grpSpPr>
        <p:sp>
          <p:nvSpPr>
            <p:cNvPr id="6" name="Oval 5">
              <a:extLst>
                <a:ext uri="{FF2B5EF4-FFF2-40B4-BE49-F238E27FC236}">
                  <a16:creationId xmlns:a16="http://schemas.microsoft.com/office/drawing/2014/main" id="{856A2F53-AE33-C2D5-752A-211C4E6C401C}"/>
                </a:ext>
              </a:extLst>
            </p:cNvPr>
            <p:cNvSpPr/>
            <p:nvPr/>
          </p:nvSpPr>
          <p:spPr>
            <a:xfrm>
              <a:off x="6543675" y="2257425"/>
              <a:ext cx="720000" cy="72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Graphic 6" descr="Speech outline">
              <a:extLst>
                <a:ext uri="{FF2B5EF4-FFF2-40B4-BE49-F238E27FC236}">
                  <a16:creationId xmlns:a16="http://schemas.microsoft.com/office/drawing/2014/main" id="{6FA3D761-BC7C-8EB7-B626-FA8F8A458D1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21466" y="2373316"/>
              <a:ext cx="556733" cy="556733"/>
            </a:xfrm>
            <a:prstGeom prst="rect">
              <a:avLst/>
            </a:prstGeom>
          </p:spPr>
        </p:pic>
      </p:grpSp>
      <p:grpSp>
        <p:nvGrpSpPr>
          <p:cNvPr id="8" name="Group 7">
            <a:extLst>
              <a:ext uri="{FF2B5EF4-FFF2-40B4-BE49-F238E27FC236}">
                <a16:creationId xmlns:a16="http://schemas.microsoft.com/office/drawing/2014/main" id="{308A0D9A-AF11-0325-D1E1-E7094DBE8964}"/>
              </a:ext>
            </a:extLst>
          </p:cNvPr>
          <p:cNvGrpSpPr/>
          <p:nvPr/>
        </p:nvGrpSpPr>
        <p:grpSpPr>
          <a:xfrm>
            <a:off x="830605" y="1836512"/>
            <a:ext cx="720000" cy="720000"/>
            <a:chOff x="859633" y="2257425"/>
            <a:chExt cx="720000" cy="720000"/>
          </a:xfrm>
        </p:grpSpPr>
        <p:sp>
          <p:nvSpPr>
            <p:cNvPr id="12" name="Oval 11">
              <a:extLst>
                <a:ext uri="{FF2B5EF4-FFF2-40B4-BE49-F238E27FC236}">
                  <a16:creationId xmlns:a16="http://schemas.microsoft.com/office/drawing/2014/main" id="{157DD0F7-993B-60C2-FE93-4B605DA820EB}"/>
                </a:ext>
              </a:extLst>
            </p:cNvPr>
            <p:cNvSpPr/>
            <p:nvPr/>
          </p:nvSpPr>
          <p:spPr>
            <a:xfrm>
              <a:off x="859633" y="2257425"/>
              <a:ext cx="720000" cy="72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Graphic 13" descr="Document outline">
              <a:extLst>
                <a:ext uri="{FF2B5EF4-FFF2-40B4-BE49-F238E27FC236}">
                  <a16:creationId xmlns:a16="http://schemas.microsoft.com/office/drawing/2014/main" id="{2C02BE25-103E-8E28-6373-18C8337347D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68412" y="2366204"/>
              <a:ext cx="502442" cy="502442"/>
            </a:xfrm>
            <a:prstGeom prst="rect">
              <a:avLst/>
            </a:prstGeom>
          </p:spPr>
        </p:pic>
      </p:grpSp>
      <p:sp>
        <p:nvSpPr>
          <p:cNvPr id="11" name="Text Placeholder 4">
            <a:extLst>
              <a:ext uri="{FF2B5EF4-FFF2-40B4-BE49-F238E27FC236}">
                <a16:creationId xmlns:a16="http://schemas.microsoft.com/office/drawing/2014/main" id="{0FAC7850-532B-89EE-0631-3871F1529DCC}"/>
              </a:ext>
            </a:extLst>
          </p:cNvPr>
          <p:cNvSpPr txBox="1">
            <a:spLocks/>
          </p:cNvSpPr>
          <p:nvPr/>
        </p:nvSpPr>
        <p:spPr>
          <a:xfrm>
            <a:off x="682566" y="3109731"/>
            <a:ext cx="5028731" cy="2809656"/>
          </a:xfrm>
          <a:prstGeom prst="rect">
            <a:avLst/>
          </a:prstGeom>
        </p:spPr>
        <p:txBody>
          <a:bodyPr vert="horz" lIns="0" tIns="0" rIns="0" bIns="0" rtlCol="0" anchor="t">
            <a:normAutofit fontScale="85000" lnSpcReduction="20000"/>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1800" b="1" kern="1200">
                <a:solidFill>
                  <a:schemeClr val="tx2"/>
                </a:solidFill>
                <a:latin typeface="+mn-lt"/>
                <a:ea typeface="+mn-ea"/>
                <a:cs typeface="+mn-cs"/>
              </a:defRPr>
            </a:lvl1pPr>
            <a:lvl2pPr marL="0" indent="0" algn="l" defTabSz="914400" rtl="0" eaLnBrk="1" latinLnBrk="0" hangingPunct="1">
              <a:lnSpc>
                <a:spcPct val="110000"/>
              </a:lnSpc>
              <a:spcBef>
                <a:spcPts val="600"/>
              </a:spcBef>
              <a:spcAft>
                <a:spcPts val="800"/>
              </a:spcAft>
              <a:buFont typeface="Arial" panose="020B0604020202020204" pitchFamily="34" charset="0"/>
              <a:buNone/>
              <a:defRPr sz="1600" kern="1200">
                <a:solidFill>
                  <a:schemeClr val="tx1"/>
                </a:solidFill>
                <a:latin typeface="Source Sans Pro Semibold" panose="020B0603030403020204" pitchFamily="34" charset="0"/>
                <a:ea typeface="+mn-ea"/>
                <a:cs typeface="+mn-cs"/>
              </a:defRPr>
            </a:lvl2pPr>
            <a:lvl3pPr marL="0" indent="0" algn="l" defTabSz="914400" rtl="0" eaLnBrk="1" latinLnBrk="0" hangingPunct="1">
              <a:lnSpc>
                <a:spcPct val="110000"/>
              </a:lnSpc>
              <a:spcBef>
                <a:spcPts val="200"/>
              </a:spcBef>
              <a:spcAft>
                <a:spcPts val="200"/>
              </a:spcAft>
              <a:buFont typeface="Arial" panose="020B0604020202020204" pitchFamily="34" charset="0"/>
              <a:buNone/>
              <a:defRPr sz="1400" kern="1200">
                <a:solidFill>
                  <a:schemeClr val="tx1"/>
                </a:solidFill>
                <a:latin typeface="+mn-lt"/>
                <a:ea typeface="+mn-ea"/>
                <a:cs typeface="+mn-cs"/>
              </a:defRPr>
            </a:lvl3pPr>
            <a:lvl4pPr marL="179388" indent="-179388" algn="l" defTabSz="914400" rtl="0" eaLnBrk="1" latinLnBrk="0" hangingPunct="1">
              <a:lnSpc>
                <a:spcPct val="110000"/>
              </a:lnSpc>
              <a:spcBef>
                <a:spcPts val="200"/>
              </a:spcBef>
              <a:spcAft>
                <a:spcPts val="200"/>
              </a:spcAft>
              <a:buFont typeface="Arial" panose="020B0604020202020204" pitchFamily="34" charset="0"/>
              <a:buChar char="•"/>
              <a:defRPr sz="1400" kern="1200">
                <a:solidFill>
                  <a:schemeClr val="tx1"/>
                </a:solidFill>
                <a:latin typeface="+mn-lt"/>
                <a:ea typeface="+mn-ea"/>
                <a:cs typeface="+mn-cs"/>
              </a:defRPr>
            </a:lvl4pPr>
            <a:lvl5pPr marL="358775" indent="-179388" algn="l" defTabSz="914400" rtl="0" eaLnBrk="1" latinLnBrk="0" hangingPunct="1">
              <a:lnSpc>
                <a:spcPct val="110000"/>
              </a:lnSpc>
              <a:spcBef>
                <a:spcPts val="200"/>
              </a:spcBef>
              <a:spcAft>
                <a:spcPts val="200"/>
              </a:spcAft>
              <a:buFont typeface="Arial" panose="020B0604020202020204" pitchFamily="34" charset="0"/>
              <a:buChar char="•"/>
              <a:defRPr sz="1400" kern="1200">
                <a:solidFill>
                  <a:schemeClr val="tx1"/>
                </a:solidFill>
                <a:latin typeface="+mn-lt"/>
                <a:ea typeface="+mn-ea"/>
                <a:cs typeface="+mn-cs"/>
              </a:defRPr>
            </a:lvl5pPr>
            <a:lvl6pPr marL="536575" indent="-177800" algn="l" defTabSz="914400" rtl="0" eaLnBrk="1" latinLnBrk="0" hangingPunct="1">
              <a:lnSpc>
                <a:spcPct val="110000"/>
              </a:lnSpc>
              <a:spcBef>
                <a:spcPts val="200"/>
              </a:spcBef>
              <a:spcAft>
                <a:spcPts val="200"/>
              </a:spcAft>
              <a:buFont typeface="Source Sans Pro" panose="020B0503030403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Char char="•"/>
            </a:pPr>
            <a:r>
              <a:rPr lang="en-GB" sz="2000" b="0" dirty="0">
                <a:solidFill>
                  <a:schemeClr val="bg1"/>
                </a:solidFill>
                <a:ea typeface="+mn-lt"/>
                <a:cs typeface="+mn-lt"/>
              </a:rPr>
              <a:t>The curriculum should adopt an inclusion-/accessible-first mindset, ensuring access and success for all learners, including those with SEND. </a:t>
            </a:r>
            <a:endParaRPr lang="en-GB" sz="2000" b="0" dirty="0">
              <a:solidFill>
                <a:schemeClr val="bg1"/>
              </a:solidFill>
              <a:ea typeface="Source Sans Pro"/>
            </a:endParaRPr>
          </a:p>
          <a:p>
            <a:pPr marL="342900" indent="-342900">
              <a:buChar char="•"/>
            </a:pPr>
            <a:r>
              <a:rPr lang="en-GB" sz="2000" b="0" dirty="0">
                <a:solidFill>
                  <a:schemeClr val="bg1"/>
                </a:solidFill>
                <a:ea typeface="+mn-lt"/>
                <a:cs typeface="+mn-lt"/>
              </a:rPr>
              <a:t>Assessment should reduce barriers linked to literacy, language, and prior knowledge, supporting fair access for all learners. </a:t>
            </a:r>
            <a:endParaRPr lang="en-GB" b="0" dirty="0">
              <a:solidFill>
                <a:schemeClr val="bg1"/>
              </a:solidFill>
              <a:ea typeface="Source Sans Pro"/>
            </a:endParaRPr>
          </a:p>
          <a:p>
            <a:pPr marL="342900" indent="-342900">
              <a:buChar char="•"/>
            </a:pPr>
            <a:r>
              <a:rPr lang="en-GB" sz="2000" b="0" dirty="0">
                <a:solidFill>
                  <a:schemeClr val="bg1"/>
                </a:solidFill>
                <a:ea typeface="+mn-lt"/>
                <a:cs typeface="+mn-lt"/>
              </a:rPr>
              <a:t>Curriculum design should ensure equitable participation across all practical, written, and design elements of Drama, with appropriate adjustments where needed.</a:t>
            </a:r>
            <a:endParaRPr lang="en-GB" b="0" dirty="0">
              <a:solidFill>
                <a:schemeClr val="bg1"/>
              </a:solidFill>
              <a:ea typeface="Source Sans Pro"/>
            </a:endParaRPr>
          </a:p>
          <a:p>
            <a:pPr marL="342900" indent="-342900">
              <a:buFont typeface="Arial" panose="020B0604020202020204" pitchFamily="34" charset="0"/>
              <a:buChar char="•"/>
            </a:pPr>
            <a:endParaRPr lang="en-GB" sz="2000" b="0" dirty="0">
              <a:solidFill>
                <a:schemeClr val="bg1"/>
              </a:solidFill>
              <a:ea typeface="Source Sans Pro"/>
            </a:endParaRPr>
          </a:p>
        </p:txBody>
      </p:sp>
      <p:sp>
        <p:nvSpPr>
          <p:cNvPr id="13" name="Text Placeholder 4">
            <a:extLst>
              <a:ext uri="{FF2B5EF4-FFF2-40B4-BE49-F238E27FC236}">
                <a16:creationId xmlns:a16="http://schemas.microsoft.com/office/drawing/2014/main" id="{4614E0CF-E575-7DF3-1B03-FABB6857B841}"/>
              </a:ext>
            </a:extLst>
          </p:cNvPr>
          <p:cNvSpPr txBox="1">
            <a:spLocks/>
          </p:cNvSpPr>
          <p:nvPr/>
        </p:nvSpPr>
        <p:spPr>
          <a:xfrm>
            <a:off x="1642122" y="1839731"/>
            <a:ext cx="4223386" cy="1135376"/>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1800" b="1" kern="1200">
                <a:solidFill>
                  <a:schemeClr val="tx2"/>
                </a:solidFill>
                <a:latin typeface="+mn-lt"/>
                <a:ea typeface="+mn-ea"/>
                <a:cs typeface="+mn-cs"/>
              </a:defRPr>
            </a:lvl1pPr>
            <a:lvl2pPr marL="0" indent="0" algn="l" defTabSz="914400" rtl="0" eaLnBrk="1" latinLnBrk="0" hangingPunct="1">
              <a:lnSpc>
                <a:spcPct val="110000"/>
              </a:lnSpc>
              <a:spcBef>
                <a:spcPts val="600"/>
              </a:spcBef>
              <a:spcAft>
                <a:spcPts val="800"/>
              </a:spcAft>
              <a:buFont typeface="Arial" panose="020B0604020202020204" pitchFamily="34" charset="0"/>
              <a:buNone/>
              <a:defRPr sz="1600" kern="1200">
                <a:solidFill>
                  <a:schemeClr val="tx1"/>
                </a:solidFill>
                <a:latin typeface="Source Sans Pro Semibold" panose="020B0603030403020204" pitchFamily="34" charset="0"/>
                <a:ea typeface="+mn-ea"/>
                <a:cs typeface="+mn-cs"/>
              </a:defRPr>
            </a:lvl2pPr>
            <a:lvl3pPr marL="0" indent="0" algn="l" defTabSz="914400" rtl="0" eaLnBrk="1" latinLnBrk="0" hangingPunct="1">
              <a:lnSpc>
                <a:spcPct val="110000"/>
              </a:lnSpc>
              <a:spcBef>
                <a:spcPts val="200"/>
              </a:spcBef>
              <a:spcAft>
                <a:spcPts val="200"/>
              </a:spcAft>
              <a:buFont typeface="Arial" panose="020B0604020202020204" pitchFamily="34" charset="0"/>
              <a:buNone/>
              <a:defRPr sz="1400" kern="1200">
                <a:solidFill>
                  <a:schemeClr val="tx1"/>
                </a:solidFill>
                <a:latin typeface="+mn-lt"/>
                <a:ea typeface="+mn-ea"/>
                <a:cs typeface="+mn-cs"/>
              </a:defRPr>
            </a:lvl3pPr>
            <a:lvl4pPr marL="179388" indent="-179388" algn="l" defTabSz="914400" rtl="0" eaLnBrk="1" latinLnBrk="0" hangingPunct="1">
              <a:lnSpc>
                <a:spcPct val="110000"/>
              </a:lnSpc>
              <a:spcBef>
                <a:spcPts val="200"/>
              </a:spcBef>
              <a:spcAft>
                <a:spcPts val="200"/>
              </a:spcAft>
              <a:buFont typeface="Arial" panose="020B0604020202020204" pitchFamily="34" charset="0"/>
              <a:buChar char="•"/>
              <a:defRPr sz="1400" kern="1200">
                <a:solidFill>
                  <a:schemeClr val="tx1"/>
                </a:solidFill>
                <a:latin typeface="+mn-lt"/>
                <a:ea typeface="+mn-ea"/>
                <a:cs typeface="+mn-cs"/>
              </a:defRPr>
            </a:lvl4pPr>
            <a:lvl5pPr marL="358775" indent="-179388" algn="l" defTabSz="914400" rtl="0" eaLnBrk="1" latinLnBrk="0" hangingPunct="1">
              <a:lnSpc>
                <a:spcPct val="110000"/>
              </a:lnSpc>
              <a:spcBef>
                <a:spcPts val="200"/>
              </a:spcBef>
              <a:spcAft>
                <a:spcPts val="200"/>
              </a:spcAft>
              <a:buFont typeface="Arial" panose="020B0604020202020204" pitchFamily="34" charset="0"/>
              <a:buChar char="•"/>
              <a:defRPr sz="1400" kern="1200">
                <a:solidFill>
                  <a:schemeClr val="tx1"/>
                </a:solidFill>
                <a:latin typeface="+mn-lt"/>
                <a:ea typeface="+mn-ea"/>
                <a:cs typeface="+mn-cs"/>
              </a:defRPr>
            </a:lvl5pPr>
            <a:lvl6pPr marL="536575" indent="-177800" algn="l" defTabSz="914400" rtl="0" eaLnBrk="1" latinLnBrk="0" hangingPunct="1">
              <a:lnSpc>
                <a:spcPct val="110000"/>
              </a:lnSpc>
              <a:spcBef>
                <a:spcPts val="200"/>
              </a:spcBef>
              <a:spcAft>
                <a:spcPts val="200"/>
              </a:spcAft>
              <a:buFont typeface="Source Sans Pro" panose="020B0503030403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a:solidFill>
                  <a:schemeClr val="bg1"/>
                </a:solidFill>
              </a:rPr>
              <a:t>Key messages</a:t>
            </a:r>
            <a:endParaRPr lang="en-GB" sz="2000">
              <a:solidFill>
                <a:schemeClr val="bg1"/>
              </a:solidFill>
              <a:ea typeface="Source Sans Pro"/>
            </a:endParaRPr>
          </a:p>
        </p:txBody>
      </p:sp>
    </p:spTree>
    <p:extLst>
      <p:ext uri="{BB962C8B-B14F-4D97-AF65-F5344CB8AC3E}">
        <p14:creationId xmlns:p14="http://schemas.microsoft.com/office/powerpoint/2010/main" val="3322551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F7A98-62A4-78D3-EE4C-32D87679EC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18B913-219C-8339-671C-CB6E52AD97C4}"/>
              </a:ext>
            </a:extLst>
          </p:cNvPr>
          <p:cNvSpPr>
            <a:spLocks noGrp="1"/>
          </p:cNvSpPr>
          <p:nvPr>
            <p:ph type="title"/>
          </p:nvPr>
        </p:nvSpPr>
        <p:spPr/>
        <p:txBody>
          <a:bodyPr anchor="t">
            <a:normAutofit/>
          </a:bodyPr>
          <a:lstStyle/>
          <a:p>
            <a:pPr>
              <a:spcBef>
                <a:spcPts val="0"/>
              </a:spcBef>
            </a:pPr>
            <a:r>
              <a:rPr lang="en-GB" sz="3200"/>
              <a:t>Consistency continuity and coherence across the curriculum </a:t>
            </a:r>
            <a:endParaRPr lang="en-US" sz="3200"/>
          </a:p>
        </p:txBody>
      </p:sp>
      <p:sp>
        <p:nvSpPr>
          <p:cNvPr id="3" name="Footer Placeholder 2">
            <a:extLst>
              <a:ext uri="{FF2B5EF4-FFF2-40B4-BE49-F238E27FC236}">
                <a16:creationId xmlns:a16="http://schemas.microsoft.com/office/drawing/2014/main" id="{BC509170-DC1C-D6D4-001E-C0E2C06C1057}"/>
              </a:ext>
            </a:extLst>
          </p:cNvPr>
          <p:cNvSpPr>
            <a:spLocks noGrp="1"/>
          </p:cNvSpPr>
          <p:nvPr>
            <p:ph type="ftr" sz="quarter" idx="11"/>
          </p:nvPr>
        </p:nvSpPr>
        <p:spPr/>
        <p:txBody>
          <a:bodyPr anchor="b">
            <a:normAutofit/>
          </a:bodyPr>
          <a:lstStyle/>
          <a:p>
            <a:pPr>
              <a:spcAft>
                <a:spcPts val="600"/>
              </a:spcAft>
            </a:pPr>
            <a:r>
              <a:rPr lang="en-GB"/>
              <a:t>Copyright © AQA and its licensors. All rights reserved.</a:t>
            </a:r>
          </a:p>
        </p:txBody>
      </p:sp>
      <p:sp>
        <p:nvSpPr>
          <p:cNvPr id="4" name="Slide Number Placeholder 3">
            <a:extLst>
              <a:ext uri="{FF2B5EF4-FFF2-40B4-BE49-F238E27FC236}">
                <a16:creationId xmlns:a16="http://schemas.microsoft.com/office/drawing/2014/main" id="{A90B3427-6F46-939D-40F1-076AAFC9D76D}"/>
              </a:ext>
            </a:extLst>
          </p:cNvPr>
          <p:cNvSpPr>
            <a:spLocks noGrp="1"/>
          </p:cNvSpPr>
          <p:nvPr>
            <p:ph type="sldNum" sz="quarter" idx="12"/>
          </p:nvPr>
        </p:nvSpPr>
        <p:spPr/>
        <p:txBody>
          <a:bodyPr anchor="b">
            <a:normAutofit/>
          </a:bodyPr>
          <a:lstStyle/>
          <a:p>
            <a:pPr>
              <a:spcAft>
                <a:spcPts val="600"/>
              </a:spcAft>
            </a:pPr>
            <a:fld id="{39C6B835-EB63-4AE7-9628-740A286606E4}" type="slidenum">
              <a:rPr lang="en-GB" smtClean="0"/>
              <a:pPr>
                <a:spcAft>
                  <a:spcPts val="600"/>
                </a:spcAft>
              </a:pPr>
              <a:t>15</a:t>
            </a:fld>
            <a:endParaRPr lang="en-GB"/>
          </a:p>
        </p:txBody>
      </p:sp>
      <p:sp>
        <p:nvSpPr>
          <p:cNvPr id="9" name="Rectangle: Rounded Corners 8">
            <a:extLst>
              <a:ext uri="{FF2B5EF4-FFF2-40B4-BE49-F238E27FC236}">
                <a16:creationId xmlns:a16="http://schemas.microsoft.com/office/drawing/2014/main" id="{20DF765B-29CE-3427-9695-9BA5518A4AB7}"/>
              </a:ext>
            </a:extLst>
          </p:cNvPr>
          <p:cNvSpPr/>
          <p:nvPr/>
        </p:nvSpPr>
        <p:spPr>
          <a:xfrm>
            <a:off x="6313367" y="1669598"/>
            <a:ext cx="5400000" cy="4252231"/>
          </a:xfrm>
          <a:prstGeom prst="roundRect">
            <a:avLst>
              <a:gd name="adj" fmla="val 8197"/>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lstStyle/>
          <a:p>
            <a:pPr lvl="0">
              <a:lnSpc>
                <a:spcPts val="1400"/>
              </a:lnSpc>
              <a:spcBef>
                <a:spcPts val="600"/>
              </a:spcBef>
              <a:spcAft>
                <a:spcPts val="600"/>
              </a:spcAft>
            </a:pPr>
            <a:endParaRPr lang="en-GB" sz="2800" b="1" dirty="0">
              <a:solidFill>
                <a:schemeClr val="bg1"/>
              </a:solidFill>
            </a:endParaRPr>
          </a:p>
          <a:p>
            <a:pPr lvl="0">
              <a:lnSpc>
                <a:spcPts val="1400"/>
              </a:lnSpc>
              <a:spcBef>
                <a:spcPts val="600"/>
              </a:spcBef>
              <a:spcAft>
                <a:spcPts val="600"/>
              </a:spcAft>
            </a:pPr>
            <a:r>
              <a:rPr lang="en-GB" sz="2800" b="1" dirty="0">
                <a:solidFill>
                  <a:schemeClr val="bg1"/>
                </a:solidFill>
              </a:rPr>
              <a:t>	Discussion</a:t>
            </a:r>
            <a:endParaRPr lang="en-GB" sz="2800" b="1" dirty="0">
              <a:solidFill>
                <a:schemeClr val="bg1"/>
              </a:solidFill>
              <a:ea typeface="Source Sans Pro"/>
            </a:endParaRPr>
          </a:p>
          <a:p>
            <a:pPr lvl="0">
              <a:lnSpc>
                <a:spcPts val="1400"/>
              </a:lnSpc>
              <a:spcBef>
                <a:spcPts val="600"/>
              </a:spcBef>
              <a:spcAft>
                <a:spcPts val="600"/>
              </a:spcAft>
            </a:pPr>
            <a:endParaRPr lang="en-GB" sz="2800" b="1" dirty="0">
              <a:solidFill>
                <a:schemeClr val="bg1"/>
              </a:solidFill>
            </a:endParaRPr>
          </a:p>
          <a:p>
            <a:pPr marL="342900" lvl="0" indent="-342900">
              <a:spcBef>
                <a:spcPts val="600"/>
              </a:spcBef>
              <a:spcAft>
                <a:spcPts val="600"/>
              </a:spcAft>
              <a:buFont typeface="Arial" panose="020B0604020202020204" pitchFamily="34" charset="0"/>
              <a:buChar char="•"/>
            </a:pPr>
            <a:r>
              <a:rPr lang="en-GB" sz="2400" dirty="0">
                <a:solidFill>
                  <a:schemeClr val="bg1"/>
                </a:solidFill>
              </a:rPr>
              <a:t>Do you agree?</a:t>
            </a:r>
            <a:endParaRPr lang="en-GB" sz="2400" dirty="0">
              <a:solidFill>
                <a:schemeClr val="bg1"/>
              </a:solidFill>
              <a:ea typeface="Source Sans Pro"/>
            </a:endParaRPr>
          </a:p>
          <a:p>
            <a:pPr marL="342900" lvl="0" indent="-342900">
              <a:spcBef>
                <a:spcPts val="600"/>
              </a:spcBef>
              <a:spcAft>
                <a:spcPts val="600"/>
              </a:spcAft>
              <a:buFont typeface="Arial" panose="020B0604020202020204" pitchFamily="34" charset="0"/>
              <a:buChar char="•"/>
            </a:pPr>
            <a:r>
              <a:rPr lang="en-GB" sz="2400" dirty="0">
                <a:solidFill>
                  <a:schemeClr val="bg1"/>
                </a:solidFill>
              </a:rPr>
              <a:t>What are the potential pros and cons</a:t>
            </a:r>
            <a:r>
              <a:rPr lang="en-GB" sz="2400" dirty="0">
                <a:solidFill>
                  <a:schemeClr val="bg1"/>
                </a:solidFill>
                <a:ea typeface="Source Sans Pro"/>
              </a:rPr>
              <a:t>?</a:t>
            </a:r>
          </a:p>
        </p:txBody>
      </p:sp>
      <p:sp>
        <p:nvSpPr>
          <p:cNvPr id="21" name="Rectangle: Rounded Corners 20">
            <a:extLst>
              <a:ext uri="{FF2B5EF4-FFF2-40B4-BE49-F238E27FC236}">
                <a16:creationId xmlns:a16="http://schemas.microsoft.com/office/drawing/2014/main" id="{9C612824-9632-BD4D-7876-810E499F8C32}"/>
              </a:ext>
            </a:extLst>
          </p:cNvPr>
          <p:cNvSpPr/>
          <p:nvPr/>
        </p:nvSpPr>
        <p:spPr>
          <a:xfrm>
            <a:off x="457574" y="1640570"/>
            <a:ext cx="5400000" cy="4281259"/>
          </a:xfrm>
          <a:prstGeom prst="roundRect">
            <a:avLst>
              <a:gd name="adj" fmla="val 819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lstStyle/>
          <a:p>
            <a:pPr lvl="0">
              <a:lnSpc>
                <a:spcPts val="1400"/>
              </a:lnSpc>
              <a:spcBef>
                <a:spcPts val="600"/>
              </a:spcBef>
              <a:spcAft>
                <a:spcPts val="600"/>
              </a:spcAft>
            </a:pPr>
            <a:endParaRPr lang="en-GB" sz="2800" b="1">
              <a:solidFill>
                <a:schemeClr val="bg1"/>
              </a:solidFill>
            </a:endParaRPr>
          </a:p>
          <a:p>
            <a:pPr>
              <a:lnSpc>
                <a:spcPts val="1400"/>
              </a:lnSpc>
              <a:spcBef>
                <a:spcPts val="600"/>
              </a:spcBef>
              <a:spcAft>
                <a:spcPts val="600"/>
              </a:spcAft>
            </a:pPr>
            <a:r>
              <a:rPr lang="en-GB" sz="2800" b="1">
                <a:solidFill>
                  <a:schemeClr val="bg1"/>
                </a:solidFill>
              </a:rPr>
              <a:t>   </a:t>
            </a:r>
            <a:endParaRPr lang="en-GB" sz="2800" b="1">
              <a:solidFill>
                <a:schemeClr val="bg1"/>
              </a:solidFill>
              <a:ea typeface="Source Sans Pro"/>
            </a:endParaRPr>
          </a:p>
          <a:p>
            <a:pPr lvl="0">
              <a:lnSpc>
                <a:spcPts val="1400"/>
              </a:lnSpc>
              <a:spcBef>
                <a:spcPts val="600"/>
              </a:spcBef>
              <a:spcAft>
                <a:spcPts val="600"/>
              </a:spcAft>
            </a:pPr>
            <a:endParaRPr lang="en-GB" sz="2800" b="1">
              <a:solidFill>
                <a:schemeClr val="bg1"/>
              </a:solidFill>
            </a:endParaRPr>
          </a:p>
          <a:p>
            <a:pPr algn="ctr"/>
            <a:endParaRPr lang="en-GB" sz="2400">
              <a:ea typeface="Source Sans Pro"/>
            </a:endParaRPr>
          </a:p>
        </p:txBody>
      </p:sp>
      <p:grpSp>
        <p:nvGrpSpPr>
          <p:cNvPr id="5" name="Group 4">
            <a:extLst>
              <a:ext uri="{FF2B5EF4-FFF2-40B4-BE49-F238E27FC236}">
                <a16:creationId xmlns:a16="http://schemas.microsoft.com/office/drawing/2014/main" id="{3394993E-EBBC-FF92-E827-416CE03801DF}"/>
              </a:ext>
            </a:extLst>
          </p:cNvPr>
          <p:cNvGrpSpPr/>
          <p:nvPr/>
        </p:nvGrpSpPr>
        <p:grpSpPr>
          <a:xfrm>
            <a:off x="6543675" y="1836512"/>
            <a:ext cx="720000" cy="720000"/>
            <a:chOff x="6543675" y="2257425"/>
            <a:chExt cx="720000" cy="720000"/>
          </a:xfrm>
        </p:grpSpPr>
        <p:sp>
          <p:nvSpPr>
            <p:cNvPr id="6" name="Oval 5">
              <a:extLst>
                <a:ext uri="{FF2B5EF4-FFF2-40B4-BE49-F238E27FC236}">
                  <a16:creationId xmlns:a16="http://schemas.microsoft.com/office/drawing/2014/main" id="{6A6B3DA4-F16E-86C9-EB31-FBC7015364C7}"/>
                </a:ext>
              </a:extLst>
            </p:cNvPr>
            <p:cNvSpPr/>
            <p:nvPr/>
          </p:nvSpPr>
          <p:spPr>
            <a:xfrm>
              <a:off x="6543675" y="2257425"/>
              <a:ext cx="720000" cy="72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Graphic 6" descr="Speech outline">
              <a:extLst>
                <a:ext uri="{FF2B5EF4-FFF2-40B4-BE49-F238E27FC236}">
                  <a16:creationId xmlns:a16="http://schemas.microsoft.com/office/drawing/2014/main" id="{AEB26DD8-F101-0BD7-AD43-28406BA8DD7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21466" y="2373316"/>
              <a:ext cx="556733" cy="556733"/>
            </a:xfrm>
            <a:prstGeom prst="rect">
              <a:avLst/>
            </a:prstGeom>
          </p:spPr>
        </p:pic>
      </p:grpSp>
      <p:grpSp>
        <p:nvGrpSpPr>
          <p:cNvPr id="8" name="Group 7">
            <a:extLst>
              <a:ext uri="{FF2B5EF4-FFF2-40B4-BE49-F238E27FC236}">
                <a16:creationId xmlns:a16="http://schemas.microsoft.com/office/drawing/2014/main" id="{4FA7BFE6-E381-623D-9502-DE2592A7C4C3}"/>
              </a:ext>
            </a:extLst>
          </p:cNvPr>
          <p:cNvGrpSpPr/>
          <p:nvPr/>
        </p:nvGrpSpPr>
        <p:grpSpPr>
          <a:xfrm>
            <a:off x="830605" y="1836512"/>
            <a:ext cx="720000" cy="720000"/>
            <a:chOff x="859633" y="2257425"/>
            <a:chExt cx="720000" cy="720000"/>
          </a:xfrm>
        </p:grpSpPr>
        <p:sp>
          <p:nvSpPr>
            <p:cNvPr id="12" name="Oval 11">
              <a:extLst>
                <a:ext uri="{FF2B5EF4-FFF2-40B4-BE49-F238E27FC236}">
                  <a16:creationId xmlns:a16="http://schemas.microsoft.com/office/drawing/2014/main" id="{1D7CCCE8-0521-5E6A-F6FD-7AA63C31CF73}"/>
                </a:ext>
              </a:extLst>
            </p:cNvPr>
            <p:cNvSpPr/>
            <p:nvPr/>
          </p:nvSpPr>
          <p:spPr>
            <a:xfrm>
              <a:off x="859633" y="2257425"/>
              <a:ext cx="720000" cy="72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Graphic 13" descr="Document outline">
              <a:extLst>
                <a:ext uri="{FF2B5EF4-FFF2-40B4-BE49-F238E27FC236}">
                  <a16:creationId xmlns:a16="http://schemas.microsoft.com/office/drawing/2014/main" id="{6F99CD21-8543-99AB-3F88-8695CE294E1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68412" y="2366204"/>
              <a:ext cx="502442" cy="502442"/>
            </a:xfrm>
            <a:prstGeom prst="rect">
              <a:avLst/>
            </a:prstGeom>
          </p:spPr>
        </p:pic>
      </p:grpSp>
      <p:sp>
        <p:nvSpPr>
          <p:cNvPr id="11" name="Text Placeholder 4">
            <a:extLst>
              <a:ext uri="{FF2B5EF4-FFF2-40B4-BE49-F238E27FC236}">
                <a16:creationId xmlns:a16="http://schemas.microsoft.com/office/drawing/2014/main" id="{128D16FA-DC84-419F-C7D6-64329D24E9AB}"/>
              </a:ext>
            </a:extLst>
          </p:cNvPr>
          <p:cNvSpPr txBox="1">
            <a:spLocks/>
          </p:cNvSpPr>
          <p:nvPr/>
        </p:nvSpPr>
        <p:spPr>
          <a:xfrm>
            <a:off x="682566" y="3109731"/>
            <a:ext cx="5125321" cy="281930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1800" b="1" kern="1200">
                <a:solidFill>
                  <a:schemeClr val="tx2"/>
                </a:solidFill>
                <a:latin typeface="+mn-lt"/>
                <a:ea typeface="+mn-ea"/>
                <a:cs typeface="+mn-cs"/>
              </a:defRPr>
            </a:lvl1pPr>
            <a:lvl2pPr marL="0" indent="0" algn="l" defTabSz="914400" rtl="0" eaLnBrk="1" latinLnBrk="0" hangingPunct="1">
              <a:lnSpc>
                <a:spcPct val="110000"/>
              </a:lnSpc>
              <a:spcBef>
                <a:spcPts val="600"/>
              </a:spcBef>
              <a:spcAft>
                <a:spcPts val="800"/>
              </a:spcAft>
              <a:buFont typeface="Arial" panose="020B0604020202020204" pitchFamily="34" charset="0"/>
              <a:buNone/>
              <a:defRPr sz="1600" kern="1200">
                <a:solidFill>
                  <a:schemeClr val="tx1"/>
                </a:solidFill>
                <a:latin typeface="Source Sans Pro Semibold" panose="020B0603030403020204" pitchFamily="34" charset="0"/>
                <a:ea typeface="+mn-ea"/>
                <a:cs typeface="+mn-cs"/>
              </a:defRPr>
            </a:lvl2pPr>
            <a:lvl3pPr marL="0" indent="0" algn="l" defTabSz="914400" rtl="0" eaLnBrk="1" latinLnBrk="0" hangingPunct="1">
              <a:lnSpc>
                <a:spcPct val="110000"/>
              </a:lnSpc>
              <a:spcBef>
                <a:spcPts val="200"/>
              </a:spcBef>
              <a:spcAft>
                <a:spcPts val="200"/>
              </a:spcAft>
              <a:buFont typeface="Arial" panose="020B0604020202020204" pitchFamily="34" charset="0"/>
              <a:buNone/>
              <a:defRPr sz="1400" kern="1200">
                <a:solidFill>
                  <a:schemeClr val="tx1"/>
                </a:solidFill>
                <a:latin typeface="+mn-lt"/>
                <a:ea typeface="+mn-ea"/>
                <a:cs typeface="+mn-cs"/>
              </a:defRPr>
            </a:lvl3pPr>
            <a:lvl4pPr marL="179388" indent="-179388" algn="l" defTabSz="914400" rtl="0" eaLnBrk="1" latinLnBrk="0" hangingPunct="1">
              <a:lnSpc>
                <a:spcPct val="110000"/>
              </a:lnSpc>
              <a:spcBef>
                <a:spcPts val="200"/>
              </a:spcBef>
              <a:spcAft>
                <a:spcPts val="200"/>
              </a:spcAft>
              <a:buFont typeface="Arial" panose="020B0604020202020204" pitchFamily="34" charset="0"/>
              <a:buChar char="•"/>
              <a:defRPr sz="1400" kern="1200">
                <a:solidFill>
                  <a:schemeClr val="tx1"/>
                </a:solidFill>
                <a:latin typeface="+mn-lt"/>
                <a:ea typeface="+mn-ea"/>
                <a:cs typeface="+mn-cs"/>
              </a:defRPr>
            </a:lvl4pPr>
            <a:lvl5pPr marL="358775" indent="-179388" algn="l" defTabSz="914400" rtl="0" eaLnBrk="1" latinLnBrk="0" hangingPunct="1">
              <a:lnSpc>
                <a:spcPct val="110000"/>
              </a:lnSpc>
              <a:spcBef>
                <a:spcPts val="200"/>
              </a:spcBef>
              <a:spcAft>
                <a:spcPts val="200"/>
              </a:spcAft>
              <a:buFont typeface="Arial" panose="020B0604020202020204" pitchFamily="34" charset="0"/>
              <a:buChar char="•"/>
              <a:defRPr sz="1400" kern="1200">
                <a:solidFill>
                  <a:schemeClr val="tx1"/>
                </a:solidFill>
                <a:latin typeface="+mn-lt"/>
                <a:ea typeface="+mn-ea"/>
                <a:cs typeface="+mn-cs"/>
              </a:defRPr>
            </a:lvl5pPr>
            <a:lvl6pPr marL="536575" indent="-177800" algn="l" defTabSz="914400" rtl="0" eaLnBrk="1" latinLnBrk="0" hangingPunct="1">
              <a:lnSpc>
                <a:spcPct val="110000"/>
              </a:lnSpc>
              <a:spcBef>
                <a:spcPts val="200"/>
              </a:spcBef>
              <a:spcAft>
                <a:spcPts val="200"/>
              </a:spcAft>
              <a:buFont typeface="Source Sans Pro" panose="020B0503030403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GB" sz="2000" b="0">
                <a:solidFill>
                  <a:schemeClr val="bg1"/>
                </a:solidFill>
              </a:rPr>
              <a:t>Consistent expectations and standards across all components.</a:t>
            </a:r>
            <a:endParaRPr lang="en-GB" sz="2000" b="0">
              <a:solidFill>
                <a:schemeClr val="bg1"/>
              </a:solidFill>
              <a:ea typeface="Source Sans Pro"/>
            </a:endParaRPr>
          </a:p>
          <a:p>
            <a:pPr marL="342900" indent="-342900">
              <a:buFont typeface="Arial" panose="020B0604020202020204" pitchFamily="34" charset="0"/>
              <a:buChar char="•"/>
            </a:pPr>
            <a:r>
              <a:rPr lang="en-GB" sz="2000" b="0">
                <a:solidFill>
                  <a:schemeClr val="bg1"/>
                </a:solidFill>
                <a:ea typeface="Source Sans Pro"/>
              </a:rPr>
              <a:t>Clear continuity of knowledge and skills over time.</a:t>
            </a:r>
            <a:endParaRPr lang="en-GB"/>
          </a:p>
          <a:p>
            <a:pPr marL="342900" indent="-342900">
              <a:buFont typeface="Arial" panose="020B0604020202020204" pitchFamily="34" charset="0"/>
              <a:buChar char="•"/>
            </a:pPr>
            <a:r>
              <a:rPr lang="en-GB" sz="2000" b="0">
                <a:solidFill>
                  <a:schemeClr val="bg1"/>
                </a:solidFill>
              </a:rPr>
              <a:t>Coherent curriculum and assessment supporting progression.</a:t>
            </a:r>
            <a:endParaRPr lang="en-GB"/>
          </a:p>
          <a:p>
            <a:pPr marL="342900" indent="-342900">
              <a:buFont typeface="Arial" panose="020B0604020202020204" pitchFamily="34" charset="0"/>
              <a:buChar char="•"/>
            </a:pPr>
            <a:endParaRPr lang="en-GB" sz="2000" b="0" dirty="0">
              <a:solidFill>
                <a:schemeClr val="bg1"/>
              </a:solidFill>
              <a:ea typeface="Source Sans Pro"/>
            </a:endParaRPr>
          </a:p>
        </p:txBody>
      </p:sp>
      <p:sp>
        <p:nvSpPr>
          <p:cNvPr id="13" name="Text Placeholder 4">
            <a:extLst>
              <a:ext uri="{FF2B5EF4-FFF2-40B4-BE49-F238E27FC236}">
                <a16:creationId xmlns:a16="http://schemas.microsoft.com/office/drawing/2014/main" id="{B3F65D75-63DD-54BB-C899-A1201BE948BD}"/>
              </a:ext>
            </a:extLst>
          </p:cNvPr>
          <p:cNvSpPr txBox="1">
            <a:spLocks/>
          </p:cNvSpPr>
          <p:nvPr/>
        </p:nvSpPr>
        <p:spPr>
          <a:xfrm>
            <a:off x="1642122" y="1839731"/>
            <a:ext cx="4223386" cy="1135376"/>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1800" b="1" kern="1200">
                <a:solidFill>
                  <a:schemeClr val="tx2"/>
                </a:solidFill>
                <a:latin typeface="+mn-lt"/>
                <a:ea typeface="+mn-ea"/>
                <a:cs typeface="+mn-cs"/>
              </a:defRPr>
            </a:lvl1pPr>
            <a:lvl2pPr marL="0" indent="0" algn="l" defTabSz="914400" rtl="0" eaLnBrk="1" latinLnBrk="0" hangingPunct="1">
              <a:lnSpc>
                <a:spcPct val="110000"/>
              </a:lnSpc>
              <a:spcBef>
                <a:spcPts val="600"/>
              </a:spcBef>
              <a:spcAft>
                <a:spcPts val="800"/>
              </a:spcAft>
              <a:buFont typeface="Arial" panose="020B0604020202020204" pitchFamily="34" charset="0"/>
              <a:buNone/>
              <a:defRPr sz="1600" kern="1200">
                <a:solidFill>
                  <a:schemeClr val="tx1"/>
                </a:solidFill>
                <a:latin typeface="Source Sans Pro Semibold" panose="020B0603030403020204" pitchFamily="34" charset="0"/>
                <a:ea typeface="+mn-ea"/>
                <a:cs typeface="+mn-cs"/>
              </a:defRPr>
            </a:lvl2pPr>
            <a:lvl3pPr marL="0" indent="0" algn="l" defTabSz="914400" rtl="0" eaLnBrk="1" latinLnBrk="0" hangingPunct="1">
              <a:lnSpc>
                <a:spcPct val="110000"/>
              </a:lnSpc>
              <a:spcBef>
                <a:spcPts val="200"/>
              </a:spcBef>
              <a:spcAft>
                <a:spcPts val="200"/>
              </a:spcAft>
              <a:buFont typeface="Arial" panose="020B0604020202020204" pitchFamily="34" charset="0"/>
              <a:buNone/>
              <a:defRPr sz="1400" kern="1200">
                <a:solidFill>
                  <a:schemeClr val="tx1"/>
                </a:solidFill>
                <a:latin typeface="+mn-lt"/>
                <a:ea typeface="+mn-ea"/>
                <a:cs typeface="+mn-cs"/>
              </a:defRPr>
            </a:lvl3pPr>
            <a:lvl4pPr marL="179388" indent="-179388" algn="l" defTabSz="914400" rtl="0" eaLnBrk="1" latinLnBrk="0" hangingPunct="1">
              <a:lnSpc>
                <a:spcPct val="110000"/>
              </a:lnSpc>
              <a:spcBef>
                <a:spcPts val="200"/>
              </a:spcBef>
              <a:spcAft>
                <a:spcPts val="200"/>
              </a:spcAft>
              <a:buFont typeface="Arial" panose="020B0604020202020204" pitchFamily="34" charset="0"/>
              <a:buChar char="•"/>
              <a:defRPr sz="1400" kern="1200">
                <a:solidFill>
                  <a:schemeClr val="tx1"/>
                </a:solidFill>
                <a:latin typeface="+mn-lt"/>
                <a:ea typeface="+mn-ea"/>
                <a:cs typeface="+mn-cs"/>
              </a:defRPr>
            </a:lvl4pPr>
            <a:lvl5pPr marL="358775" indent="-179388" algn="l" defTabSz="914400" rtl="0" eaLnBrk="1" latinLnBrk="0" hangingPunct="1">
              <a:lnSpc>
                <a:spcPct val="110000"/>
              </a:lnSpc>
              <a:spcBef>
                <a:spcPts val="200"/>
              </a:spcBef>
              <a:spcAft>
                <a:spcPts val="200"/>
              </a:spcAft>
              <a:buFont typeface="Arial" panose="020B0604020202020204" pitchFamily="34" charset="0"/>
              <a:buChar char="•"/>
              <a:defRPr sz="1400" kern="1200">
                <a:solidFill>
                  <a:schemeClr val="tx1"/>
                </a:solidFill>
                <a:latin typeface="+mn-lt"/>
                <a:ea typeface="+mn-ea"/>
                <a:cs typeface="+mn-cs"/>
              </a:defRPr>
            </a:lvl5pPr>
            <a:lvl6pPr marL="536575" indent="-177800" algn="l" defTabSz="914400" rtl="0" eaLnBrk="1" latinLnBrk="0" hangingPunct="1">
              <a:lnSpc>
                <a:spcPct val="110000"/>
              </a:lnSpc>
              <a:spcBef>
                <a:spcPts val="200"/>
              </a:spcBef>
              <a:spcAft>
                <a:spcPts val="200"/>
              </a:spcAft>
              <a:buFont typeface="Source Sans Pro" panose="020B0503030403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a:solidFill>
                  <a:schemeClr val="bg1"/>
                </a:solidFill>
              </a:rPr>
              <a:t>Key themes</a:t>
            </a:r>
            <a:endParaRPr lang="en-GB" sz="2800">
              <a:solidFill>
                <a:schemeClr val="bg1"/>
              </a:solidFill>
              <a:ea typeface="Source Sans Pro"/>
            </a:endParaRPr>
          </a:p>
        </p:txBody>
      </p:sp>
    </p:spTree>
    <p:extLst>
      <p:ext uri="{BB962C8B-B14F-4D97-AF65-F5344CB8AC3E}">
        <p14:creationId xmlns:p14="http://schemas.microsoft.com/office/powerpoint/2010/main" val="1561858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0F0F386-68CC-2B40-AB8D-97E60A4D4D77}"/>
              </a:ext>
            </a:extLst>
          </p:cNvPr>
          <p:cNvSpPr>
            <a:spLocks noGrp="1"/>
          </p:cNvSpPr>
          <p:nvPr>
            <p:ph type="ftr" sz="quarter" idx="10"/>
          </p:nvPr>
        </p:nvSpPr>
        <p:spPr/>
        <p:txBody>
          <a:bodyPr/>
          <a:lstStyle/>
          <a:p>
            <a:r>
              <a:rPr lang="en-GB"/>
              <a:t>Copyright © AQA and its licensors. All rights reserved.</a:t>
            </a:r>
          </a:p>
        </p:txBody>
      </p:sp>
      <p:sp>
        <p:nvSpPr>
          <p:cNvPr id="3" name="Text Placeholder 2">
            <a:extLst>
              <a:ext uri="{FF2B5EF4-FFF2-40B4-BE49-F238E27FC236}">
                <a16:creationId xmlns:a16="http://schemas.microsoft.com/office/drawing/2014/main" id="{80A92938-E631-5257-1C3E-7291D3CC32AB}"/>
              </a:ext>
            </a:extLst>
          </p:cNvPr>
          <p:cNvSpPr>
            <a:spLocks noGrp="1"/>
          </p:cNvSpPr>
          <p:nvPr>
            <p:ph type="body" sz="quarter" idx="12"/>
          </p:nvPr>
        </p:nvSpPr>
        <p:spPr>
          <a:xfrm>
            <a:off x="550863" y="549275"/>
            <a:ext cx="7046724" cy="5222875"/>
          </a:xfrm>
        </p:spPr>
        <p:txBody>
          <a:bodyPr vert="horz" lIns="0" tIns="0" rIns="0" bIns="0" rtlCol="0" anchor="t">
            <a:noAutofit/>
          </a:bodyPr>
          <a:lstStyle/>
          <a:p>
            <a:r>
              <a:rPr lang="en-GB" dirty="0"/>
              <a:t>We are advocating for: </a:t>
            </a:r>
          </a:p>
          <a:p>
            <a:endParaRPr lang="en-GB" sz="1200" dirty="0">
              <a:latin typeface="Source Sans Pro Black"/>
              <a:ea typeface="Source Sans Pro Black"/>
              <a:cs typeface="+mj-lt"/>
            </a:endParaRPr>
          </a:p>
          <a:p>
            <a:pPr marL="285750" indent="-285750">
              <a:buFont typeface="Arial"/>
              <a:buChar char="•"/>
            </a:pPr>
            <a:r>
              <a:rPr lang="en-GB" sz="1800" b="0" dirty="0">
                <a:latin typeface="Source Sans Pro"/>
                <a:ea typeface="Source Sans Pro"/>
                <a:cs typeface="+mj-lt"/>
              </a:rPr>
              <a:t>A review of the GCSE Drama content, assessment and balance to ensure it is current, relevant, and supports progression </a:t>
            </a:r>
          </a:p>
          <a:p>
            <a:pPr marL="285750" indent="-285750">
              <a:buFont typeface="Arial"/>
              <a:buChar char="•"/>
            </a:pPr>
            <a:r>
              <a:rPr lang="en-GB" sz="1800" b="0" dirty="0">
                <a:latin typeface="Source Sans Pro"/>
                <a:ea typeface="Source Sans Pro"/>
              </a:rPr>
              <a:t>Strengthening progression </a:t>
            </a:r>
            <a:endParaRPr lang="en-GB" dirty="0"/>
          </a:p>
          <a:p>
            <a:pPr marL="285750" indent="-285750">
              <a:buFont typeface="Arial"/>
              <a:buChar char="•"/>
            </a:pPr>
            <a:r>
              <a:rPr lang="en-GB" sz="1800" b="0" dirty="0">
                <a:latin typeface="Source Sans Pro"/>
                <a:ea typeface="Source Sans Pro"/>
                <a:cs typeface="+mj-lt"/>
              </a:rPr>
              <a:t>Building communication, collaboration, and performance skills </a:t>
            </a:r>
            <a:endParaRPr lang="en-GB" dirty="0"/>
          </a:p>
          <a:p>
            <a:pPr marL="285750" indent="-285750">
              <a:buFont typeface="Arial"/>
              <a:buChar char="•"/>
            </a:pPr>
            <a:r>
              <a:rPr lang="en-GB" sz="1800" b="0" dirty="0">
                <a:latin typeface="Source Sans Pro"/>
                <a:ea typeface="Source Sans Pro"/>
                <a:cs typeface="+mj-lt"/>
              </a:rPr>
              <a:t>A range of practitioners, styles, and theatre contexts </a:t>
            </a:r>
            <a:endParaRPr lang="en-GB" dirty="0"/>
          </a:p>
          <a:p>
            <a:pPr marL="285750" indent="-285750">
              <a:buFont typeface="Arial"/>
              <a:buChar char="•"/>
            </a:pPr>
            <a:r>
              <a:rPr lang="en-GB" sz="1800" b="0" dirty="0">
                <a:latin typeface="Source Sans Pro"/>
                <a:ea typeface="Source Sans Pro"/>
                <a:cs typeface="+mj-lt"/>
              </a:rPr>
              <a:t>Prioritising authentic, practical, collaborative assessment </a:t>
            </a:r>
            <a:endParaRPr lang="en-GB" dirty="0"/>
          </a:p>
          <a:p>
            <a:pPr marL="285750" indent="-285750">
              <a:buFont typeface="Arial"/>
              <a:buChar char="•"/>
            </a:pPr>
            <a:r>
              <a:rPr lang="en-GB" sz="1800" b="0" dirty="0">
                <a:latin typeface="Source Sans Pro"/>
                <a:ea typeface="Source Sans Pro"/>
                <a:cs typeface="+mj-lt"/>
              </a:rPr>
              <a:t>Reducing assessment burden across written and practical work </a:t>
            </a:r>
            <a:endParaRPr lang="en-GB" dirty="0"/>
          </a:p>
          <a:p>
            <a:pPr marL="285750" indent="-285750">
              <a:buFont typeface="Arial"/>
              <a:buChar char="•"/>
            </a:pPr>
            <a:r>
              <a:rPr lang="en-GB" sz="1800" b="0" dirty="0">
                <a:latin typeface="Source Sans Pro"/>
                <a:ea typeface="Source Sans Pro"/>
                <a:cs typeface="+mj-lt"/>
              </a:rPr>
              <a:t>Improving validity to reflect real theatre-making </a:t>
            </a:r>
            <a:endParaRPr lang="en-GB" dirty="0"/>
          </a:p>
          <a:p>
            <a:pPr marL="285750" indent="-285750">
              <a:buFont typeface="Arial"/>
              <a:buChar char="•"/>
            </a:pPr>
            <a:r>
              <a:rPr lang="en-GB" sz="1800" b="0" dirty="0">
                <a:latin typeface="Source Sans Pro"/>
                <a:ea typeface="Source Sans Pro"/>
                <a:cs typeface="+mj-lt"/>
              </a:rPr>
              <a:t>Reducing unnecessary written demands </a:t>
            </a:r>
            <a:endParaRPr lang="en-GB" dirty="0"/>
          </a:p>
          <a:p>
            <a:pPr marL="285750" indent="-285750">
              <a:buFont typeface="Arial"/>
              <a:buChar char="•"/>
            </a:pPr>
            <a:r>
              <a:rPr lang="en-GB" sz="1800" b="0" dirty="0">
                <a:latin typeface="Source Sans Pro"/>
                <a:ea typeface="Source Sans Pro"/>
                <a:cs typeface="+mj-lt"/>
              </a:rPr>
              <a:t>Ensuring GCSE Drama is clear, consistent, and manageable</a:t>
            </a:r>
            <a:endParaRPr lang="en-GB" dirty="0"/>
          </a:p>
          <a:p>
            <a:pPr marL="285750" indent="-285750">
              <a:buFont typeface="Arial"/>
              <a:buChar char="•"/>
            </a:pPr>
            <a:endParaRPr lang="en-GB" sz="1800" b="0" dirty="0">
              <a:latin typeface="Source Sans Pro"/>
              <a:ea typeface="Source Sans Pro"/>
            </a:endParaRPr>
          </a:p>
          <a:p>
            <a:endParaRPr lang="en-GB" sz="1800" b="0" dirty="0">
              <a:latin typeface="Source Sans Pro Black"/>
              <a:ea typeface="Source Sans Pro Black"/>
            </a:endParaRPr>
          </a:p>
          <a:p>
            <a:endParaRPr lang="en-GB" sz="1800" b="0" dirty="0">
              <a:ea typeface="Source Sans Pro Black"/>
            </a:endParaRPr>
          </a:p>
          <a:p>
            <a:endParaRPr lang="en-GB" sz="1800" b="0" dirty="0">
              <a:ea typeface="Source Sans Pro Black"/>
            </a:endParaRPr>
          </a:p>
        </p:txBody>
      </p:sp>
      <p:sp>
        <p:nvSpPr>
          <p:cNvPr id="4" name="Slide Number Placeholder 3">
            <a:extLst>
              <a:ext uri="{FF2B5EF4-FFF2-40B4-BE49-F238E27FC236}">
                <a16:creationId xmlns:a16="http://schemas.microsoft.com/office/drawing/2014/main" id="{130D11CD-D3CF-7B6B-8260-EBBD8054D236}"/>
              </a:ext>
            </a:extLst>
          </p:cNvPr>
          <p:cNvSpPr>
            <a:spLocks noGrp="1"/>
          </p:cNvSpPr>
          <p:nvPr>
            <p:ph type="sldNum" sz="quarter" idx="11"/>
          </p:nvPr>
        </p:nvSpPr>
        <p:spPr/>
        <p:txBody>
          <a:bodyPr/>
          <a:lstStyle/>
          <a:p>
            <a:fld id="{39C6B835-EB63-4AE7-9628-740A286606E4}" type="slidenum">
              <a:rPr lang="en-GB" smtClean="0"/>
              <a:pPr/>
              <a:t>16</a:t>
            </a:fld>
            <a:endParaRPr lang="en-GB"/>
          </a:p>
        </p:txBody>
      </p:sp>
    </p:spTree>
    <p:extLst>
      <p:ext uri="{BB962C8B-B14F-4D97-AF65-F5344CB8AC3E}">
        <p14:creationId xmlns:p14="http://schemas.microsoft.com/office/powerpoint/2010/main" val="1658588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6B698-5501-FC29-93E3-0E0168A638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6519E0-A70F-1C53-0C10-E8346287BBFF}"/>
              </a:ext>
            </a:extLst>
          </p:cNvPr>
          <p:cNvSpPr>
            <a:spLocks noGrp="1"/>
          </p:cNvSpPr>
          <p:nvPr>
            <p:ph type="title"/>
          </p:nvPr>
        </p:nvSpPr>
        <p:spPr/>
        <p:txBody>
          <a:bodyPr/>
          <a:lstStyle/>
          <a:p>
            <a:r>
              <a:rPr lang="en-GB" dirty="0"/>
              <a:t>Your </a:t>
            </a:r>
            <a:r>
              <a:rPr lang="en-GB"/>
              <a:t>questions</a:t>
            </a:r>
            <a:endParaRPr lang="en-GB" dirty="0">
              <a:ea typeface="Source Sans Pro Black"/>
            </a:endParaRPr>
          </a:p>
        </p:txBody>
      </p:sp>
      <p:sp>
        <p:nvSpPr>
          <p:cNvPr id="3" name="Slide Number Placeholder 2">
            <a:extLst>
              <a:ext uri="{FF2B5EF4-FFF2-40B4-BE49-F238E27FC236}">
                <a16:creationId xmlns:a16="http://schemas.microsoft.com/office/drawing/2014/main" id="{D5931247-0422-B3F1-18D9-6D555F3E48F2}"/>
              </a:ext>
            </a:extLst>
          </p:cNvPr>
          <p:cNvSpPr>
            <a:spLocks noGrp="1"/>
          </p:cNvSpPr>
          <p:nvPr>
            <p:ph type="sldNum" sz="quarter" idx="11"/>
          </p:nvPr>
        </p:nvSpPr>
        <p:spPr/>
        <p:txBody>
          <a:bodyPr/>
          <a:lstStyle/>
          <a:p>
            <a:fld id="{39C6B835-EB63-4AE7-9628-740A286606E4}" type="slidenum">
              <a:rPr lang="en-GB" smtClean="0"/>
              <a:pPr/>
              <a:t>17</a:t>
            </a:fld>
            <a:endParaRPr lang="en-GB"/>
          </a:p>
        </p:txBody>
      </p:sp>
    </p:spTree>
    <p:extLst>
      <p:ext uri="{BB962C8B-B14F-4D97-AF65-F5344CB8AC3E}">
        <p14:creationId xmlns:p14="http://schemas.microsoft.com/office/powerpoint/2010/main" val="3108426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2354ADF-0FD4-515E-428D-B0B4FEBE76EF}"/>
              </a:ext>
            </a:extLst>
          </p:cNvPr>
          <p:cNvSpPr>
            <a:spLocks noGrp="1"/>
          </p:cNvSpPr>
          <p:nvPr>
            <p:ph type="title"/>
          </p:nvPr>
        </p:nvSpPr>
        <p:spPr>
          <a:xfrm>
            <a:off x="578278" y="263290"/>
            <a:ext cx="11033831" cy="1382695"/>
          </a:xfrm>
        </p:spPr>
        <p:txBody>
          <a:bodyPr>
            <a:normAutofit/>
          </a:bodyPr>
          <a:lstStyle/>
          <a:p>
            <a:r>
              <a:rPr lang="en-GB"/>
              <a:t>Have your say – join our Teacher Panel. </a:t>
            </a:r>
            <a:br>
              <a:rPr lang="en-GB" dirty="0"/>
            </a:br>
            <a:r>
              <a:rPr lang="en-GB"/>
              <a:t>We’re waiting to hear from you.</a:t>
            </a:r>
            <a:endParaRPr lang="en-US"/>
          </a:p>
        </p:txBody>
      </p:sp>
      <p:sp>
        <p:nvSpPr>
          <p:cNvPr id="4" name="Footer Placeholder 3">
            <a:extLst>
              <a:ext uri="{FF2B5EF4-FFF2-40B4-BE49-F238E27FC236}">
                <a16:creationId xmlns:a16="http://schemas.microsoft.com/office/drawing/2014/main" id="{2B197613-6287-7AF9-3596-0460316CC40C}"/>
              </a:ext>
            </a:extLst>
          </p:cNvPr>
          <p:cNvSpPr>
            <a:spLocks noGrp="1"/>
          </p:cNvSpPr>
          <p:nvPr>
            <p:ph type="ftr" sz="quarter" idx="10"/>
          </p:nvPr>
        </p:nvSpPr>
        <p:spPr/>
        <p:txBody>
          <a:bodyPr/>
          <a:lstStyle/>
          <a:p>
            <a:r>
              <a:rPr lang="en-GB"/>
              <a:t>Copyright © AQA and its licensors. All rights reserved.</a:t>
            </a:r>
          </a:p>
        </p:txBody>
      </p:sp>
      <p:sp>
        <p:nvSpPr>
          <p:cNvPr id="10" name="TextBox 9">
            <a:extLst>
              <a:ext uri="{FF2B5EF4-FFF2-40B4-BE49-F238E27FC236}">
                <a16:creationId xmlns:a16="http://schemas.microsoft.com/office/drawing/2014/main" id="{8B66689B-F4B0-22C9-9658-E105E34297C5}"/>
              </a:ext>
            </a:extLst>
          </p:cNvPr>
          <p:cNvSpPr txBox="1"/>
          <p:nvPr/>
        </p:nvSpPr>
        <p:spPr>
          <a:xfrm>
            <a:off x="1107453" y="5535850"/>
            <a:ext cx="4922250" cy="461665"/>
          </a:xfrm>
          <a:prstGeom prst="rect">
            <a:avLst/>
          </a:prstGeom>
          <a:noFill/>
        </p:spPr>
        <p:txBody>
          <a:bodyPr wrap="square" lIns="91440" tIns="45720" rIns="91440" bIns="45720" anchor="t">
            <a:spAutoFit/>
          </a:bodyPr>
          <a:lstStyle/>
          <a:p>
            <a:r>
              <a:rPr lang="en-GB" sz="2400" b="1">
                <a:solidFill>
                  <a:schemeClr val="bg1"/>
                </a:solidFill>
                <a:hlinkClick r:id="rId4">
                  <a:extLst>
                    <a:ext uri="{A12FA001-AC4F-418D-AE19-62706E023703}">
                      <ahyp:hlinkClr xmlns:ahyp="http://schemas.microsoft.com/office/drawing/2018/hyperlinkcolor" val="tx"/>
                    </a:ext>
                  </a:extLst>
                </a:hlinkClick>
              </a:rPr>
              <a:t>Join our Teacher Panel</a:t>
            </a:r>
            <a:endParaRPr lang="en-GB" sz="2400" b="1">
              <a:solidFill>
                <a:schemeClr val="bg1"/>
              </a:solidFill>
              <a:ea typeface="Source Sans Pro"/>
            </a:endParaRPr>
          </a:p>
        </p:txBody>
      </p:sp>
      <p:grpSp>
        <p:nvGrpSpPr>
          <p:cNvPr id="23" name="Group 22">
            <a:extLst>
              <a:ext uri="{FF2B5EF4-FFF2-40B4-BE49-F238E27FC236}">
                <a16:creationId xmlns:a16="http://schemas.microsoft.com/office/drawing/2014/main" id="{D467ACC1-9193-19F1-F055-EB5787ABAB88}"/>
              </a:ext>
            </a:extLst>
          </p:cNvPr>
          <p:cNvGrpSpPr/>
          <p:nvPr/>
        </p:nvGrpSpPr>
        <p:grpSpPr>
          <a:xfrm>
            <a:off x="4386920" y="5570670"/>
            <a:ext cx="392024" cy="392024"/>
            <a:chOff x="506445" y="5432045"/>
            <a:chExt cx="392024" cy="392024"/>
          </a:xfrm>
        </p:grpSpPr>
        <p:sp>
          <p:nvSpPr>
            <p:cNvPr id="19" name="Oval 18">
              <a:extLst>
                <a:ext uri="{FF2B5EF4-FFF2-40B4-BE49-F238E27FC236}">
                  <a16:creationId xmlns:a16="http://schemas.microsoft.com/office/drawing/2014/main" id="{6A2D1CA6-C81C-C890-0276-3AE0A9108FB9}"/>
                </a:ext>
              </a:extLst>
            </p:cNvPr>
            <p:cNvSpPr/>
            <p:nvPr/>
          </p:nvSpPr>
          <p:spPr>
            <a:xfrm>
              <a:off x="506445" y="5432045"/>
              <a:ext cx="392024" cy="3920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2" name="Graphic 21" descr="Thumbs up sign outline">
              <a:extLst>
                <a:ext uri="{FF2B5EF4-FFF2-40B4-BE49-F238E27FC236}">
                  <a16:creationId xmlns:a16="http://schemas.microsoft.com/office/drawing/2014/main" id="{4786E0A4-B078-FCE8-7255-541C2D4C4B9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89029" y="5508314"/>
              <a:ext cx="239486" cy="239486"/>
            </a:xfrm>
            <a:prstGeom prst="rect">
              <a:avLst/>
            </a:prstGeom>
          </p:spPr>
        </p:pic>
      </p:grpSp>
      <p:pic>
        <p:nvPicPr>
          <p:cNvPr id="2" name="Picture 1" descr="A qr code with a logo&#10;&#10;AI-generated content may be incorrect.">
            <a:extLst>
              <a:ext uri="{FF2B5EF4-FFF2-40B4-BE49-F238E27FC236}">
                <a16:creationId xmlns:a16="http://schemas.microsoft.com/office/drawing/2014/main" id="{13EB883E-E34D-4D45-BF9D-8FB3C44450ED}"/>
              </a:ext>
            </a:extLst>
          </p:cNvPr>
          <p:cNvPicPr>
            <a:picLocks noChangeAspect="1"/>
          </p:cNvPicPr>
          <p:nvPr/>
        </p:nvPicPr>
        <p:blipFill>
          <a:blip r:embed="rId6"/>
          <a:stretch>
            <a:fillRect/>
          </a:stretch>
        </p:blipFill>
        <p:spPr>
          <a:xfrm>
            <a:off x="1196780" y="1901586"/>
            <a:ext cx="3655340" cy="3556701"/>
          </a:xfrm>
          <a:prstGeom prst="rect">
            <a:avLst/>
          </a:prstGeom>
        </p:spPr>
      </p:pic>
      <p:sp>
        <p:nvSpPr>
          <p:cNvPr id="8" name="TextBox 7">
            <a:extLst>
              <a:ext uri="{FF2B5EF4-FFF2-40B4-BE49-F238E27FC236}">
                <a16:creationId xmlns:a16="http://schemas.microsoft.com/office/drawing/2014/main" id="{45DBF488-7488-F6F9-DFAD-E1F2614705DE}"/>
              </a:ext>
            </a:extLst>
          </p:cNvPr>
          <p:cNvSpPr txBox="1"/>
          <p:nvPr/>
        </p:nvSpPr>
        <p:spPr>
          <a:xfrm>
            <a:off x="6543507" y="3539443"/>
            <a:ext cx="3083111" cy="420628"/>
          </a:xfrm>
          <a:prstGeom prst="rect">
            <a:avLst/>
          </a:prstGeom>
          <a:noFill/>
        </p:spPr>
        <p:txBody>
          <a:bodyPr wrap="square" lIns="0" tIns="0" rIns="0" bIns="0" rtlCol="0" anchor="t">
            <a:spAutoFit/>
          </a:bodyPr>
          <a:lstStyle/>
          <a:p>
            <a:pPr algn="ctr">
              <a:spcBef>
                <a:spcPts val="200"/>
              </a:spcBef>
              <a:spcAft>
                <a:spcPts val="200"/>
              </a:spcAft>
              <a:defRPr/>
            </a:pPr>
            <a:r>
              <a:rPr lang="en-GB" sz="1200" b="1">
                <a:solidFill>
                  <a:schemeClr val="bg1"/>
                </a:solidFill>
                <a:latin typeface="Source Sans Pro"/>
              </a:rPr>
              <a:t>Sandra Allan</a:t>
            </a:r>
            <a:endParaRPr lang="en-US">
              <a:solidFill>
                <a:schemeClr val="bg1"/>
              </a:solidFill>
              <a:latin typeface="Source Sans Pro"/>
            </a:endParaRPr>
          </a:p>
          <a:p>
            <a:pPr algn="ctr">
              <a:spcBef>
                <a:spcPts val="200"/>
              </a:spcBef>
              <a:spcAft>
                <a:spcPts val="200"/>
              </a:spcAft>
              <a:defRPr/>
            </a:pPr>
            <a:r>
              <a:rPr lang="en-GB" sz="1200">
                <a:solidFill>
                  <a:schemeClr val="bg1"/>
                </a:solidFill>
                <a:latin typeface="Source Sans Pro"/>
              </a:rPr>
              <a:t>Creative Arts Sector Lead</a:t>
            </a:r>
            <a:endParaRPr lang="en-US">
              <a:solidFill>
                <a:schemeClr val="bg1"/>
              </a:solidFill>
            </a:endParaRPr>
          </a:p>
        </p:txBody>
      </p:sp>
      <p:sp>
        <p:nvSpPr>
          <p:cNvPr id="16" name="TextBox 15">
            <a:extLst>
              <a:ext uri="{FF2B5EF4-FFF2-40B4-BE49-F238E27FC236}">
                <a16:creationId xmlns:a16="http://schemas.microsoft.com/office/drawing/2014/main" id="{53FD262B-3E39-D458-7936-EF5B052066A8}"/>
              </a:ext>
            </a:extLst>
          </p:cNvPr>
          <p:cNvSpPr txBox="1"/>
          <p:nvPr/>
        </p:nvSpPr>
        <p:spPr>
          <a:xfrm>
            <a:off x="5791200" y="4086225"/>
            <a:ext cx="6096000" cy="289566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rtl="0">
              <a:lnSpc>
                <a:spcPts val="2250"/>
              </a:lnSpc>
            </a:pPr>
            <a:r>
              <a:rPr lang="en-GB" sz="1800" b="1" u="sng" strike="noStrike" baseline="0" dirty="0">
                <a:solidFill>
                  <a:srgbClr val="FFFFFF"/>
                </a:solidFill>
                <a:latin typeface="Source Sans Pro"/>
                <a:ea typeface="Segoe UI"/>
                <a:cs typeface="Segoe UI"/>
                <a:hlinkClick r:id="rId4">
                  <a:extLst>
                    <a:ext uri="{A12FA001-AC4F-418D-AE19-62706E023703}">
                      <ahyp:hlinkClr xmlns:ahyp="http://schemas.microsoft.com/office/drawing/2018/hyperlinkcolor" val="tx"/>
                    </a:ext>
                  </a:extLst>
                </a:hlinkClick>
              </a:rPr>
              <a:t>Let's shape the future of assessment, together</a:t>
            </a:r>
            <a:r>
              <a:rPr lang="en-US" sz="1800">
                <a:latin typeface="Calibri"/>
                <a:ea typeface="Segoe UI"/>
                <a:cs typeface="Segoe UI"/>
              </a:rPr>
              <a:t>​</a:t>
            </a:r>
          </a:p>
          <a:p>
            <a:pPr rtl="0">
              <a:lnSpc>
                <a:spcPts val="2250"/>
              </a:lnSpc>
            </a:pPr>
            <a:r>
              <a:rPr lang="en-GB" sz="1800">
                <a:latin typeface="Source Sans Pro"/>
                <a:ea typeface="Segoe UI"/>
                <a:cs typeface="Segoe UI"/>
              </a:rPr>
              <a:t>​</a:t>
            </a:r>
          </a:p>
          <a:p>
            <a:pPr>
              <a:lnSpc>
                <a:spcPts val="2250"/>
              </a:lnSpc>
            </a:pPr>
            <a:r>
              <a:rPr lang="en-US" sz="1800" baseline="0">
                <a:solidFill>
                  <a:srgbClr val="FFFFFF"/>
                </a:solidFill>
                <a:latin typeface="Source Sans Pro"/>
                <a:ea typeface="Segoe UI"/>
                <a:cs typeface="Segoe UI"/>
              </a:rPr>
              <a:t>Visit our website for information, guidance, </a:t>
            </a:r>
            <a:r>
              <a:rPr lang="en-US" sz="1800">
                <a:latin typeface="Source Sans Pro"/>
                <a:ea typeface="Segoe UI"/>
                <a:cs typeface="Segoe UI"/>
              </a:rPr>
              <a:t>​</a:t>
            </a:r>
            <a:br>
              <a:rPr lang="en-US" sz="1800" dirty="0">
                <a:latin typeface="Source Sans Pro"/>
                <a:ea typeface="Segoe UI"/>
                <a:cs typeface="Segoe UI"/>
              </a:rPr>
            </a:br>
            <a:r>
              <a:rPr lang="en-US" sz="1800" baseline="0">
                <a:solidFill>
                  <a:srgbClr val="FFFFFF"/>
                </a:solidFill>
                <a:latin typeface="Source Sans Pro"/>
                <a:ea typeface="Segoe UI"/>
                <a:cs typeface="Segoe UI"/>
              </a:rPr>
              <a:t>support and resources.</a:t>
            </a:r>
            <a:r>
              <a:rPr lang="en-US" sz="1800">
                <a:latin typeface="Source Sans Pro"/>
                <a:ea typeface="Segoe UI"/>
                <a:cs typeface="Segoe UI"/>
              </a:rPr>
              <a:t>​</a:t>
            </a:r>
            <a:endParaRPr lang="en-US">
              <a:latin typeface="Source Sans Pro"/>
              <a:ea typeface="Segoe UI"/>
              <a:cs typeface="Segoe UI"/>
            </a:endParaRPr>
          </a:p>
          <a:p>
            <a:pPr>
              <a:lnSpc>
                <a:spcPts val="2250"/>
              </a:lnSpc>
            </a:pPr>
            <a:endParaRPr lang="en-US" dirty="0">
              <a:solidFill>
                <a:srgbClr val="FFFFFF"/>
              </a:solidFill>
              <a:latin typeface="Source Sans Pro"/>
              <a:ea typeface="Segoe UI"/>
              <a:cs typeface="Segoe UI"/>
            </a:endParaRPr>
          </a:p>
          <a:p>
            <a:pPr>
              <a:lnSpc>
                <a:spcPts val="2250"/>
              </a:lnSpc>
            </a:pPr>
            <a:r>
              <a:rPr lang="en-US" sz="1800" baseline="0">
                <a:solidFill>
                  <a:srgbClr val="FFFFFF"/>
                </a:solidFill>
                <a:latin typeface="Source Sans Pro"/>
                <a:ea typeface="Segoe UI"/>
                <a:cs typeface="Segoe UI"/>
              </a:rPr>
              <a:t>Talk directly to y</a:t>
            </a:r>
            <a:r>
              <a:rPr lang="en-US" sz="1800" baseline="0">
                <a:solidFill>
                  <a:schemeClr val="bg1"/>
                </a:solidFill>
                <a:latin typeface="Source Sans Pro"/>
                <a:ea typeface="Segoe UI"/>
                <a:cs typeface="Segoe UI"/>
              </a:rPr>
              <a:t>our </a:t>
            </a:r>
            <a:r>
              <a:rPr lang="en-US">
                <a:solidFill>
                  <a:schemeClr val="bg1"/>
                </a:solidFill>
                <a:latin typeface="Source Sans Pro"/>
                <a:ea typeface="Segoe UI"/>
                <a:cs typeface="Segoe UI"/>
              </a:rPr>
              <a:t>Drama subject</a:t>
            </a:r>
            <a:r>
              <a:rPr lang="en-US" sz="1800" baseline="0">
                <a:solidFill>
                  <a:schemeClr val="bg1"/>
                </a:solidFill>
                <a:latin typeface="Source Sans Pro"/>
                <a:ea typeface="Segoe UI"/>
                <a:cs typeface="Segoe UI"/>
              </a:rPr>
              <a:t> team:</a:t>
            </a:r>
            <a:r>
              <a:rPr lang="en-US" sz="1800">
                <a:solidFill>
                  <a:schemeClr val="bg1"/>
                </a:solidFill>
                <a:latin typeface="Source Sans Pro"/>
                <a:ea typeface="Segoe UI"/>
                <a:cs typeface="Segoe UI"/>
              </a:rPr>
              <a:t>​</a:t>
            </a:r>
            <a:endParaRPr lang="en-US">
              <a:solidFill>
                <a:schemeClr val="bg1"/>
              </a:solidFill>
            </a:endParaRPr>
          </a:p>
          <a:p>
            <a:pPr rtl="0">
              <a:lnSpc>
                <a:spcPts val="2250"/>
              </a:lnSpc>
            </a:pPr>
            <a:r>
              <a:rPr lang="en-US">
                <a:solidFill>
                  <a:schemeClr val="bg1"/>
                </a:solidFill>
                <a:latin typeface="Source Sans Pro"/>
                <a:ea typeface="Segoe UI"/>
                <a:cs typeface="Segoe UI"/>
              </a:rPr>
              <a:t>drama</a:t>
            </a:r>
            <a:r>
              <a:rPr lang="en-US" sz="1800" baseline="0">
                <a:solidFill>
                  <a:schemeClr val="bg1"/>
                </a:solidFill>
                <a:latin typeface="Source Sans Pro"/>
                <a:ea typeface="Segoe UI"/>
                <a:cs typeface="Segoe UI"/>
              </a:rPr>
              <a:t>@aqa.org.uk</a:t>
            </a:r>
            <a:r>
              <a:rPr lang="en-US" sz="1800">
                <a:solidFill>
                  <a:schemeClr val="bg1"/>
                </a:solidFill>
                <a:latin typeface="Source Sans Pro"/>
                <a:ea typeface="Segoe UI"/>
                <a:cs typeface="Segoe UI"/>
              </a:rPr>
              <a:t>​</a:t>
            </a:r>
          </a:p>
          <a:p>
            <a:pPr>
              <a:lnSpc>
                <a:spcPts val="2250"/>
              </a:lnSpc>
            </a:pPr>
            <a:r>
              <a:rPr lang="en-US">
                <a:solidFill>
                  <a:schemeClr val="bg1"/>
                </a:solidFill>
                <a:latin typeface="Source Sans Pro"/>
                <a:cs typeface="Segoe UI"/>
              </a:rPr>
              <a:t>T: 01483 556 301</a:t>
            </a:r>
            <a:endParaRPr lang="en-US">
              <a:solidFill>
                <a:schemeClr val="bg1"/>
              </a:solidFill>
              <a:latin typeface="Source Sans Pro"/>
              <a:ea typeface="Source Sans Pro"/>
              <a:cs typeface="Segoe UI"/>
            </a:endParaRPr>
          </a:p>
          <a:p>
            <a:pPr>
              <a:lnSpc>
                <a:spcPts val="2250"/>
              </a:lnSpc>
            </a:pPr>
            <a:endParaRPr lang="en-US" sz="1800" baseline="0">
              <a:solidFill>
                <a:srgbClr val="FFFFFF"/>
              </a:solidFill>
              <a:latin typeface="Source Sans Pro"/>
              <a:ea typeface="Segoe UI"/>
              <a:cs typeface="Segoe UI"/>
            </a:endParaRPr>
          </a:p>
          <a:p>
            <a:pPr marL="0" algn="l">
              <a:spcBef>
                <a:spcPts val="200"/>
              </a:spcBef>
              <a:spcAft>
                <a:spcPts val="200"/>
              </a:spcAft>
            </a:pPr>
            <a:endParaRPr lang="en-GB" sz="1400" err="1"/>
          </a:p>
        </p:txBody>
      </p:sp>
      <p:pic>
        <p:nvPicPr>
          <p:cNvPr id="3" name="Picture 2" descr="A person with blue eyes wearing a red shirt and black jacket&#10;&#10;AI-generated content may be incorrect.">
            <a:extLst>
              <a:ext uri="{FF2B5EF4-FFF2-40B4-BE49-F238E27FC236}">
                <a16:creationId xmlns:a16="http://schemas.microsoft.com/office/drawing/2014/main" id="{EDE86A29-C6B6-0409-7E5D-2D8369CDE6C7}"/>
              </a:ext>
            </a:extLst>
          </p:cNvPr>
          <p:cNvPicPr>
            <a:picLocks noChangeAspect="1"/>
          </p:cNvPicPr>
          <p:nvPr/>
        </p:nvPicPr>
        <p:blipFill>
          <a:blip r:embed="rId7"/>
          <a:stretch>
            <a:fillRect/>
          </a:stretch>
        </p:blipFill>
        <p:spPr>
          <a:xfrm>
            <a:off x="7501953" y="1648703"/>
            <a:ext cx="1172803" cy="1776295"/>
          </a:xfrm>
          <a:prstGeom prst="rect">
            <a:avLst/>
          </a:prstGeom>
        </p:spPr>
      </p:pic>
    </p:spTree>
    <p:extLst>
      <p:ext uri="{BB962C8B-B14F-4D97-AF65-F5344CB8AC3E}">
        <p14:creationId xmlns:p14="http://schemas.microsoft.com/office/powerpoint/2010/main" val="1319376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C0FDD78-21A8-189E-7363-F45CC37C63EB}"/>
              </a:ext>
            </a:extLst>
          </p:cNvPr>
          <p:cNvSpPr>
            <a:spLocks noGrp="1"/>
          </p:cNvSpPr>
          <p:nvPr>
            <p:ph type="sldNum" sz="quarter" idx="11"/>
          </p:nvPr>
        </p:nvSpPr>
        <p:spPr/>
        <p:txBody>
          <a:bodyPr/>
          <a:lstStyle/>
          <a:p>
            <a:fld id="{39C6B835-EB63-4AE7-9628-740A286606E4}" type="slidenum">
              <a:rPr lang="en-GB" smtClean="0"/>
              <a:pPr/>
              <a:t>19</a:t>
            </a:fld>
            <a:endParaRPr lang="en-GB"/>
          </a:p>
        </p:txBody>
      </p:sp>
    </p:spTree>
    <p:extLst>
      <p:ext uri="{BB962C8B-B14F-4D97-AF65-F5344CB8AC3E}">
        <p14:creationId xmlns:p14="http://schemas.microsoft.com/office/powerpoint/2010/main" val="1956377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QA Corporate">
  <a:themeElements>
    <a:clrScheme name="Custom 36">
      <a:dk1>
        <a:sysClr val="windowText" lastClr="000000"/>
      </a:dk1>
      <a:lt1>
        <a:sysClr val="window" lastClr="FFFFFF"/>
      </a:lt1>
      <a:dk2>
        <a:srgbClr val="371376"/>
      </a:dk2>
      <a:lt2>
        <a:srgbClr val="C5B4E2"/>
      </a:lt2>
      <a:accent1>
        <a:srgbClr val="C8194B"/>
      </a:accent1>
      <a:accent2>
        <a:srgbClr val="19D3C5"/>
      </a:accent2>
      <a:accent3>
        <a:srgbClr val="6BC4E8"/>
      </a:accent3>
      <a:accent4>
        <a:srgbClr val="F2A8DC"/>
      </a:accent4>
      <a:accent5>
        <a:srgbClr val="F3E500"/>
      </a:accent5>
      <a:accent6>
        <a:srgbClr val="89DC65"/>
      </a:accent6>
      <a:hlink>
        <a:srgbClr val="000000"/>
      </a:hlink>
      <a:folHlink>
        <a:srgbClr val="371376"/>
      </a:folHlink>
    </a:clrScheme>
    <a:fontScheme name="AQA">
      <a:majorFont>
        <a:latin typeface="Source Sans Pro Black"/>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marL="0" algn="l">
          <a:spcBef>
            <a:spcPts val="200"/>
          </a:spcBef>
          <a:spcAft>
            <a:spcPts val="200"/>
          </a:spcAft>
          <a:defRPr sz="1400" dirty="0" err="1" smtClean="0"/>
        </a:defPPr>
      </a:lstStyle>
    </a:txDef>
  </a:objectDefaults>
  <a:extraClrSchemeLst/>
  <a:extLst>
    <a:ext uri="{05A4C25C-085E-4340-85A3-A5531E510DB2}">
      <thm15:themeFamily xmlns:thm15="http://schemas.microsoft.com/office/thememl/2012/main" name="Presentation1" id="{CB6D49E0-9391-4273-AF5F-1844B689CE95}" vid="{5194028C-7B29-42B8-A5EF-EAA92F3F914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C8B7A7149DFF9448C81CB346322136F" ma:contentTypeVersion="19" ma:contentTypeDescription="Create a new document." ma:contentTypeScope="" ma:versionID="2b02ef2dd4743386cf4cd4af9abf3186">
  <xsd:schema xmlns:xsd="http://www.w3.org/2001/XMLSchema" xmlns:xs="http://www.w3.org/2001/XMLSchema" xmlns:p="http://schemas.microsoft.com/office/2006/metadata/properties" xmlns:ns1="http://schemas.microsoft.com/sharepoint/v3" xmlns:ns2="85b96f3d-7645-496e-b8d3-4a69e45144ca" xmlns:ns3="577bb836-680c-422a-a29f-07e98b9911f2" targetNamespace="http://schemas.microsoft.com/office/2006/metadata/properties" ma:root="true" ma:fieldsID="f9a41689ecb98c58ecdf69f775d7854f" ns1:_="" ns2:_="" ns3:_="">
    <xsd:import namespace="http://schemas.microsoft.com/sharepoint/v3"/>
    <xsd:import namespace="85b96f3d-7645-496e-b8d3-4a69e45144ca"/>
    <xsd:import namespace="577bb836-680c-422a-a29f-07e98b9911f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ServiceObjectDetectorVersions" minOccurs="0"/>
                <xsd:element ref="ns2:MediaServiceSearchProperties" minOccurs="0"/>
                <xsd:element ref="ns1:_ip_UnifiedCompliancePolicyProperties" minOccurs="0"/>
                <xsd:element ref="ns1:_ip_UnifiedCompliancePolicyUIAction" minOccurs="0"/>
                <xsd:element ref="ns2:_Flow_SignoffStatu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b96f3d-7645-496e-b8d3-4a69e45144c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37d0e10-b593-4b08-babc-cd47853d0cc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_Flow_SignoffStatus" ma:index="25" nillable="true" ma:displayName="Sign-off status" ma:internalName="Sign_x002d_off_x0020_status">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77bb836-680c-422a-a29f-07e98b9911f2"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65666edf-923d-4fd5-889e-f244b01cc91a}" ma:internalName="TaxCatchAll" ma:showField="CatchAllData" ma:web="577bb836-680c-422a-a29f-07e98b9911f2">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5b96f3d-7645-496e-b8d3-4a69e45144ca">
      <Terms xmlns="http://schemas.microsoft.com/office/infopath/2007/PartnerControls"/>
    </lcf76f155ced4ddcb4097134ff3c332f>
    <TaxCatchAll xmlns="577bb836-680c-422a-a29f-07e98b9911f2" xsi:nil="true"/>
    <_ip_UnifiedCompliancePolicyUIAction xmlns="http://schemas.microsoft.com/sharepoint/v3" xsi:nil="true"/>
    <_ip_UnifiedCompliancePolicyProperties xmlns="http://schemas.microsoft.com/sharepoint/v3" xsi:nil="true"/>
    <_Flow_SignoffStatus xmlns="85b96f3d-7645-496e-b8d3-4a69e45144ca"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5E8D285-7743-4DB5-87AF-6C620BD9C3A0}">
  <ds:schemaRefs>
    <ds:schemaRef ds:uri="577bb836-680c-422a-a29f-07e98b9911f2"/>
    <ds:schemaRef ds:uri="85b96f3d-7645-496e-b8d3-4a69e45144c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AA17B60-BA75-48EA-BF87-D765A6A40C7A}">
  <ds:schemaRefs>
    <ds:schemaRef ds:uri="http://www.w3.org/XML/1998/namespace"/>
    <ds:schemaRef ds:uri="http://schemas.microsoft.com/office/infopath/2007/PartnerControls"/>
    <ds:schemaRef ds:uri="http://purl.org/dc/dcmitype/"/>
    <ds:schemaRef ds:uri="http://schemas.openxmlformats.org/package/2006/metadata/core-properties"/>
    <ds:schemaRef ds:uri="http://schemas.microsoft.com/sharepoint/v3"/>
    <ds:schemaRef ds:uri="http://purl.org/dc/elements/1.1/"/>
    <ds:schemaRef ds:uri="http://schemas.microsoft.com/office/2006/documentManagement/types"/>
    <ds:schemaRef ds:uri="577bb836-680c-422a-a29f-07e98b9911f2"/>
    <ds:schemaRef ds:uri="85b96f3d-7645-496e-b8d3-4a69e45144ca"/>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F89AFEAC-30AB-400A-98F3-7DCA2B0D96E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24.04.26 AQA_Corporate PPT Template_v02</Template>
  <TotalTime>6</TotalTime>
  <Words>1869</Words>
  <Application>Microsoft Office PowerPoint</Application>
  <PresentationFormat>Widescreen</PresentationFormat>
  <Paragraphs>266</Paragraphs>
  <Slides>19</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Calibri</vt:lpstr>
      <vt:lpstr>Source Sans Pro SemiBold</vt:lpstr>
      <vt:lpstr>Source Sans Pro</vt:lpstr>
      <vt:lpstr>Arial</vt:lpstr>
      <vt:lpstr>Source Sans Pro Black</vt:lpstr>
      <vt:lpstr>AQA Corporate</vt:lpstr>
      <vt:lpstr>Assessment Reform:  Drama  Hampshire drama conference  </vt:lpstr>
      <vt:lpstr>Assessment reform</vt:lpstr>
      <vt:lpstr>Educational reform underway</vt:lpstr>
      <vt:lpstr>Not yet confirmed by DfE</vt:lpstr>
      <vt:lpstr>Key dates for you</vt:lpstr>
      <vt:lpstr>The regulatory landscape for GCSE &amp; A-Levels</vt:lpstr>
      <vt:lpstr>What does the consultation process look like?</vt:lpstr>
      <vt:lpstr>GCSE Drama</vt:lpstr>
      <vt:lpstr>What this means for Drama          </vt:lpstr>
      <vt:lpstr>Key topics</vt:lpstr>
      <vt:lpstr>Clear simple assessment </vt:lpstr>
      <vt:lpstr>Assessing the right things</vt:lpstr>
      <vt:lpstr>Relevance to the real, ‘modern’ world </vt:lpstr>
      <vt:lpstr>Inclusion-/accessible-first mindset </vt:lpstr>
      <vt:lpstr>Consistency continuity and coherence across the curriculum </vt:lpstr>
      <vt:lpstr>PowerPoint Presentation</vt:lpstr>
      <vt:lpstr>Your questions</vt:lpstr>
      <vt:lpstr>Have your say – join our Teacher Panel.  We’re waiting to hear from you.</vt:lpstr>
      <vt:lpstr>PowerPoint Presentation</vt:lpstr>
    </vt:vector>
  </TitlesOfParts>
  <Company>AQA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Hannah Jordan</dc:creator>
  <cp:lastModifiedBy>Sandra Allan</cp:lastModifiedBy>
  <cp:revision>192</cp:revision>
  <dcterms:created xsi:type="dcterms:W3CDTF">2025-01-30T18:02:08Z</dcterms:created>
  <dcterms:modified xsi:type="dcterms:W3CDTF">2026-10-14T10:10:32Z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1acd197-20b5-43df-a901-28d53622fc7e_Enabled">
    <vt:lpwstr>true</vt:lpwstr>
  </property>
  <property fmtid="{D5CDD505-2E9C-101B-9397-08002B2CF9AE}" pid="3" name="MSIP_Label_91acd197-20b5-43df-a901-28d53622fc7e_SetDate">
    <vt:lpwstr>2024-01-10T11:57:13Z</vt:lpwstr>
  </property>
  <property fmtid="{D5CDD505-2E9C-101B-9397-08002B2CF9AE}" pid="4" name="MSIP_Label_91acd197-20b5-43df-a901-28d53622fc7e_Method">
    <vt:lpwstr>Standard</vt:lpwstr>
  </property>
  <property fmtid="{D5CDD505-2E9C-101B-9397-08002B2CF9AE}" pid="5" name="MSIP_Label_91acd197-20b5-43df-a901-28d53622fc7e_Name">
    <vt:lpwstr>Internal Confidential</vt:lpwstr>
  </property>
  <property fmtid="{D5CDD505-2E9C-101B-9397-08002B2CF9AE}" pid="6" name="MSIP_Label_91acd197-20b5-43df-a901-28d53622fc7e_SiteId">
    <vt:lpwstr>276d0956-0f29-4e02-83bb-f16796b3bf6a</vt:lpwstr>
  </property>
  <property fmtid="{D5CDD505-2E9C-101B-9397-08002B2CF9AE}" pid="7" name="MSIP_Label_91acd197-20b5-43df-a901-28d53622fc7e_ActionId">
    <vt:lpwstr>9cc3b224-fc79-4815-93ec-7606a1f474a9</vt:lpwstr>
  </property>
  <property fmtid="{D5CDD505-2E9C-101B-9397-08002B2CF9AE}" pid="8" name="MSIP_Label_91acd197-20b5-43df-a901-28d53622fc7e_ContentBits">
    <vt:lpwstr>0</vt:lpwstr>
  </property>
  <property fmtid="{D5CDD505-2E9C-101B-9397-08002B2CF9AE}" pid="9" name="ContentTypeId">
    <vt:lpwstr>0x0101004C8B7A7149DFF9448C81CB346322136F</vt:lpwstr>
  </property>
  <property fmtid="{D5CDD505-2E9C-101B-9397-08002B2CF9AE}" pid="10" name="MediaServiceImageTags">
    <vt:lpwstr/>
  </property>
</Properties>
</file>