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5"/>
  </p:sldMasterIdLst>
  <p:notesMasterIdLst>
    <p:notesMasterId r:id="rId46"/>
  </p:notesMasterIdLst>
  <p:sldIdLst>
    <p:sldId id="256" r:id="rId6"/>
    <p:sldId id="1391" r:id="rId7"/>
    <p:sldId id="1423" r:id="rId8"/>
    <p:sldId id="1389" r:id="rId9"/>
    <p:sldId id="1394" r:id="rId10"/>
    <p:sldId id="1569" r:id="rId11"/>
    <p:sldId id="1570" r:id="rId12"/>
    <p:sldId id="1559" r:id="rId13"/>
    <p:sldId id="1395" r:id="rId14"/>
    <p:sldId id="1455" r:id="rId15"/>
    <p:sldId id="1573" r:id="rId16"/>
    <p:sldId id="1583" r:id="rId17"/>
    <p:sldId id="1590" r:id="rId18"/>
    <p:sldId id="1591" r:id="rId19"/>
    <p:sldId id="1593" r:id="rId20"/>
    <p:sldId id="1592" r:id="rId21"/>
    <p:sldId id="1574" r:id="rId22"/>
    <p:sldId id="1585" r:id="rId23"/>
    <p:sldId id="1580" r:id="rId24"/>
    <p:sldId id="1577" r:id="rId25"/>
    <p:sldId id="1588" r:id="rId26"/>
    <p:sldId id="1589" r:id="rId27"/>
    <p:sldId id="1576" r:id="rId28"/>
    <p:sldId id="268" r:id="rId29"/>
    <p:sldId id="1586" r:id="rId30"/>
    <p:sldId id="1575" r:id="rId31"/>
    <p:sldId id="1594" r:id="rId32"/>
    <p:sldId id="1427" r:id="rId33"/>
    <p:sldId id="1579" r:id="rId34"/>
    <p:sldId id="1560" r:id="rId35"/>
    <p:sldId id="1587" r:id="rId36"/>
    <p:sldId id="1433" r:id="rId37"/>
    <p:sldId id="1578" r:id="rId38"/>
    <p:sldId id="1584" r:id="rId39"/>
    <p:sldId id="1581" r:id="rId40"/>
    <p:sldId id="1562" r:id="rId41"/>
    <p:sldId id="1561" r:id="rId42"/>
    <p:sldId id="1582" r:id="rId43"/>
    <p:sldId id="1450" r:id="rId44"/>
    <p:sldId id="1436" r:id="rId45"/>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0" userDrawn="1">
          <p15:clr>
            <a:srgbClr val="A4A3A4"/>
          </p15:clr>
        </p15:guide>
        <p15:guide id="2" pos="853" userDrawn="1">
          <p15:clr>
            <a:srgbClr val="A4A3A4"/>
          </p15:clr>
        </p15:guide>
        <p15:guide id="3" pos="14483" userDrawn="1">
          <p15:clr>
            <a:srgbClr val="A4A3A4"/>
          </p15:clr>
        </p15:guide>
        <p15:guide id="4" orient="horz" pos="7767" userDrawn="1">
          <p15:clr>
            <a:srgbClr val="A4A3A4"/>
          </p15:clr>
        </p15:guide>
        <p15:guide id="5" pos="1556" userDrawn="1">
          <p15:clr>
            <a:srgbClr val="A4A3A4"/>
          </p15:clr>
        </p15:guide>
        <p15:guide id="6" pos="2032" userDrawn="1">
          <p15:clr>
            <a:srgbClr val="A4A3A4"/>
          </p15:clr>
        </p15:guide>
        <p15:guide id="7" pos="6728" userDrawn="1">
          <p15:clr>
            <a:srgbClr val="A4A3A4"/>
          </p15:clr>
        </p15:guide>
        <p15:guide id="8" pos="6296" userDrawn="1">
          <p15:clr>
            <a:srgbClr val="A4A3A4"/>
          </p15:clr>
        </p15:guide>
        <p15:guide id="9" pos="5548" userDrawn="1">
          <p15:clr>
            <a:srgbClr val="A4A3A4"/>
          </p15:clr>
        </p15:guide>
        <p15:guide id="10" pos="5117" userDrawn="1">
          <p15:clr>
            <a:srgbClr val="A4A3A4"/>
          </p15:clr>
        </p15:guide>
        <p15:guide id="11" pos="4346" userDrawn="1">
          <p15:clr>
            <a:srgbClr val="A4A3A4"/>
          </p15:clr>
        </p15:guide>
        <p15:guide id="12" pos="2758" userDrawn="1">
          <p15:clr>
            <a:srgbClr val="A4A3A4"/>
          </p15:clr>
        </p15:guide>
        <p15:guide id="13" pos="3212" userDrawn="1">
          <p15:clr>
            <a:srgbClr val="A4A3A4"/>
          </p15:clr>
        </p15:guide>
        <p15:guide id="14" pos="3914" userDrawn="1">
          <p15:clr>
            <a:srgbClr val="A4A3A4"/>
          </p15:clr>
        </p15:guide>
        <p15:guide id="15" pos="9789" userDrawn="1">
          <p15:clr>
            <a:srgbClr val="A4A3A4"/>
          </p15:clr>
        </p15:guide>
        <p15:guide id="16" pos="9063" userDrawn="1">
          <p15:clr>
            <a:srgbClr val="A4A3A4"/>
          </p15:clr>
        </p15:guide>
        <p15:guide id="17" pos="8631" userDrawn="1">
          <p15:clr>
            <a:srgbClr val="A4A3A4"/>
          </p15:clr>
        </p15:guide>
        <p15:guide id="18" pos="7453" userDrawn="1">
          <p15:clr>
            <a:srgbClr val="A4A3A4"/>
          </p15:clr>
        </p15:guide>
        <p15:guide id="19" pos="7883" userDrawn="1">
          <p15:clr>
            <a:srgbClr val="A4A3A4"/>
          </p15:clr>
        </p15:guide>
        <p15:guide id="20" pos="10242" userDrawn="1">
          <p15:clr>
            <a:srgbClr val="A4A3A4"/>
          </p15:clr>
        </p15:guide>
        <p15:guide id="21" pos="11399" userDrawn="1">
          <p15:clr>
            <a:srgbClr val="A4A3A4"/>
          </p15:clr>
        </p15:guide>
        <p15:guide id="22" pos="10969" userDrawn="1">
          <p15:clr>
            <a:srgbClr val="A4A3A4"/>
          </p15:clr>
        </p15:guide>
        <p15:guide id="23" pos="12125" userDrawn="1">
          <p15:clr>
            <a:srgbClr val="A4A3A4"/>
          </p15:clr>
        </p15:guide>
        <p15:guide id="24" pos="12557" userDrawn="1">
          <p15:clr>
            <a:srgbClr val="A4A3A4"/>
          </p15:clr>
        </p15:guide>
        <p15:guide id="25" pos="13327" userDrawn="1">
          <p15:clr>
            <a:srgbClr val="A4A3A4"/>
          </p15:clr>
        </p15:guide>
        <p15:guide id="26" pos="13758" userDrawn="1">
          <p15:clr>
            <a:srgbClr val="A4A3A4"/>
          </p15:clr>
        </p15:guide>
        <p15:guide id="27" orient="horz" pos="21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3"/>
    <a:srgbClr val="08314C"/>
    <a:srgbClr val="E40520"/>
    <a:srgbClr val="429AD6"/>
    <a:srgbClr val="8A358C"/>
    <a:srgbClr val="7F14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A373A0-9896-4465-B67C-D6E105086551}" v="187" dt="2025-11-13T12:52:22.6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00" autoAdjust="0"/>
    <p:restoredTop sz="79915" autoAdjust="0"/>
  </p:normalViewPr>
  <p:slideViewPr>
    <p:cSldViewPr snapToGrid="0">
      <p:cViewPr varScale="1">
        <p:scale>
          <a:sx n="25" d="100"/>
          <a:sy n="25" d="100"/>
        </p:scale>
        <p:origin x="1012" y="72"/>
      </p:cViewPr>
      <p:guideLst>
        <p:guide orient="horz" pos="850"/>
        <p:guide pos="853"/>
        <p:guide pos="14483"/>
        <p:guide orient="horz" pos="7767"/>
        <p:guide pos="1556"/>
        <p:guide pos="2032"/>
        <p:guide pos="6728"/>
        <p:guide pos="6296"/>
        <p:guide pos="5548"/>
        <p:guide pos="5117"/>
        <p:guide pos="4346"/>
        <p:guide pos="2758"/>
        <p:guide pos="3212"/>
        <p:guide pos="3914"/>
        <p:guide pos="9789"/>
        <p:guide pos="9063"/>
        <p:guide pos="8631"/>
        <p:guide pos="7453"/>
        <p:guide pos="7883"/>
        <p:guide pos="10242"/>
        <p:guide pos="11399"/>
        <p:guide pos="10969"/>
        <p:guide pos="12125"/>
        <p:guide pos="12557"/>
        <p:guide pos="13327"/>
        <p:guide pos="13758"/>
        <p:guide orient="horz" pos="216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itchard, Cindy" userId="26239436-f244-48ee-9592-488f7c2a36c4" providerId="ADAL" clId="{D7E9652B-599B-493F-86EB-4B758DD466EE}"/>
    <pc:docChg chg="undo custSel addSld delSld modSld sldOrd">
      <pc:chgData name="Pritchard, Cindy" userId="26239436-f244-48ee-9592-488f7c2a36c4" providerId="ADAL" clId="{D7E9652B-599B-493F-86EB-4B758DD466EE}" dt="2025-07-17T21:24:55.996" v="7309" actId="1076"/>
      <pc:docMkLst>
        <pc:docMk/>
      </pc:docMkLst>
      <pc:sldChg chg="addSp delSp modSp mod">
        <pc:chgData name="Pritchard, Cindy" userId="26239436-f244-48ee-9592-488f7c2a36c4" providerId="ADAL" clId="{D7E9652B-599B-493F-86EB-4B758DD466EE}" dt="2025-07-17T21:21:30.629" v="6885" actId="1076"/>
        <pc:sldMkLst>
          <pc:docMk/>
          <pc:sldMk cId="3543087411" sldId="256"/>
        </pc:sldMkLst>
      </pc:sldChg>
      <pc:sldChg chg="addSp delSp modSp add mod ord">
        <pc:chgData name="Pritchard, Cindy" userId="26239436-f244-48ee-9592-488f7c2a36c4" providerId="ADAL" clId="{D7E9652B-599B-493F-86EB-4B758DD466EE}" dt="2025-07-17T20:47:23.781" v="4546"/>
        <pc:sldMkLst>
          <pc:docMk/>
          <pc:sldMk cId="3922293236" sldId="266"/>
        </pc:sldMkLst>
      </pc:sldChg>
      <pc:sldChg chg="addSp modSp add mod ord">
        <pc:chgData name="Pritchard, Cindy" userId="26239436-f244-48ee-9592-488f7c2a36c4" providerId="ADAL" clId="{D7E9652B-599B-493F-86EB-4B758DD466EE}" dt="2025-07-17T20:50:59.534" v="4677" actId="1076"/>
        <pc:sldMkLst>
          <pc:docMk/>
          <pc:sldMk cId="2727724165" sldId="268"/>
        </pc:sldMkLst>
      </pc:sldChg>
      <pc:sldChg chg="modSp add mod">
        <pc:chgData name="Pritchard, Cindy" userId="26239436-f244-48ee-9592-488f7c2a36c4" providerId="ADAL" clId="{D7E9652B-599B-493F-86EB-4B758DD466EE}" dt="2025-07-17T20:04:03.653" v="3469"/>
        <pc:sldMkLst>
          <pc:docMk/>
          <pc:sldMk cId="250292285" sldId="269"/>
        </pc:sldMkLst>
      </pc:sldChg>
      <pc:sldChg chg="add ord">
        <pc:chgData name="Pritchard, Cindy" userId="26239436-f244-48ee-9592-488f7c2a36c4" providerId="ADAL" clId="{D7E9652B-599B-493F-86EB-4B758DD466EE}" dt="2025-07-17T20:47:33.039" v="4552"/>
        <pc:sldMkLst>
          <pc:docMk/>
          <pc:sldMk cId="3807792743" sldId="270"/>
        </pc:sldMkLst>
      </pc:sldChg>
      <pc:sldChg chg="addSp delSp modSp mod">
        <pc:chgData name="Pritchard, Cindy" userId="26239436-f244-48ee-9592-488f7c2a36c4" providerId="ADAL" clId="{D7E9652B-599B-493F-86EB-4B758DD466EE}" dt="2025-07-17T21:23:36.111" v="7174" actId="21"/>
        <pc:sldMkLst>
          <pc:docMk/>
          <pc:sldMk cId="997501777" sldId="1389"/>
        </pc:sldMkLst>
      </pc:sldChg>
      <pc:sldChg chg="addSp modSp mod">
        <pc:chgData name="Pritchard, Cindy" userId="26239436-f244-48ee-9592-488f7c2a36c4" providerId="ADAL" clId="{D7E9652B-599B-493F-86EB-4B758DD466EE}" dt="2025-07-17T21:24:55.996" v="7309" actId="1076"/>
        <pc:sldMkLst>
          <pc:docMk/>
          <pc:sldMk cId="1436235906" sldId="1391"/>
        </pc:sldMkLst>
      </pc:sldChg>
      <pc:sldChg chg="del">
        <pc:chgData name="Pritchard, Cindy" userId="26239436-f244-48ee-9592-488f7c2a36c4" providerId="ADAL" clId="{D7E9652B-599B-493F-86EB-4B758DD466EE}" dt="2025-06-26T18:17:10.454" v="12" actId="2696"/>
        <pc:sldMkLst>
          <pc:docMk/>
          <pc:sldMk cId="3421150724" sldId="1393"/>
        </pc:sldMkLst>
      </pc:sldChg>
      <pc:sldChg chg="addSp delSp modSp mod ord modNotesTx">
        <pc:chgData name="Pritchard, Cindy" userId="26239436-f244-48ee-9592-488f7c2a36c4" providerId="ADAL" clId="{D7E9652B-599B-493F-86EB-4B758DD466EE}" dt="2025-07-15T16:10:44.560" v="2080"/>
        <pc:sldMkLst>
          <pc:docMk/>
          <pc:sldMk cId="1188404328" sldId="1394"/>
        </pc:sldMkLst>
      </pc:sldChg>
      <pc:sldChg chg="addSp delSp modSp mod">
        <pc:chgData name="Pritchard, Cindy" userId="26239436-f244-48ee-9592-488f7c2a36c4" providerId="ADAL" clId="{D7E9652B-599B-493F-86EB-4B758DD466EE}" dt="2025-07-11T08:38:35.048" v="903" actId="403"/>
        <pc:sldMkLst>
          <pc:docMk/>
          <pc:sldMk cId="606767422" sldId="1395"/>
        </pc:sldMkLst>
      </pc:sldChg>
      <pc:sldChg chg="del">
        <pc:chgData name="Pritchard, Cindy" userId="26239436-f244-48ee-9592-488f7c2a36c4" providerId="ADAL" clId="{D7E9652B-599B-493F-86EB-4B758DD466EE}" dt="2025-06-26T18:17:14.598" v="13" actId="2696"/>
        <pc:sldMkLst>
          <pc:docMk/>
          <pc:sldMk cId="3263035371" sldId="1396"/>
        </pc:sldMkLst>
      </pc:sldChg>
      <pc:sldChg chg="del">
        <pc:chgData name="Pritchard, Cindy" userId="26239436-f244-48ee-9592-488f7c2a36c4" providerId="ADAL" clId="{D7E9652B-599B-493F-86EB-4B758DD466EE}" dt="2025-06-26T18:17:10.454" v="12" actId="2696"/>
        <pc:sldMkLst>
          <pc:docMk/>
          <pc:sldMk cId="4225044440" sldId="1397"/>
        </pc:sldMkLst>
      </pc:sldChg>
      <pc:sldChg chg="del">
        <pc:chgData name="Pritchard, Cindy" userId="26239436-f244-48ee-9592-488f7c2a36c4" providerId="ADAL" clId="{D7E9652B-599B-493F-86EB-4B758DD466EE}" dt="2025-06-26T18:18:01.869" v="35" actId="2696"/>
        <pc:sldMkLst>
          <pc:docMk/>
          <pc:sldMk cId="839167302" sldId="1398"/>
        </pc:sldMkLst>
      </pc:sldChg>
      <pc:sldChg chg="del">
        <pc:chgData name="Pritchard, Cindy" userId="26239436-f244-48ee-9592-488f7c2a36c4" providerId="ADAL" clId="{D7E9652B-599B-493F-86EB-4B758DD466EE}" dt="2025-06-26T18:17:10.454" v="12" actId="2696"/>
        <pc:sldMkLst>
          <pc:docMk/>
          <pc:sldMk cId="1911575985" sldId="1399"/>
        </pc:sldMkLst>
      </pc:sldChg>
      <pc:sldChg chg="del">
        <pc:chgData name="Pritchard, Cindy" userId="26239436-f244-48ee-9592-488f7c2a36c4" providerId="ADAL" clId="{D7E9652B-599B-493F-86EB-4B758DD466EE}" dt="2025-06-26T18:18:01.869" v="35" actId="2696"/>
        <pc:sldMkLst>
          <pc:docMk/>
          <pc:sldMk cId="3439813103" sldId="1400"/>
        </pc:sldMkLst>
      </pc:sldChg>
      <pc:sldChg chg="addSp delSp modSp mod ord">
        <pc:chgData name="Pritchard, Cindy" userId="26239436-f244-48ee-9592-488f7c2a36c4" providerId="ADAL" clId="{D7E9652B-599B-493F-86EB-4B758DD466EE}" dt="2025-07-17T20:47:43.578" v="4554"/>
        <pc:sldMkLst>
          <pc:docMk/>
          <pc:sldMk cId="2875763015" sldId="1401"/>
        </pc:sldMkLst>
      </pc:sldChg>
      <pc:sldChg chg="del">
        <pc:chgData name="Pritchard, Cindy" userId="26239436-f244-48ee-9592-488f7c2a36c4" providerId="ADAL" clId="{D7E9652B-599B-493F-86EB-4B758DD466EE}" dt="2025-06-26T18:17:10.454" v="12" actId="2696"/>
        <pc:sldMkLst>
          <pc:docMk/>
          <pc:sldMk cId="2386779370" sldId="1402"/>
        </pc:sldMkLst>
      </pc:sldChg>
      <pc:sldChg chg="del">
        <pc:chgData name="Pritchard, Cindy" userId="26239436-f244-48ee-9592-488f7c2a36c4" providerId="ADAL" clId="{D7E9652B-599B-493F-86EB-4B758DD466EE}" dt="2025-06-26T18:18:01.869" v="35" actId="2696"/>
        <pc:sldMkLst>
          <pc:docMk/>
          <pc:sldMk cId="3296599712" sldId="1403"/>
        </pc:sldMkLst>
      </pc:sldChg>
      <pc:sldChg chg="del">
        <pc:chgData name="Pritchard, Cindy" userId="26239436-f244-48ee-9592-488f7c2a36c4" providerId="ADAL" clId="{D7E9652B-599B-493F-86EB-4B758DD466EE}" dt="2025-06-26T18:18:08.780" v="36" actId="2696"/>
        <pc:sldMkLst>
          <pc:docMk/>
          <pc:sldMk cId="3282681865" sldId="1404"/>
        </pc:sldMkLst>
      </pc:sldChg>
      <pc:sldChg chg="del">
        <pc:chgData name="Pritchard, Cindy" userId="26239436-f244-48ee-9592-488f7c2a36c4" providerId="ADAL" clId="{D7E9652B-599B-493F-86EB-4B758DD466EE}" dt="2025-06-26T18:18:08.780" v="36" actId="2696"/>
        <pc:sldMkLst>
          <pc:docMk/>
          <pc:sldMk cId="2318397609" sldId="1405"/>
        </pc:sldMkLst>
      </pc:sldChg>
      <pc:sldChg chg="del">
        <pc:chgData name="Pritchard, Cindy" userId="26239436-f244-48ee-9592-488f7c2a36c4" providerId="ADAL" clId="{D7E9652B-599B-493F-86EB-4B758DD466EE}" dt="2025-06-26T18:18:01.869" v="35" actId="2696"/>
        <pc:sldMkLst>
          <pc:docMk/>
          <pc:sldMk cId="305225385" sldId="1406"/>
        </pc:sldMkLst>
      </pc:sldChg>
      <pc:sldChg chg="del">
        <pc:chgData name="Pritchard, Cindy" userId="26239436-f244-48ee-9592-488f7c2a36c4" providerId="ADAL" clId="{D7E9652B-599B-493F-86EB-4B758DD466EE}" dt="2025-06-26T18:17:05.346" v="11" actId="2696"/>
        <pc:sldMkLst>
          <pc:docMk/>
          <pc:sldMk cId="804278441" sldId="1407"/>
        </pc:sldMkLst>
      </pc:sldChg>
      <pc:sldChg chg="del">
        <pc:chgData name="Pritchard, Cindy" userId="26239436-f244-48ee-9592-488f7c2a36c4" providerId="ADAL" clId="{D7E9652B-599B-493F-86EB-4B758DD466EE}" dt="2025-06-26T18:17:14.598" v="13" actId="2696"/>
        <pc:sldMkLst>
          <pc:docMk/>
          <pc:sldMk cId="23310571" sldId="1408"/>
        </pc:sldMkLst>
      </pc:sldChg>
      <pc:sldChg chg="del">
        <pc:chgData name="Pritchard, Cindy" userId="26239436-f244-48ee-9592-488f7c2a36c4" providerId="ADAL" clId="{D7E9652B-599B-493F-86EB-4B758DD466EE}" dt="2025-06-26T18:18:08.780" v="36" actId="2696"/>
        <pc:sldMkLst>
          <pc:docMk/>
          <pc:sldMk cId="1372632091" sldId="1409"/>
        </pc:sldMkLst>
      </pc:sldChg>
      <pc:sldChg chg="del">
        <pc:chgData name="Pritchard, Cindy" userId="26239436-f244-48ee-9592-488f7c2a36c4" providerId="ADAL" clId="{D7E9652B-599B-493F-86EB-4B758DD466EE}" dt="2025-06-26T18:17:14.598" v="13" actId="2696"/>
        <pc:sldMkLst>
          <pc:docMk/>
          <pc:sldMk cId="2064116428" sldId="1410"/>
        </pc:sldMkLst>
      </pc:sldChg>
      <pc:sldChg chg="del">
        <pc:chgData name="Pritchard, Cindy" userId="26239436-f244-48ee-9592-488f7c2a36c4" providerId="ADAL" clId="{D7E9652B-599B-493F-86EB-4B758DD466EE}" dt="2025-06-26T18:17:14.598" v="13" actId="2696"/>
        <pc:sldMkLst>
          <pc:docMk/>
          <pc:sldMk cId="3491924836" sldId="1411"/>
        </pc:sldMkLst>
      </pc:sldChg>
      <pc:sldChg chg="del">
        <pc:chgData name="Pritchard, Cindy" userId="26239436-f244-48ee-9592-488f7c2a36c4" providerId="ADAL" clId="{D7E9652B-599B-493F-86EB-4B758DD466EE}" dt="2025-06-26T18:18:08.780" v="36" actId="2696"/>
        <pc:sldMkLst>
          <pc:docMk/>
          <pc:sldMk cId="3296444297" sldId="1412"/>
        </pc:sldMkLst>
      </pc:sldChg>
      <pc:sldChg chg="del">
        <pc:chgData name="Pritchard, Cindy" userId="26239436-f244-48ee-9592-488f7c2a36c4" providerId="ADAL" clId="{D7E9652B-599B-493F-86EB-4B758DD466EE}" dt="2025-06-26T18:18:08.780" v="36" actId="2696"/>
        <pc:sldMkLst>
          <pc:docMk/>
          <pc:sldMk cId="2933830376" sldId="1413"/>
        </pc:sldMkLst>
      </pc:sldChg>
      <pc:sldChg chg="del">
        <pc:chgData name="Pritchard, Cindy" userId="26239436-f244-48ee-9592-488f7c2a36c4" providerId="ADAL" clId="{D7E9652B-599B-493F-86EB-4B758DD466EE}" dt="2025-06-26T18:18:12.640" v="37" actId="2696"/>
        <pc:sldMkLst>
          <pc:docMk/>
          <pc:sldMk cId="184783157" sldId="1414"/>
        </pc:sldMkLst>
      </pc:sldChg>
      <pc:sldChg chg="del">
        <pc:chgData name="Pritchard, Cindy" userId="26239436-f244-48ee-9592-488f7c2a36c4" providerId="ADAL" clId="{D7E9652B-599B-493F-86EB-4B758DD466EE}" dt="2025-06-26T18:18:01.869" v="35" actId="2696"/>
        <pc:sldMkLst>
          <pc:docMk/>
          <pc:sldMk cId="3558104304" sldId="1415"/>
        </pc:sldMkLst>
      </pc:sldChg>
      <pc:sldChg chg="del">
        <pc:chgData name="Pritchard, Cindy" userId="26239436-f244-48ee-9592-488f7c2a36c4" providerId="ADAL" clId="{D7E9652B-599B-493F-86EB-4B758DD466EE}" dt="2025-06-26T18:17:19.053" v="14" actId="2696"/>
        <pc:sldMkLst>
          <pc:docMk/>
          <pc:sldMk cId="2406924899" sldId="1416"/>
        </pc:sldMkLst>
      </pc:sldChg>
      <pc:sldChg chg="del">
        <pc:chgData name="Pritchard, Cindy" userId="26239436-f244-48ee-9592-488f7c2a36c4" providerId="ADAL" clId="{D7E9652B-599B-493F-86EB-4B758DD466EE}" dt="2025-06-26T18:17:19.053" v="14" actId="2696"/>
        <pc:sldMkLst>
          <pc:docMk/>
          <pc:sldMk cId="4129082665" sldId="1417"/>
        </pc:sldMkLst>
      </pc:sldChg>
      <pc:sldChg chg="del">
        <pc:chgData name="Pritchard, Cindy" userId="26239436-f244-48ee-9592-488f7c2a36c4" providerId="ADAL" clId="{D7E9652B-599B-493F-86EB-4B758DD466EE}" dt="2025-06-26T18:17:05.346" v="11" actId="2696"/>
        <pc:sldMkLst>
          <pc:docMk/>
          <pc:sldMk cId="3910560816" sldId="1418"/>
        </pc:sldMkLst>
      </pc:sldChg>
      <pc:sldChg chg="del">
        <pc:chgData name="Pritchard, Cindy" userId="26239436-f244-48ee-9592-488f7c2a36c4" providerId="ADAL" clId="{D7E9652B-599B-493F-86EB-4B758DD466EE}" dt="2025-06-26T18:17:05.346" v="11" actId="2696"/>
        <pc:sldMkLst>
          <pc:docMk/>
          <pc:sldMk cId="4119005149" sldId="1419"/>
        </pc:sldMkLst>
      </pc:sldChg>
      <pc:sldChg chg="del">
        <pc:chgData name="Pritchard, Cindy" userId="26239436-f244-48ee-9592-488f7c2a36c4" providerId="ADAL" clId="{D7E9652B-599B-493F-86EB-4B758DD466EE}" dt="2025-06-26T18:17:05.346" v="11" actId="2696"/>
        <pc:sldMkLst>
          <pc:docMk/>
          <pc:sldMk cId="1994743696" sldId="1420"/>
        </pc:sldMkLst>
      </pc:sldChg>
      <pc:sldChg chg="del">
        <pc:chgData name="Pritchard, Cindy" userId="26239436-f244-48ee-9592-488f7c2a36c4" providerId="ADAL" clId="{D7E9652B-599B-493F-86EB-4B758DD466EE}" dt="2025-06-26T18:17:19.053" v="14" actId="2696"/>
        <pc:sldMkLst>
          <pc:docMk/>
          <pc:sldMk cId="489344944" sldId="1421"/>
        </pc:sldMkLst>
      </pc:sldChg>
      <pc:sldChg chg="del">
        <pc:chgData name="Pritchard, Cindy" userId="26239436-f244-48ee-9592-488f7c2a36c4" providerId="ADAL" clId="{D7E9652B-599B-493F-86EB-4B758DD466EE}" dt="2025-06-26T18:18:08.780" v="36" actId="2696"/>
        <pc:sldMkLst>
          <pc:docMk/>
          <pc:sldMk cId="534676555" sldId="1422"/>
        </pc:sldMkLst>
      </pc:sldChg>
      <pc:sldChg chg="modSp mod">
        <pc:chgData name="Pritchard, Cindy" userId="26239436-f244-48ee-9592-488f7c2a36c4" providerId="ADAL" clId="{D7E9652B-599B-493F-86EB-4B758DD466EE}" dt="2025-07-17T21:15:20.180" v="5714" actId="20577"/>
        <pc:sldMkLst>
          <pc:docMk/>
          <pc:sldMk cId="3922236785" sldId="1423"/>
        </pc:sldMkLst>
      </pc:sldChg>
      <pc:sldChg chg="del">
        <pc:chgData name="Pritchard, Cindy" userId="26239436-f244-48ee-9592-488f7c2a36c4" providerId="ADAL" clId="{D7E9652B-599B-493F-86EB-4B758DD466EE}" dt="2025-06-26T18:18:08.780" v="36" actId="2696"/>
        <pc:sldMkLst>
          <pc:docMk/>
          <pc:sldMk cId="840627321" sldId="1424"/>
        </pc:sldMkLst>
      </pc:sldChg>
      <pc:sldChg chg="addSp modSp new mod ord">
        <pc:chgData name="Pritchard, Cindy" userId="26239436-f244-48ee-9592-488f7c2a36c4" providerId="ADAL" clId="{D7E9652B-599B-493F-86EB-4B758DD466EE}" dt="2025-07-17T19:12:34.835" v="3217" actId="14100"/>
        <pc:sldMkLst>
          <pc:docMk/>
          <pc:sldMk cId="2972920448" sldId="1424"/>
        </pc:sldMkLst>
      </pc:sldChg>
      <pc:sldChg chg="modSp new del mod ord">
        <pc:chgData name="Pritchard, Cindy" userId="26239436-f244-48ee-9592-488f7c2a36c4" providerId="ADAL" clId="{D7E9652B-599B-493F-86EB-4B758DD466EE}" dt="2025-07-17T20:47:58.665" v="4557" actId="2696"/>
        <pc:sldMkLst>
          <pc:docMk/>
          <pc:sldMk cId="793774273" sldId="1425"/>
        </pc:sldMkLst>
      </pc:sldChg>
      <pc:sldChg chg="addSp delSp modSp new mod ord">
        <pc:chgData name="Pritchard, Cindy" userId="26239436-f244-48ee-9592-488f7c2a36c4" providerId="ADAL" clId="{D7E9652B-599B-493F-86EB-4B758DD466EE}" dt="2025-07-11T08:33:29.370" v="599" actId="14100"/>
        <pc:sldMkLst>
          <pc:docMk/>
          <pc:sldMk cId="3216611603" sldId="1426"/>
        </pc:sldMkLst>
      </pc:sldChg>
      <pc:sldChg chg="addSp delSp modSp new mod ord">
        <pc:chgData name="Pritchard, Cindy" userId="26239436-f244-48ee-9592-488f7c2a36c4" providerId="ADAL" clId="{D7E9652B-599B-493F-86EB-4B758DD466EE}" dt="2025-07-17T20:47:52.867" v="4556"/>
        <pc:sldMkLst>
          <pc:docMk/>
          <pc:sldMk cId="1789437313" sldId="1427"/>
        </pc:sldMkLst>
      </pc:sldChg>
      <pc:sldChg chg="addSp delSp modSp new mod ord">
        <pc:chgData name="Pritchard, Cindy" userId="26239436-f244-48ee-9592-488f7c2a36c4" providerId="ADAL" clId="{D7E9652B-599B-493F-86EB-4B758DD466EE}" dt="2025-07-17T20:48:31.981" v="4579"/>
        <pc:sldMkLst>
          <pc:docMk/>
          <pc:sldMk cId="4043917972" sldId="1428"/>
        </pc:sldMkLst>
      </pc:sldChg>
      <pc:sldChg chg="addSp delSp modSp new mod ord">
        <pc:chgData name="Pritchard, Cindy" userId="26239436-f244-48ee-9592-488f7c2a36c4" providerId="ADAL" clId="{D7E9652B-599B-493F-86EB-4B758DD466EE}" dt="2025-07-17T20:48:59.767" v="4581"/>
        <pc:sldMkLst>
          <pc:docMk/>
          <pc:sldMk cId="4147237713" sldId="1429"/>
        </pc:sldMkLst>
      </pc:sldChg>
      <pc:sldChg chg="addSp delSp modSp new mod ord">
        <pc:chgData name="Pritchard, Cindy" userId="26239436-f244-48ee-9592-488f7c2a36c4" providerId="ADAL" clId="{D7E9652B-599B-493F-86EB-4B758DD466EE}" dt="2025-07-15T16:10:45.888" v="2082"/>
        <pc:sldMkLst>
          <pc:docMk/>
          <pc:sldMk cId="3050915263" sldId="1430"/>
        </pc:sldMkLst>
      </pc:sldChg>
      <pc:sldChg chg="addSp delSp modSp new mod ord">
        <pc:chgData name="Pritchard, Cindy" userId="26239436-f244-48ee-9592-488f7c2a36c4" providerId="ADAL" clId="{D7E9652B-599B-493F-86EB-4B758DD466EE}" dt="2025-07-15T16:10:47.708" v="2084"/>
        <pc:sldMkLst>
          <pc:docMk/>
          <pc:sldMk cId="2414106487" sldId="1431"/>
        </pc:sldMkLst>
      </pc:sldChg>
      <pc:sldChg chg="addSp delSp modSp new del mod ord">
        <pc:chgData name="Pritchard, Cindy" userId="26239436-f244-48ee-9592-488f7c2a36c4" providerId="ADAL" clId="{D7E9652B-599B-493F-86EB-4B758DD466EE}" dt="2025-07-17T19:04:06.238" v="2269" actId="2696"/>
        <pc:sldMkLst>
          <pc:docMk/>
          <pc:sldMk cId="3637912485" sldId="1432"/>
        </pc:sldMkLst>
      </pc:sldChg>
      <pc:sldChg chg="addSp modSp new mod">
        <pc:chgData name="Pritchard, Cindy" userId="26239436-f244-48ee-9592-488f7c2a36c4" providerId="ADAL" clId="{D7E9652B-599B-493F-86EB-4B758DD466EE}" dt="2025-07-17T19:10:17.068" v="2938" actId="208"/>
        <pc:sldMkLst>
          <pc:docMk/>
          <pc:sldMk cId="3435294436" sldId="1433"/>
        </pc:sldMkLst>
      </pc:sldChg>
      <pc:sldChg chg="modSp new del mod ord">
        <pc:chgData name="Pritchard, Cindy" userId="26239436-f244-48ee-9592-488f7c2a36c4" providerId="ADAL" clId="{D7E9652B-599B-493F-86EB-4B758DD466EE}" dt="2025-07-17T19:58:53.133" v="3350" actId="2696"/>
        <pc:sldMkLst>
          <pc:docMk/>
          <pc:sldMk cId="734844617" sldId="1434"/>
        </pc:sldMkLst>
      </pc:sldChg>
      <pc:sldChg chg="addSp delSp modSp new mod ord">
        <pc:chgData name="Pritchard, Cindy" userId="26239436-f244-48ee-9592-488f7c2a36c4" providerId="ADAL" clId="{D7E9652B-599B-493F-86EB-4B758DD466EE}" dt="2025-07-17T20:47:07.342" v="4542"/>
        <pc:sldMkLst>
          <pc:docMk/>
          <pc:sldMk cId="302677342" sldId="1435"/>
        </pc:sldMkLst>
      </pc:sldChg>
      <pc:sldChg chg="addSp delSp modSp new mod ord modNotesTx">
        <pc:chgData name="Pritchard, Cindy" userId="26239436-f244-48ee-9592-488f7c2a36c4" providerId="ADAL" clId="{D7E9652B-599B-493F-86EB-4B758DD466EE}" dt="2025-07-16T09:42:59.030" v="2185" actId="1076"/>
        <pc:sldMkLst>
          <pc:docMk/>
          <pc:sldMk cId="727382546" sldId="1436"/>
        </pc:sldMkLst>
      </pc:sldChg>
      <pc:sldChg chg="addSp delSp modSp new mod">
        <pc:chgData name="Pritchard, Cindy" userId="26239436-f244-48ee-9592-488f7c2a36c4" providerId="ADAL" clId="{D7E9652B-599B-493F-86EB-4B758DD466EE}" dt="2025-07-17T19:39:12.402" v="3231" actId="14100"/>
        <pc:sldMkLst>
          <pc:docMk/>
          <pc:sldMk cId="1943483194" sldId="1437"/>
        </pc:sldMkLst>
      </pc:sldChg>
      <pc:sldChg chg="addSp delSp modSp new mod">
        <pc:chgData name="Pritchard, Cindy" userId="26239436-f244-48ee-9592-488f7c2a36c4" providerId="ADAL" clId="{D7E9652B-599B-493F-86EB-4B758DD466EE}" dt="2025-07-17T19:04:02.569" v="2268" actId="1076"/>
        <pc:sldMkLst>
          <pc:docMk/>
          <pc:sldMk cId="4252398375" sldId="1438"/>
        </pc:sldMkLst>
      </pc:sldChg>
      <pc:sldChg chg="addSp delSp modSp new mod ord modNotesTx">
        <pc:chgData name="Pritchard, Cindy" userId="26239436-f244-48ee-9592-488f7c2a36c4" providerId="ADAL" clId="{D7E9652B-599B-493F-86EB-4B758DD466EE}" dt="2025-07-17T19:43:46.730" v="3308" actId="403"/>
        <pc:sldMkLst>
          <pc:docMk/>
          <pc:sldMk cId="2460002358" sldId="1439"/>
        </pc:sldMkLst>
      </pc:sldChg>
      <pc:sldChg chg="addSp delSp modSp new mod ord modNotesTx">
        <pc:chgData name="Pritchard, Cindy" userId="26239436-f244-48ee-9592-488f7c2a36c4" providerId="ADAL" clId="{D7E9652B-599B-493F-86EB-4B758DD466EE}" dt="2025-07-17T20:47:16.574" v="4544"/>
        <pc:sldMkLst>
          <pc:docMk/>
          <pc:sldMk cId="3983618704" sldId="1440"/>
        </pc:sldMkLst>
      </pc:sldChg>
      <pc:sldChg chg="addSp delSp modSp new mod ord">
        <pc:chgData name="Pritchard, Cindy" userId="26239436-f244-48ee-9592-488f7c2a36c4" providerId="ADAL" clId="{D7E9652B-599B-493F-86EB-4B758DD466EE}" dt="2025-07-17T20:08:05.633" v="3488" actId="403"/>
        <pc:sldMkLst>
          <pc:docMk/>
          <pc:sldMk cId="2079232218" sldId="1441"/>
        </pc:sldMkLst>
      </pc:sldChg>
      <pc:sldChg chg="addSp delSp modSp new mod modNotesTx">
        <pc:chgData name="Pritchard, Cindy" userId="26239436-f244-48ee-9592-488f7c2a36c4" providerId="ADAL" clId="{D7E9652B-599B-493F-86EB-4B758DD466EE}" dt="2025-07-17T20:13:32.013" v="3657" actId="6549"/>
        <pc:sldMkLst>
          <pc:docMk/>
          <pc:sldMk cId="2138167039" sldId="1442"/>
        </pc:sldMkLst>
      </pc:sldChg>
      <pc:sldChg chg="addSp delSp modSp new mod ord">
        <pc:chgData name="Pritchard, Cindy" userId="26239436-f244-48ee-9592-488f7c2a36c4" providerId="ADAL" clId="{D7E9652B-599B-493F-86EB-4B758DD466EE}" dt="2025-07-17T20:49:15.138" v="4583"/>
        <pc:sldMkLst>
          <pc:docMk/>
          <pc:sldMk cId="887655806" sldId="1443"/>
        </pc:sldMkLst>
      </pc:sldChg>
      <pc:sldChg chg="addSp delSp modSp new mod">
        <pc:chgData name="Pritchard, Cindy" userId="26239436-f244-48ee-9592-488f7c2a36c4" providerId="ADAL" clId="{D7E9652B-599B-493F-86EB-4B758DD466EE}" dt="2025-07-17T20:21:16.985" v="3816" actId="1076"/>
        <pc:sldMkLst>
          <pc:docMk/>
          <pc:sldMk cId="577064367" sldId="1444"/>
        </pc:sldMkLst>
      </pc:sldChg>
      <pc:sldChg chg="addSp delSp modSp new mod ord">
        <pc:chgData name="Pritchard, Cindy" userId="26239436-f244-48ee-9592-488f7c2a36c4" providerId="ADAL" clId="{D7E9652B-599B-493F-86EB-4B758DD466EE}" dt="2025-07-17T20:55:33.928" v="4872"/>
        <pc:sldMkLst>
          <pc:docMk/>
          <pc:sldMk cId="351101476" sldId="1445"/>
        </pc:sldMkLst>
      </pc:sldChg>
      <pc:sldChg chg="addSp delSp modSp new mod modNotesTx">
        <pc:chgData name="Pritchard, Cindy" userId="26239436-f244-48ee-9592-488f7c2a36c4" providerId="ADAL" clId="{D7E9652B-599B-493F-86EB-4B758DD466EE}" dt="2025-07-17T21:02:57.754" v="5101" actId="6549"/>
        <pc:sldMkLst>
          <pc:docMk/>
          <pc:sldMk cId="1295723583" sldId="1446"/>
        </pc:sldMkLst>
      </pc:sldChg>
    </pc:docChg>
  </pc:docChgLst>
  <pc:docChgLst>
    <pc:chgData name="Pritchard, Cindy" userId="26239436-f244-48ee-9592-488f7c2a36c4" providerId="ADAL" clId="{71133FF4-B8A1-4BAE-B683-393BD9797559}"/>
    <pc:docChg chg="undo custSel addSld modSld sldOrd">
      <pc:chgData name="Pritchard, Cindy" userId="26239436-f244-48ee-9592-488f7c2a36c4" providerId="ADAL" clId="{71133FF4-B8A1-4BAE-B683-393BD9797559}" dt="2025-08-12T17:25:20.792" v="10935" actId="14100"/>
      <pc:docMkLst>
        <pc:docMk/>
      </pc:docMkLst>
      <pc:sldChg chg="delSp mod">
        <pc:chgData name="Pritchard, Cindy" userId="26239436-f244-48ee-9592-488f7c2a36c4" providerId="ADAL" clId="{71133FF4-B8A1-4BAE-B683-393BD9797559}" dt="2025-07-28T09:58:47.426" v="3" actId="478"/>
        <pc:sldMkLst>
          <pc:docMk/>
          <pc:sldMk cId="3543087411" sldId="256"/>
        </pc:sldMkLst>
      </pc:sldChg>
      <pc:sldChg chg="addSp delSp modSp mod modNotesTx">
        <pc:chgData name="Pritchard, Cindy" userId="26239436-f244-48ee-9592-488f7c2a36c4" providerId="ADAL" clId="{71133FF4-B8A1-4BAE-B683-393BD9797559}" dt="2025-07-28T10:01:07.716" v="67" actId="478"/>
        <pc:sldMkLst>
          <pc:docMk/>
          <pc:sldMk cId="2727724165" sldId="268"/>
        </pc:sldMkLst>
      </pc:sldChg>
      <pc:sldChg chg="delSp modSp mod">
        <pc:chgData name="Pritchard, Cindy" userId="26239436-f244-48ee-9592-488f7c2a36c4" providerId="ADAL" clId="{71133FF4-B8A1-4BAE-B683-393BD9797559}" dt="2025-07-28T10:01:57.115" v="92" actId="478"/>
        <pc:sldMkLst>
          <pc:docMk/>
          <pc:sldMk cId="250292285" sldId="269"/>
        </pc:sldMkLst>
      </pc:sldChg>
      <pc:sldChg chg="addSp delSp modSp mod modNotesTx">
        <pc:chgData name="Pritchard, Cindy" userId="26239436-f244-48ee-9592-488f7c2a36c4" providerId="ADAL" clId="{71133FF4-B8A1-4BAE-B683-393BD9797559}" dt="2025-07-28T10:01:27.173" v="74" actId="6549"/>
        <pc:sldMkLst>
          <pc:docMk/>
          <pc:sldMk cId="3807792743" sldId="270"/>
        </pc:sldMkLst>
      </pc:sldChg>
      <pc:sldChg chg="modSp mod">
        <pc:chgData name="Pritchard, Cindy" userId="26239436-f244-48ee-9592-488f7c2a36c4" providerId="ADAL" clId="{71133FF4-B8A1-4BAE-B683-393BD9797559}" dt="2025-07-28T09:59:35.986" v="27" actId="20577"/>
        <pc:sldMkLst>
          <pc:docMk/>
          <pc:sldMk cId="997501777" sldId="1389"/>
        </pc:sldMkLst>
      </pc:sldChg>
      <pc:sldChg chg="modSp mod">
        <pc:chgData name="Pritchard, Cindy" userId="26239436-f244-48ee-9592-488f7c2a36c4" providerId="ADAL" clId="{71133FF4-B8A1-4BAE-B683-393BD9797559}" dt="2025-07-28T09:58:55.291" v="4" actId="6549"/>
        <pc:sldMkLst>
          <pc:docMk/>
          <pc:sldMk cId="1436235906" sldId="1391"/>
        </pc:sldMkLst>
      </pc:sldChg>
      <pc:sldChg chg="addSp delSp modSp mod">
        <pc:chgData name="Pritchard, Cindy" userId="26239436-f244-48ee-9592-488f7c2a36c4" providerId="ADAL" clId="{71133FF4-B8A1-4BAE-B683-393BD9797559}" dt="2025-07-28T10:03:34.902" v="148" actId="20577"/>
        <pc:sldMkLst>
          <pc:docMk/>
          <pc:sldMk cId="1188404328" sldId="1394"/>
        </pc:sldMkLst>
      </pc:sldChg>
      <pc:sldChg chg="addSp delSp modSp mod">
        <pc:chgData name="Pritchard, Cindy" userId="26239436-f244-48ee-9592-488f7c2a36c4" providerId="ADAL" clId="{71133FF4-B8A1-4BAE-B683-393BD9797559}" dt="2025-08-11T10:49:14.932" v="9678" actId="20577"/>
        <pc:sldMkLst>
          <pc:docMk/>
          <pc:sldMk cId="606767422" sldId="1395"/>
        </pc:sldMkLst>
      </pc:sldChg>
      <pc:sldChg chg="delSp mod">
        <pc:chgData name="Pritchard, Cindy" userId="26239436-f244-48ee-9592-488f7c2a36c4" providerId="ADAL" clId="{71133FF4-B8A1-4BAE-B683-393BD9797559}" dt="2025-07-28T10:02:00.820" v="94" actId="478"/>
        <pc:sldMkLst>
          <pc:docMk/>
          <pc:sldMk cId="2875763015" sldId="1401"/>
        </pc:sldMkLst>
      </pc:sldChg>
      <pc:sldChg chg="modSp mod">
        <pc:chgData name="Pritchard, Cindy" userId="26239436-f244-48ee-9592-488f7c2a36c4" providerId="ADAL" clId="{71133FF4-B8A1-4BAE-B683-393BD9797559}" dt="2025-07-28T09:59:22.816" v="22" actId="20577"/>
        <pc:sldMkLst>
          <pc:docMk/>
          <pc:sldMk cId="3922236785" sldId="1423"/>
        </pc:sldMkLst>
      </pc:sldChg>
      <pc:sldChg chg="addSp delSp modSp mod">
        <pc:chgData name="Pritchard, Cindy" userId="26239436-f244-48ee-9592-488f7c2a36c4" providerId="ADAL" clId="{71133FF4-B8A1-4BAE-B683-393BD9797559}" dt="2025-07-28T10:10:10.498" v="649" actId="207"/>
        <pc:sldMkLst>
          <pc:docMk/>
          <pc:sldMk cId="2972920448" sldId="1424"/>
        </pc:sldMkLst>
      </pc:sldChg>
      <pc:sldChg chg="delSp mod">
        <pc:chgData name="Pritchard, Cindy" userId="26239436-f244-48ee-9592-488f7c2a36c4" providerId="ADAL" clId="{71133FF4-B8A1-4BAE-B683-393BD9797559}" dt="2025-07-28T10:02:24.773" v="105" actId="478"/>
        <pc:sldMkLst>
          <pc:docMk/>
          <pc:sldMk cId="3216611603" sldId="1426"/>
        </pc:sldMkLst>
      </pc:sldChg>
      <pc:sldChg chg="delSp mod">
        <pc:chgData name="Pritchard, Cindy" userId="26239436-f244-48ee-9592-488f7c2a36c4" providerId="ADAL" clId="{71133FF4-B8A1-4BAE-B683-393BD9797559}" dt="2025-07-28T10:02:12.161" v="98" actId="478"/>
        <pc:sldMkLst>
          <pc:docMk/>
          <pc:sldMk cId="1789437313" sldId="1427"/>
        </pc:sldMkLst>
      </pc:sldChg>
      <pc:sldChg chg="delSp modSp mod">
        <pc:chgData name="Pritchard, Cindy" userId="26239436-f244-48ee-9592-488f7c2a36c4" providerId="ADAL" clId="{71133FF4-B8A1-4BAE-B683-393BD9797559}" dt="2025-07-28T10:01:39.644" v="82" actId="478"/>
        <pc:sldMkLst>
          <pc:docMk/>
          <pc:sldMk cId="4043917972" sldId="1428"/>
        </pc:sldMkLst>
      </pc:sldChg>
      <pc:sldChg chg="addSp delSp modSp mod modNotesTx">
        <pc:chgData name="Pritchard, Cindy" userId="26239436-f244-48ee-9592-488f7c2a36c4" providerId="ADAL" clId="{71133FF4-B8A1-4BAE-B683-393BD9797559}" dt="2025-07-28T10:02:19.900" v="102" actId="6549"/>
        <pc:sldMkLst>
          <pc:docMk/>
          <pc:sldMk cId="4147237713" sldId="1429"/>
        </pc:sldMkLst>
      </pc:sldChg>
      <pc:sldChg chg="addSp delSp modSp mod modNotesTx">
        <pc:chgData name="Pritchard, Cindy" userId="26239436-f244-48ee-9592-488f7c2a36c4" providerId="ADAL" clId="{71133FF4-B8A1-4BAE-B683-393BD9797559}" dt="2025-08-12T11:15:25.432" v="10557" actId="20577"/>
        <pc:sldMkLst>
          <pc:docMk/>
          <pc:sldMk cId="3050915263" sldId="1430"/>
        </pc:sldMkLst>
      </pc:sldChg>
      <pc:sldChg chg="delSp modSp mod ord">
        <pc:chgData name="Pritchard, Cindy" userId="26239436-f244-48ee-9592-488f7c2a36c4" providerId="ADAL" clId="{71133FF4-B8A1-4BAE-B683-393BD9797559}" dt="2025-07-28T10:00:12.211" v="41" actId="478"/>
        <pc:sldMkLst>
          <pc:docMk/>
          <pc:sldMk cId="2414106487" sldId="1431"/>
        </pc:sldMkLst>
      </pc:sldChg>
      <pc:sldChg chg="addSp delSp mod">
        <pc:chgData name="Pritchard, Cindy" userId="26239436-f244-48ee-9592-488f7c2a36c4" providerId="ADAL" clId="{71133FF4-B8A1-4BAE-B683-393BD9797559}" dt="2025-07-28T10:01:03.068" v="62" actId="478"/>
        <pc:sldMkLst>
          <pc:docMk/>
          <pc:sldMk cId="302677342" sldId="1435"/>
        </pc:sldMkLst>
      </pc:sldChg>
      <pc:sldChg chg="delSp mod">
        <pc:chgData name="Pritchard, Cindy" userId="26239436-f244-48ee-9592-488f7c2a36c4" providerId="ADAL" clId="{71133FF4-B8A1-4BAE-B683-393BD9797559}" dt="2025-07-28T10:01:19.898" v="70" actId="478"/>
        <pc:sldMkLst>
          <pc:docMk/>
          <pc:sldMk cId="727382546" sldId="1436"/>
        </pc:sldMkLst>
      </pc:sldChg>
      <pc:sldChg chg="delSp mod modNotesTx">
        <pc:chgData name="Pritchard, Cindy" userId="26239436-f244-48ee-9592-488f7c2a36c4" providerId="ADAL" clId="{71133FF4-B8A1-4BAE-B683-393BD9797559}" dt="2025-07-28T10:01:45.006" v="85" actId="6549"/>
        <pc:sldMkLst>
          <pc:docMk/>
          <pc:sldMk cId="1943483194" sldId="1437"/>
        </pc:sldMkLst>
      </pc:sldChg>
      <pc:sldChg chg="addSp delSp modSp mod modNotesTx">
        <pc:chgData name="Pritchard, Cindy" userId="26239436-f244-48ee-9592-488f7c2a36c4" providerId="ADAL" clId="{71133FF4-B8A1-4BAE-B683-393BD9797559}" dt="2025-07-28T10:05:27.979" v="565" actId="6549"/>
        <pc:sldMkLst>
          <pc:docMk/>
          <pc:sldMk cId="4252398375" sldId="1438"/>
        </pc:sldMkLst>
      </pc:sldChg>
      <pc:sldChg chg="addSp delSp modSp mod">
        <pc:chgData name="Pritchard, Cindy" userId="26239436-f244-48ee-9592-488f7c2a36c4" providerId="ADAL" clId="{71133FF4-B8A1-4BAE-B683-393BD9797559}" dt="2025-07-28T10:01:50.988" v="88" actId="478"/>
        <pc:sldMkLst>
          <pc:docMk/>
          <pc:sldMk cId="2460002358" sldId="1439"/>
        </pc:sldMkLst>
      </pc:sldChg>
      <pc:sldChg chg="delSp mod">
        <pc:chgData name="Pritchard, Cindy" userId="26239436-f244-48ee-9592-488f7c2a36c4" providerId="ADAL" clId="{71133FF4-B8A1-4BAE-B683-393BD9797559}" dt="2025-07-28T10:01:32.735" v="77" actId="478"/>
        <pc:sldMkLst>
          <pc:docMk/>
          <pc:sldMk cId="3983618704" sldId="1440"/>
        </pc:sldMkLst>
      </pc:sldChg>
      <pc:sldChg chg="delSp mod modNotesTx">
        <pc:chgData name="Pritchard, Cindy" userId="26239436-f244-48ee-9592-488f7c2a36c4" providerId="ADAL" clId="{71133FF4-B8A1-4BAE-B683-393BD9797559}" dt="2025-07-28T10:02:38.287" v="111" actId="6549"/>
        <pc:sldMkLst>
          <pc:docMk/>
          <pc:sldMk cId="2079232218" sldId="1441"/>
        </pc:sldMkLst>
      </pc:sldChg>
      <pc:sldChg chg="addSp delSp modSp mod modNotesTx">
        <pc:chgData name="Pritchard, Cindy" userId="26239436-f244-48ee-9592-488f7c2a36c4" providerId="ADAL" clId="{71133FF4-B8A1-4BAE-B683-393BD9797559}" dt="2025-07-28T10:02:49.462" v="116" actId="6549"/>
        <pc:sldMkLst>
          <pc:docMk/>
          <pc:sldMk cId="2138167039" sldId="1442"/>
        </pc:sldMkLst>
      </pc:sldChg>
      <pc:sldChg chg="addSp delSp modSp mod">
        <pc:chgData name="Pritchard, Cindy" userId="26239436-f244-48ee-9592-488f7c2a36c4" providerId="ADAL" clId="{71133FF4-B8A1-4BAE-B683-393BD9797559}" dt="2025-07-28T10:02:31.823" v="108" actId="478"/>
        <pc:sldMkLst>
          <pc:docMk/>
          <pc:sldMk cId="887655806" sldId="1443"/>
        </pc:sldMkLst>
      </pc:sldChg>
      <pc:sldChg chg="delSp mod modNotesTx">
        <pc:chgData name="Pritchard, Cindy" userId="26239436-f244-48ee-9592-488f7c2a36c4" providerId="ADAL" clId="{71133FF4-B8A1-4BAE-B683-393BD9797559}" dt="2025-07-28T10:03:00.927" v="121" actId="6549"/>
        <pc:sldMkLst>
          <pc:docMk/>
          <pc:sldMk cId="577064367" sldId="1444"/>
        </pc:sldMkLst>
      </pc:sldChg>
      <pc:sldChg chg="addSp delSp modSp mod">
        <pc:chgData name="Pritchard, Cindy" userId="26239436-f244-48ee-9592-488f7c2a36c4" providerId="ADAL" clId="{71133FF4-B8A1-4BAE-B683-393BD9797559}" dt="2025-07-28T10:03:11.570" v="126" actId="478"/>
        <pc:sldMkLst>
          <pc:docMk/>
          <pc:sldMk cId="1295723583" sldId="1446"/>
        </pc:sldMkLst>
      </pc:sldChg>
      <pc:sldChg chg="delSp modSp new mod">
        <pc:chgData name="Pritchard, Cindy" userId="26239436-f244-48ee-9592-488f7c2a36c4" providerId="ADAL" clId="{71133FF4-B8A1-4BAE-B683-393BD9797559}" dt="2025-07-28T15:05:17.865" v="661" actId="404"/>
        <pc:sldMkLst>
          <pc:docMk/>
          <pc:sldMk cId="2297351313" sldId="1447"/>
        </pc:sldMkLst>
      </pc:sldChg>
      <pc:sldChg chg="addSp delSp modSp new mod modNotesTx">
        <pc:chgData name="Pritchard, Cindy" userId="26239436-f244-48ee-9592-488f7c2a36c4" providerId="ADAL" clId="{71133FF4-B8A1-4BAE-B683-393BD9797559}" dt="2025-07-29T09:52:44.123" v="3188" actId="14100"/>
        <pc:sldMkLst>
          <pc:docMk/>
          <pc:sldMk cId="4141232385" sldId="1448"/>
        </pc:sldMkLst>
      </pc:sldChg>
      <pc:sldChg chg="addSp delSp modSp new mod modNotesTx">
        <pc:chgData name="Pritchard, Cindy" userId="26239436-f244-48ee-9592-488f7c2a36c4" providerId="ADAL" clId="{71133FF4-B8A1-4BAE-B683-393BD9797559}" dt="2025-07-29T09:55:19.687" v="3273" actId="6549"/>
        <pc:sldMkLst>
          <pc:docMk/>
          <pc:sldMk cId="4285884845" sldId="1449"/>
        </pc:sldMkLst>
      </pc:sldChg>
      <pc:sldChg chg="addSp delSp modSp new mod modNotesTx">
        <pc:chgData name="Pritchard, Cindy" userId="26239436-f244-48ee-9592-488f7c2a36c4" providerId="ADAL" clId="{71133FF4-B8A1-4BAE-B683-393BD9797559}" dt="2025-07-29T10:07:19.227" v="5810" actId="20577"/>
        <pc:sldMkLst>
          <pc:docMk/>
          <pc:sldMk cId="1524460127" sldId="1450"/>
        </pc:sldMkLst>
      </pc:sldChg>
      <pc:sldChg chg="modSp add mod modNotesTx">
        <pc:chgData name="Pritchard, Cindy" userId="26239436-f244-48ee-9592-488f7c2a36c4" providerId="ADAL" clId="{71133FF4-B8A1-4BAE-B683-393BD9797559}" dt="2025-07-29T10:58:54.993" v="8688" actId="20577"/>
        <pc:sldMkLst>
          <pc:docMk/>
          <pc:sldMk cId="3464224368" sldId="1451"/>
        </pc:sldMkLst>
      </pc:sldChg>
      <pc:sldChg chg="addSp delSp modSp new mod modNotesTx">
        <pc:chgData name="Pritchard, Cindy" userId="26239436-f244-48ee-9592-488f7c2a36c4" providerId="ADAL" clId="{71133FF4-B8A1-4BAE-B683-393BD9797559}" dt="2025-08-12T17:25:20.792" v="10935" actId="14100"/>
        <pc:sldMkLst>
          <pc:docMk/>
          <pc:sldMk cId="3349600806" sldId="1452"/>
        </pc:sldMkLst>
      </pc:sldChg>
      <pc:sldChg chg="addSp delSp modSp new mod">
        <pc:chgData name="Pritchard, Cindy" userId="26239436-f244-48ee-9592-488f7c2a36c4" providerId="ADAL" clId="{71133FF4-B8A1-4BAE-B683-393BD9797559}" dt="2025-08-12T17:22:38.289" v="10684" actId="21"/>
        <pc:sldMkLst>
          <pc:docMk/>
          <pc:sldMk cId="2606335408" sldId="1453"/>
        </pc:sldMkLst>
      </pc:sldChg>
    </pc:docChg>
  </pc:docChgLst>
  <pc:docChgLst>
    <pc:chgData name="Pritchard, Cindy" userId="26239436-f244-48ee-9592-488f7c2a36c4" providerId="ADAL" clId="{3858E9D7-CE07-425F-951E-48DE2F940970}"/>
    <pc:docChg chg="undo custSel addSld delSld modSld sldOrd">
      <pc:chgData name="Pritchard, Cindy" userId="26239436-f244-48ee-9592-488f7c2a36c4" providerId="ADAL" clId="{3858E9D7-CE07-425F-951E-48DE2F940970}" dt="2025-06-19T11:23:30.185" v="10930" actId="1076"/>
      <pc:docMkLst>
        <pc:docMk/>
      </pc:docMkLst>
      <pc:sldChg chg="addSp delSp modSp add mod setBg delDesignElem">
        <pc:chgData name="Pritchard, Cindy" userId="26239436-f244-48ee-9592-488f7c2a36c4" providerId="ADAL" clId="{3858E9D7-CE07-425F-951E-48DE2F940970}" dt="2025-06-19T11:23:30.185" v="10930" actId="1076"/>
        <pc:sldMkLst>
          <pc:docMk/>
          <pc:sldMk cId="3543087411" sldId="256"/>
        </pc:sldMkLst>
      </pc:sldChg>
      <pc:sldChg chg="del">
        <pc:chgData name="Pritchard, Cindy" userId="26239436-f244-48ee-9592-488f7c2a36c4" providerId="ADAL" clId="{3858E9D7-CE07-425F-951E-48DE2F940970}" dt="2025-06-12T08:18:45.378" v="6" actId="2696"/>
        <pc:sldMkLst>
          <pc:docMk/>
          <pc:sldMk cId="31655441" sldId="257"/>
        </pc:sldMkLst>
      </pc:sldChg>
      <pc:sldChg chg="del">
        <pc:chgData name="Pritchard, Cindy" userId="26239436-f244-48ee-9592-488f7c2a36c4" providerId="ADAL" clId="{3858E9D7-CE07-425F-951E-48DE2F940970}" dt="2025-06-12T08:18:45.378" v="6" actId="2696"/>
        <pc:sldMkLst>
          <pc:docMk/>
          <pc:sldMk cId="620237314" sldId="258"/>
        </pc:sldMkLst>
      </pc:sldChg>
      <pc:sldChg chg="del">
        <pc:chgData name="Pritchard, Cindy" userId="26239436-f244-48ee-9592-488f7c2a36c4" providerId="ADAL" clId="{3858E9D7-CE07-425F-951E-48DE2F940970}" dt="2025-06-12T08:18:45.378" v="6" actId="2696"/>
        <pc:sldMkLst>
          <pc:docMk/>
          <pc:sldMk cId="3686666491" sldId="259"/>
        </pc:sldMkLst>
      </pc:sldChg>
      <pc:sldChg chg="del">
        <pc:chgData name="Pritchard, Cindy" userId="26239436-f244-48ee-9592-488f7c2a36c4" providerId="ADAL" clId="{3858E9D7-CE07-425F-951E-48DE2F940970}" dt="2025-06-12T08:18:45.378" v="6" actId="2696"/>
        <pc:sldMkLst>
          <pc:docMk/>
          <pc:sldMk cId="4144851477" sldId="260"/>
        </pc:sldMkLst>
      </pc:sldChg>
      <pc:sldChg chg="del">
        <pc:chgData name="Pritchard, Cindy" userId="26239436-f244-48ee-9592-488f7c2a36c4" providerId="ADAL" clId="{3858E9D7-CE07-425F-951E-48DE2F940970}" dt="2025-06-12T08:18:37.296" v="5" actId="2696"/>
        <pc:sldMkLst>
          <pc:docMk/>
          <pc:sldMk cId="789714967" sldId="261"/>
        </pc:sldMkLst>
      </pc:sldChg>
      <pc:sldChg chg="modSp add del mod">
        <pc:chgData name="Pritchard, Cindy" userId="26239436-f244-48ee-9592-488f7c2a36c4" providerId="ADAL" clId="{3858E9D7-CE07-425F-951E-48DE2F940970}" dt="2025-06-19T09:12:14.783" v="9674" actId="20577"/>
        <pc:sldMkLst>
          <pc:docMk/>
          <pc:sldMk cId="997501777" sldId="1389"/>
        </pc:sldMkLst>
      </pc:sldChg>
      <pc:sldChg chg="addSp delSp modSp add del mod setBg delDesignElem">
        <pc:chgData name="Pritchard, Cindy" userId="26239436-f244-48ee-9592-488f7c2a36c4" providerId="ADAL" clId="{3858E9D7-CE07-425F-951E-48DE2F940970}" dt="2025-06-17T22:01:30.848" v="8268" actId="2696"/>
        <pc:sldMkLst>
          <pc:docMk/>
          <pc:sldMk cId="2423740692" sldId="1389"/>
        </pc:sldMkLst>
      </pc:sldChg>
      <pc:sldChg chg="addSp delSp modSp add mod setBg delDesignElem modNotesTx">
        <pc:chgData name="Pritchard, Cindy" userId="26239436-f244-48ee-9592-488f7c2a36c4" providerId="ADAL" clId="{3858E9D7-CE07-425F-951E-48DE2F940970}" dt="2025-06-17T22:12:58.726" v="9024" actId="20577"/>
        <pc:sldMkLst>
          <pc:docMk/>
          <pc:sldMk cId="1436235906" sldId="1391"/>
        </pc:sldMkLst>
      </pc:sldChg>
      <pc:sldChg chg="addSp delSp modSp add del mod setBg delDesignElem">
        <pc:chgData name="Pritchard, Cindy" userId="26239436-f244-48ee-9592-488f7c2a36c4" providerId="ADAL" clId="{3858E9D7-CE07-425F-951E-48DE2F940970}" dt="2025-06-17T22:03:39.612" v="8323" actId="2696"/>
        <pc:sldMkLst>
          <pc:docMk/>
          <pc:sldMk cId="3090653394" sldId="1392"/>
        </pc:sldMkLst>
      </pc:sldChg>
      <pc:sldChg chg="addSp delSp modSp add mod ord modNotesTx">
        <pc:chgData name="Pritchard, Cindy" userId="26239436-f244-48ee-9592-488f7c2a36c4" providerId="ADAL" clId="{3858E9D7-CE07-425F-951E-48DE2F940970}" dt="2025-06-17T14:16:34.903" v="3181" actId="2711"/>
        <pc:sldMkLst>
          <pc:docMk/>
          <pc:sldMk cId="3421150724" sldId="1393"/>
        </pc:sldMkLst>
      </pc:sldChg>
      <pc:sldChg chg="addSp delSp modSp new mod ord modNotesTx">
        <pc:chgData name="Pritchard, Cindy" userId="26239436-f244-48ee-9592-488f7c2a36c4" providerId="ADAL" clId="{3858E9D7-CE07-425F-951E-48DE2F940970}" dt="2025-06-12T14:05:52.515" v="1905" actId="20577"/>
        <pc:sldMkLst>
          <pc:docMk/>
          <pc:sldMk cId="1188404328" sldId="1394"/>
        </pc:sldMkLst>
      </pc:sldChg>
      <pc:sldChg chg="addSp delSp modSp new mod ord">
        <pc:chgData name="Pritchard, Cindy" userId="26239436-f244-48ee-9592-488f7c2a36c4" providerId="ADAL" clId="{3858E9D7-CE07-425F-951E-48DE2F940970}" dt="2025-06-17T22:11:21.789" v="8879" actId="403"/>
        <pc:sldMkLst>
          <pc:docMk/>
          <pc:sldMk cId="606767422" sldId="1395"/>
        </pc:sldMkLst>
      </pc:sldChg>
      <pc:sldChg chg="addSp delSp modSp new mod modNotesTx">
        <pc:chgData name="Pritchard, Cindy" userId="26239436-f244-48ee-9592-488f7c2a36c4" providerId="ADAL" clId="{3858E9D7-CE07-425F-951E-48DE2F940970}" dt="2025-06-19T09:58:24.479" v="10911" actId="20577"/>
        <pc:sldMkLst>
          <pc:docMk/>
          <pc:sldMk cId="3263035371" sldId="1396"/>
        </pc:sldMkLst>
      </pc:sldChg>
      <pc:sldChg chg="addSp delSp modSp new mod ord modNotesTx">
        <pc:chgData name="Pritchard, Cindy" userId="26239436-f244-48ee-9592-488f7c2a36c4" providerId="ADAL" clId="{3858E9D7-CE07-425F-951E-48DE2F940970}" dt="2025-06-12T10:37:19.433" v="1479"/>
        <pc:sldMkLst>
          <pc:docMk/>
          <pc:sldMk cId="4225044440" sldId="1397"/>
        </pc:sldMkLst>
      </pc:sldChg>
      <pc:sldChg chg="addSp delSp modSp new mod ord modNotesTx">
        <pc:chgData name="Pritchard, Cindy" userId="26239436-f244-48ee-9592-488f7c2a36c4" providerId="ADAL" clId="{3858E9D7-CE07-425F-951E-48DE2F940970}" dt="2025-06-17T21:44:09.030" v="6616"/>
        <pc:sldMkLst>
          <pc:docMk/>
          <pc:sldMk cId="839167302" sldId="1398"/>
        </pc:sldMkLst>
      </pc:sldChg>
      <pc:sldChg chg="addSp delSp modSp new mod ord modNotesTx">
        <pc:chgData name="Pritchard, Cindy" userId="26239436-f244-48ee-9592-488f7c2a36c4" providerId="ADAL" clId="{3858E9D7-CE07-425F-951E-48DE2F940970}" dt="2025-06-19T11:15:08.287" v="10925" actId="113"/>
        <pc:sldMkLst>
          <pc:docMk/>
          <pc:sldMk cId="1911575985" sldId="1399"/>
        </pc:sldMkLst>
      </pc:sldChg>
      <pc:sldChg chg="addSp delSp modSp new mod ord modNotesTx">
        <pc:chgData name="Pritchard, Cindy" userId="26239436-f244-48ee-9592-488f7c2a36c4" providerId="ADAL" clId="{3858E9D7-CE07-425F-951E-48DE2F940970}" dt="2025-06-17T21:43:48.631" v="6610"/>
        <pc:sldMkLst>
          <pc:docMk/>
          <pc:sldMk cId="3439813103" sldId="1400"/>
        </pc:sldMkLst>
      </pc:sldChg>
      <pc:sldChg chg="addSp delSp modSp new mod ord modNotesTx">
        <pc:chgData name="Pritchard, Cindy" userId="26239436-f244-48ee-9592-488f7c2a36c4" providerId="ADAL" clId="{3858E9D7-CE07-425F-951E-48DE2F940970}" dt="2025-06-17T21:43:45.396" v="6606"/>
        <pc:sldMkLst>
          <pc:docMk/>
          <pc:sldMk cId="2875763015" sldId="1401"/>
        </pc:sldMkLst>
      </pc:sldChg>
      <pc:sldChg chg="addSp delSp modSp new mod ord">
        <pc:chgData name="Pritchard, Cindy" userId="26239436-f244-48ee-9592-488f7c2a36c4" providerId="ADAL" clId="{3858E9D7-CE07-425F-951E-48DE2F940970}" dt="2025-06-17T14:42:08.059" v="3530"/>
        <pc:sldMkLst>
          <pc:docMk/>
          <pc:sldMk cId="2386779370" sldId="1402"/>
        </pc:sldMkLst>
      </pc:sldChg>
      <pc:sldChg chg="addSp delSp modSp new mod ord modNotesTx">
        <pc:chgData name="Pritchard, Cindy" userId="26239436-f244-48ee-9592-488f7c2a36c4" providerId="ADAL" clId="{3858E9D7-CE07-425F-951E-48DE2F940970}" dt="2025-06-17T21:44:00.839" v="6614"/>
        <pc:sldMkLst>
          <pc:docMk/>
          <pc:sldMk cId="3296599712" sldId="1403"/>
        </pc:sldMkLst>
      </pc:sldChg>
      <pc:sldChg chg="addSp delSp modSp new mod ord modNotesTx">
        <pc:chgData name="Pritchard, Cindy" userId="26239436-f244-48ee-9592-488f7c2a36c4" providerId="ADAL" clId="{3858E9D7-CE07-425F-951E-48DE2F940970}" dt="2025-06-17T21:43:52.357" v="6612"/>
        <pc:sldMkLst>
          <pc:docMk/>
          <pc:sldMk cId="3282681865" sldId="1404"/>
        </pc:sldMkLst>
      </pc:sldChg>
      <pc:sldChg chg="addSp delSp modSp new mod ord">
        <pc:chgData name="Pritchard, Cindy" userId="26239436-f244-48ee-9592-488f7c2a36c4" providerId="ADAL" clId="{3858E9D7-CE07-425F-951E-48DE2F940970}" dt="2025-06-18T17:32:06.360" v="9444" actId="208"/>
        <pc:sldMkLst>
          <pc:docMk/>
          <pc:sldMk cId="2318397609" sldId="1405"/>
        </pc:sldMkLst>
      </pc:sldChg>
      <pc:sldChg chg="addSp delSp modSp new mod ord modNotesTx">
        <pc:chgData name="Pritchard, Cindy" userId="26239436-f244-48ee-9592-488f7c2a36c4" providerId="ADAL" clId="{3858E9D7-CE07-425F-951E-48DE2F940970}" dt="2025-06-17T21:44:23.337" v="6620"/>
        <pc:sldMkLst>
          <pc:docMk/>
          <pc:sldMk cId="305225385" sldId="1406"/>
        </pc:sldMkLst>
      </pc:sldChg>
      <pc:sldChg chg="addSp delSp modSp new mod ord">
        <pc:chgData name="Pritchard, Cindy" userId="26239436-f244-48ee-9592-488f7c2a36c4" providerId="ADAL" clId="{3858E9D7-CE07-425F-951E-48DE2F940970}" dt="2025-06-13T08:20:20.582" v="2752" actId="1076"/>
        <pc:sldMkLst>
          <pc:docMk/>
          <pc:sldMk cId="804278441" sldId="1407"/>
        </pc:sldMkLst>
      </pc:sldChg>
      <pc:sldChg chg="addSp delSp modSp new mod ord modNotesTx">
        <pc:chgData name="Pritchard, Cindy" userId="26239436-f244-48ee-9592-488f7c2a36c4" providerId="ADAL" clId="{3858E9D7-CE07-425F-951E-48DE2F940970}" dt="2025-06-17T21:37:23.131" v="6181"/>
        <pc:sldMkLst>
          <pc:docMk/>
          <pc:sldMk cId="23310571" sldId="1408"/>
        </pc:sldMkLst>
      </pc:sldChg>
      <pc:sldChg chg="addSp delSp modSp new mod modNotesTx">
        <pc:chgData name="Pritchard, Cindy" userId="26239436-f244-48ee-9592-488f7c2a36c4" providerId="ADAL" clId="{3858E9D7-CE07-425F-951E-48DE2F940970}" dt="2025-06-17T15:28:42.761" v="4063" actId="20577"/>
        <pc:sldMkLst>
          <pc:docMk/>
          <pc:sldMk cId="1372632091" sldId="1409"/>
        </pc:sldMkLst>
      </pc:sldChg>
      <pc:sldChg chg="addSp delSp modSp new mod ord">
        <pc:chgData name="Pritchard, Cindy" userId="26239436-f244-48ee-9592-488f7c2a36c4" providerId="ADAL" clId="{3858E9D7-CE07-425F-951E-48DE2F940970}" dt="2025-06-17T21:38:54.848" v="6297"/>
        <pc:sldMkLst>
          <pc:docMk/>
          <pc:sldMk cId="2064116428" sldId="1410"/>
        </pc:sldMkLst>
      </pc:sldChg>
      <pc:sldChg chg="addSp delSp modSp new mod ord">
        <pc:chgData name="Pritchard, Cindy" userId="26239436-f244-48ee-9592-488f7c2a36c4" providerId="ADAL" clId="{3858E9D7-CE07-425F-951E-48DE2F940970}" dt="2025-06-17T21:40:43.737" v="6468"/>
        <pc:sldMkLst>
          <pc:docMk/>
          <pc:sldMk cId="3491924836" sldId="1411"/>
        </pc:sldMkLst>
      </pc:sldChg>
      <pc:sldChg chg="addSp delSp modSp new mod ord">
        <pc:chgData name="Pritchard, Cindy" userId="26239436-f244-48ee-9592-488f7c2a36c4" providerId="ADAL" clId="{3858E9D7-CE07-425F-951E-48DE2F940970}" dt="2025-06-19T09:26:01.892" v="10206" actId="208"/>
        <pc:sldMkLst>
          <pc:docMk/>
          <pc:sldMk cId="3296444297" sldId="1412"/>
        </pc:sldMkLst>
      </pc:sldChg>
      <pc:sldChg chg="addSp delSp modSp new mod modNotesTx">
        <pc:chgData name="Pritchard, Cindy" userId="26239436-f244-48ee-9592-488f7c2a36c4" providerId="ADAL" clId="{3858E9D7-CE07-425F-951E-48DE2F940970}" dt="2025-06-17T15:52:46.903" v="4635" actId="403"/>
        <pc:sldMkLst>
          <pc:docMk/>
          <pc:sldMk cId="2933830376" sldId="1413"/>
        </pc:sldMkLst>
      </pc:sldChg>
      <pc:sldChg chg="addSp delSp modSp new mod">
        <pc:chgData name="Pritchard, Cindy" userId="26239436-f244-48ee-9592-488f7c2a36c4" providerId="ADAL" clId="{3858E9D7-CE07-425F-951E-48DE2F940970}" dt="2025-06-17T15:41:00.461" v="4473" actId="403"/>
        <pc:sldMkLst>
          <pc:docMk/>
          <pc:sldMk cId="184783157" sldId="1414"/>
        </pc:sldMkLst>
      </pc:sldChg>
      <pc:sldChg chg="addSp delSp modSp new mod ord modNotesTx">
        <pc:chgData name="Pritchard, Cindy" userId="26239436-f244-48ee-9592-488f7c2a36c4" providerId="ADAL" clId="{3858E9D7-CE07-425F-951E-48DE2F940970}" dt="2025-06-17T21:44:47.204" v="6622"/>
        <pc:sldMkLst>
          <pc:docMk/>
          <pc:sldMk cId="3558104304" sldId="1415"/>
        </pc:sldMkLst>
      </pc:sldChg>
      <pc:sldChg chg="addSp delSp modSp new mod ord modNotesTx">
        <pc:chgData name="Pritchard, Cindy" userId="26239436-f244-48ee-9592-488f7c2a36c4" providerId="ADAL" clId="{3858E9D7-CE07-425F-951E-48DE2F940970}" dt="2025-06-17T21:43:12.118" v="6604"/>
        <pc:sldMkLst>
          <pc:docMk/>
          <pc:sldMk cId="2406924899" sldId="1416"/>
        </pc:sldMkLst>
      </pc:sldChg>
      <pc:sldChg chg="addSp delSp modSp new mod ord modNotesTx">
        <pc:chgData name="Pritchard, Cindy" userId="26239436-f244-48ee-9592-488f7c2a36c4" providerId="ADAL" clId="{3858E9D7-CE07-425F-951E-48DE2F940970}" dt="2025-06-19T09:55:50.679" v="10511" actId="1076"/>
        <pc:sldMkLst>
          <pc:docMk/>
          <pc:sldMk cId="4129082665" sldId="1417"/>
        </pc:sldMkLst>
      </pc:sldChg>
      <pc:sldChg chg="addSp delSp modSp new mod ord modNotesTx">
        <pc:chgData name="Pritchard, Cindy" userId="26239436-f244-48ee-9592-488f7c2a36c4" providerId="ADAL" clId="{3858E9D7-CE07-425F-951E-48DE2F940970}" dt="2025-06-17T22:13:30.616" v="9053" actId="20577"/>
        <pc:sldMkLst>
          <pc:docMk/>
          <pc:sldMk cId="3910560816" sldId="1418"/>
        </pc:sldMkLst>
      </pc:sldChg>
      <pc:sldChg chg="addSp delSp modSp new mod modNotesTx">
        <pc:chgData name="Pritchard, Cindy" userId="26239436-f244-48ee-9592-488f7c2a36c4" providerId="ADAL" clId="{3858E9D7-CE07-425F-951E-48DE2F940970}" dt="2025-06-17T16:13:21.345" v="4863" actId="6549"/>
        <pc:sldMkLst>
          <pc:docMk/>
          <pc:sldMk cId="4119005149" sldId="1419"/>
        </pc:sldMkLst>
      </pc:sldChg>
      <pc:sldChg chg="addSp delSp modSp new mod ord modNotesTx">
        <pc:chgData name="Pritchard, Cindy" userId="26239436-f244-48ee-9592-488f7c2a36c4" providerId="ADAL" clId="{3858E9D7-CE07-425F-951E-48DE2F940970}" dt="2025-06-18T17:34:36.866" v="9636" actId="20577"/>
        <pc:sldMkLst>
          <pc:docMk/>
          <pc:sldMk cId="1994743696" sldId="1420"/>
        </pc:sldMkLst>
      </pc:sldChg>
      <pc:sldChg chg="addSp delSp modSp new mod ord">
        <pc:chgData name="Pritchard, Cindy" userId="26239436-f244-48ee-9592-488f7c2a36c4" providerId="ADAL" clId="{3858E9D7-CE07-425F-951E-48DE2F940970}" dt="2025-06-17T21:42:29.565" v="6598"/>
        <pc:sldMkLst>
          <pc:docMk/>
          <pc:sldMk cId="489344944" sldId="1421"/>
        </pc:sldMkLst>
      </pc:sldChg>
      <pc:sldChg chg="addSp delSp modSp new mod ord">
        <pc:chgData name="Pritchard, Cindy" userId="26239436-f244-48ee-9592-488f7c2a36c4" providerId="ADAL" clId="{3858E9D7-CE07-425F-951E-48DE2F940970}" dt="2025-06-17T21:43:00.848" v="6602"/>
        <pc:sldMkLst>
          <pc:docMk/>
          <pc:sldMk cId="534676555" sldId="1422"/>
        </pc:sldMkLst>
      </pc:sldChg>
      <pc:sldChg chg="delSp modSp add del mod ord">
        <pc:chgData name="Pritchard, Cindy" userId="26239436-f244-48ee-9592-488f7c2a36c4" providerId="ADAL" clId="{3858E9D7-CE07-425F-951E-48DE2F940970}" dt="2025-06-17T22:02:12.298" v="8302" actId="2696"/>
        <pc:sldMkLst>
          <pc:docMk/>
          <pc:sldMk cId="295634751" sldId="1423"/>
        </pc:sldMkLst>
      </pc:sldChg>
      <pc:sldChg chg="addSp delSp modSp add mod ord">
        <pc:chgData name="Pritchard, Cindy" userId="26239436-f244-48ee-9592-488f7c2a36c4" providerId="ADAL" clId="{3858E9D7-CE07-425F-951E-48DE2F940970}" dt="2025-06-19T09:57:25.627" v="10776" actId="404"/>
        <pc:sldMkLst>
          <pc:docMk/>
          <pc:sldMk cId="3922236785" sldId="1423"/>
        </pc:sldMkLst>
      </pc:sldChg>
      <pc:sldChg chg="addSp delSp modSp new mod">
        <pc:chgData name="Pritchard, Cindy" userId="26239436-f244-48ee-9592-488f7c2a36c4" providerId="ADAL" clId="{3858E9D7-CE07-425F-951E-48DE2F940970}" dt="2025-06-18T17:30:04.804" v="9231" actId="403"/>
        <pc:sldMkLst>
          <pc:docMk/>
          <pc:sldMk cId="840627321" sldId="1424"/>
        </pc:sldMkLst>
      </pc:sldChg>
      <pc:sldChg chg="new del">
        <pc:chgData name="Pritchard, Cindy" userId="26239436-f244-48ee-9592-488f7c2a36c4" providerId="ADAL" clId="{3858E9D7-CE07-425F-951E-48DE2F940970}" dt="2025-06-17T22:08:42.398" v="8766" actId="680"/>
        <pc:sldMkLst>
          <pc:docMk/>
          <pc:sldMk cId="972237752" sldId="1424"/>
        </pc:sldMkLst>
      </pc:sldChg>
    </pc:docChg>
  </pc:docChgLst>
  <pc:docChgLst>
    <pc:chgData name="Pritchard, Cindy" userId="26239436-f244-48ee-9592-488f7c2a36c4" providerId="ADAL" clId="{64EC0464-98F6-4C3F-9A9D-C012C433F8CA}"/>
    <pc:docChg chg="undo custSel addSld delSld modSld sldOrd">
      <pc:chgData name="Pritchard, Cindy" userId="26239436-f244-48ee-9592-488f7c2a36c4" providerId="ADAL" clId="{64EC0464-98F6-4C3F-9A9D-C012C433F8CA}" dt="2025-09-11T16:33:08.453" v="8873" actId="20577"/>
      <pc:docMkLst>
        <pc:docMk/>
      </pc:docMkLst>
      <pc:sldChg chg="addSp delSp modSp mod">
        <pc:chgData name="Pritchard, Cindy" userId="26239436-f244-48ee-9592-488f7c2a36c4" providerId="ADAL" clId="{64EC0464-98F6-4C3F-9A9D-C012C433F8CA}" dt="2025-09-11T08:02:50.359" v="546" actId="1076"/>
        <pc:sldMkLst>
          <pc:docMk/>
          <pc:sldMk cId="3543087411" sldId="256"/>
        </pc:sldMkLst>
      </pc:sldChg>
      <pc:sldChg chg="modSp mod ord">
        <pc:chgData name="Pritchard, Cindy" userId="26239436-f244-48ee-9592-488f7c2a36c4" providerId="ADAL" clId="{64EC0464-98F6-4C3F-9A9D-C012C433F8CA}" dt="2025-09-11T11:35:57.804" v="5897"/>
        <pc:sldMkLst>
          <pc:docMk/>
          <pc:sldMk cId="3922293236" sldId="266"/>
        </pc:sldMkLst>
      </pc:sldChg>
      <pc:sldChg chg="ord">
        <pc:chgData name="Pritchard, Cindy" userId="26239436-f244-48ee-9592-488f7c2a36c4" providerId="ADAL" clId="{64EC0464-98F6-4C3F-9A9D-C012C433F8CA}" dt="2025-09-11T11:35:47.542" v="5891"/>
        <pc:sldMkLst>
          <pc:docMk/>
          <pc:sldMk cId="2727724165" sldId="268"/>
        </pc:sldMkLst>
      </pc:sldChg>
      <pc:sldChg chg="addSp modSp mod ord">
        <pc:chgData name="Pritchard, Cindy" userId="26239436-f244-48ee-9592-488f7c2a36c4" providerId="ADAL" clId="{64EC0464-98F6-4C3F-9A9D-C012C433F8CA}" dt="2025-09-11T11:37:18.110" v="5915"/>
        <pc:sldMkLst>
          <pc:docMk/>
          <pc:sldMk cId="250292285" sldId="269"/>
        </pc:sldMkLst>
      </pc:sldChg>
      <pc:sldChg chg="addSp delSp modSp mod ord">
        <pc:chgData name="Pritchard, Cindy" userId="26239436-f244-48ee-9592-488f7c2a36c4" providerId="ADAL" clId="{64EC0464-98F6-4C3F-9A9D-C012C433F8CA}" dt="2025-09-11T11:37:10.338" v="5913"/>
        <pc:sldMkLst>
          <pc:docMk/>
          <pc:sldMk cId="3807792743" sldId="270"/>
        </pc:sldMkLst>
      </pc:sldChg>
      <pc:sldChg chg="modSp mod">
        <pc:chgData name="Pritchard, Cindy" userId="26239436-f244-48ee-9592-488f7c2a36c4" providerId="ADAL" clId="{64EC0464-98F6-4C3F-9A9D-C012C433F8CA}" dt="2025-09-11T15:05:02.102" v="8532" actId="20577"/>
        <pc:sldMkLst>
          <pc:docMk/>
          <pc:sldMk cId="997501777" sldId="1389"/>
        </pc:sldMkLst>
      </pc:sldChg>
      <pc:sldChg chg="addSp delSp modSp mod">
        <pc:chgData name="Pritchard, Cindy" userId="26239436-f244-48ee-9592-488f7c2a36c4" providerId="ADAL" clId="{64EC0464-98F6-4C3F-9A9D-C012C433F8CA}" dt="2025-09-11T11:57:01.134" v="7229" actId="313"/>
        <pc:sldMkLst>
          <pc:docMk/>
          <pc:sldMk cId="1436235906" sldId="1391"/>
        </pc:sldMkLst>
      </pc:sldChg>
      <pc:sldChg chg="addSp delSp modSp mod">
        <pc:chgData name="Pritchard, Cindy" userId="26239436-f244-48ee-9592-488f7c2a36c4" providerId="ADAL" clId="{64EC0464-98F6-4C3F-9A9D-C012C433F8CA}" dt="2025-09-11T09:55:00.400" v="1484" actId="1076"/>
        <pc:sldMkLst>
          <pc:docMk/>
          <pc:sldMk cId="1188404328" sldId="1394"/>
        </pc:sldMkLst>
      </pc:sldChg>
      <pc:sldChg chg="addSp modSp mod ord">
        <pc:chgData name="Pritchard, Cindy" userId="26239436-f244-48ee-9592-488f7c2a36c4" providerId="ADAL" clId="{64EC0464-98F6-4C3F-9A9D-C012C433F8CA}" dt="2025-09-11T11:36:21.160" v="5907"/>
        <pc:sldMkLst>
          <pc:docMk/>
          <pc:sldMk cId="2875763015" sldId="1401"/>
        </pc:sldMkLst>
      </pc:sldChg>
      <pc:sldChg chg="modSp mod">
        <pc:chgData name="Pritchard, Cindy" userId="26239436-f244-48ee-9592-488f7c2a36c4" providerId="ADAL" clId="{64EC0464-98F6-4C3F-9A9D-C012C433F8CA}" dt="2025-09-11T15:11:36.015" v="8756" actId="20577"/>
        <pc:sldMkLst>
          <pc:docMk/>
          <pc:sldMk cId="3922236785" sldId="1423"/>
        </pc:sldMkLst>
      </pc:sldChg>
      <pc:sldChg chg="addSp modSp mod ord">
        <pc:chgData name="Pritchard, Cindy" userId="26239436-f244-48ee-9592-488f7c2a36c4" providerId="ADAL" clId="{64EC0464-98F6-4C3F-9A9D-C012C433F8CA}" dt="2025-09-11T11:34:49.531" v="5796" actId="1076"/>
        <pc:sldMkLst>
          <pc:docMk/>
          <pc:sldMk cId="2972920448" sldId="1424"/>
        </pc:sldMkLst>
      </pc:sldChg>
      <pc:sldChg chg="del">
        <pc:chgData name="Pritchard, Cindy" userId="26239436-f244-48ee-9592-488f7c2a36c4" providerId="ADAL" clId="{64EC0464-98F6-4C3F-9A9D-C012C433F8CA}" dt="2025-09-11T09:32:25.040" v="1323" actId="2696"/>
        <pc:sldMkLst>
          <pc:docMk/>
          <pc:sldMk cId="3216611603" sldId="1426"/>
        </pc:sldMkLst>
      </pc:sldChg>
      <pc:sldChg chg="addSp modSp mod ord">
        <pc:chgData name="Pritchard, Cindy" userId="26239436-f244-48ee-9592-488f7c2a36c4" providerId="ADAL" clId="{64EC0464-98F6-4C3F-9A9D-C012C433F8CA}" dt="2025-09-11T11:36:47.449" v="5909"/>
        <pc:sldMkLst>
          <pc:docMk/>
          <pc:sldMk cId="1789437313" sldId="1427"/>
        </pc:sldMkLst>
      </pc:sldChg>
      <pc:sldChg chg="addSp modSp mod ord">
        <pc:chgData name="Pritchard, Cindy" userId="26239436-f244-48ee-9592-488f7c2a36c4" providerId="ADAL" clId="{64EC0464-98F6-4C3F-9A9D-C012C433F8CA}" dt="2025-09-11T11:36:12.701" v="5901"/>
        <pc:sldMkLst>
          <pc:docMk/>
          <pc:sldMk cId="4043917972" sldId="1428"/>
        </pc:sldMkLst>
      </pc:sldChg>
      <pc:sldChg chg="addSp delSp modSp mod ord">
        <pc:chgData name="Pritchard, Cindy" userId="26239436-f244-48ee-9592-488f7c2a36c4" providerId="ADAL" clId="{64EC0464-98F6-4C3F-9A9D-C012C433F8CA}" dt="2025-09-11T09:31:35.622" v="1321" actId="1076"/>
        <pc:sldMkLst>
          <pc:docMk/>
          <pc:sldMk cId="4147237713" sldId="1429"/>
        </pc:sldMkLst>
      </pc:sldChg>
      <pc:sldChg chg="modNotesTx">
        <pc:chgData name="Pritchard, Cindy" userId="26239436-f244-48ee-9592-488f7c2a36c4" providerId="ADAL" clId="{64EC0464-98F6-4C3F-9A9D-C012C433F8CA}" dt="2025-09-11T07:50:47.561" v="9" actId="20577"/>
        <pc:sldMkLst>
          <pc:docMk/>
          <pc:sldMk cId="3050915263" sldId="1430"/>
        </pc:sldMkLst>
      </pc:sldChg>
      <pc:sldChg chg="addSp modSp add del mod">
        <pc:chgData name="Pritchard, Cindy" userId="26239436-f244-48ee-9592-488f7c2a36c4" providerId="ADAL" clId="{64EC0464-98F6-4C3F-9A9D-C012C433F8CA}" dt="2025-09-11T11:06:38.891" v="5046" actId="2696"/>
        <pc:sldMkLst>
          <pc:docMk/>
          <pc:sldMk cId="2414106487" sldId="1431"/>
        </pc:sldMkLst>
      </pc:sldChg>
      <pc:sldChg chg="ord">
        <pc:chgData name="Pritchard, Cindy" userId="26239436-f244-48ee-9592-488f7c2a36c4" providerId="ADAL" clId="{64EC0464-98F6-4C3F-9A9D-C012C433F8CA}" dt="2025-09-11T11:29:25.158" v="5593"/>
        <pc:sldMkLst>
          <pc:docMk/>
          <pc:sldMk cId="3435294436" sldId="1433"/>
        </pc:sldMkLst>
      </pc:sldChg>
      <pc:sldChg chg="ord">
        <pc:chgData name="Pritchard, Cindy" userId="26239436-f244-48ee-9592-488f7c2a36c4" providerId="ADAL" clId="{64EC0464-98F6-4C3F-9A9D-C012C433F8CA}" dt="2025-09-11T11:35:50.629" v="5895"/>
        <pc:sldMkLst>
          <pc:docMk/>
          <pc:sldMk cId="302677342" sldId="1435"/>
        </pc:sldMkLst>
      </pc:sldChg>
      <pc:sldChg chg="addSp modSp mod ord modNotesTx">
        <pc:chgData name="Pritchard, Cindy" userId="26239436-f244-48ee-9592-488f7c2a36c4" providerId="ADAL" clId="{64EC0464-98F6-4C3F-9A9D-C012C433F8CA}" dt="2025-09-11T11:36:03.492" v="5899"/>
        <pc:sldMkLst>
          <pc:docMk/>
          <pc:sldMk cId="727382546" sldId="1436"/>
        </pc:sldMkLst>
      </pc:sldChg>
      <pc:sldChg chg="addSp modSp mod">
        <pc:chgData name="Pritchard, Cindy" userId="26239436-f244-48ee-9592-488f7c2a36c4" providerId="ADAL" clId="{64EC0464-98F6-4C3F-9A9D-C012C433F8CA}" dt="2025-09-11T09:14:29.028" v="924" actId="403"/>
        <pc:sldMkLst>
          <pc:docMk/>
          <pc:sldMk cId="1943483194" sldId="1437"/>
        </pc:sldMkLst>
      </pc:sldChg>
      <pc:sldChg chg="addSp modSp mod">
        <pc:chgData name="Pritchard, Cindy" userId="26239436-f244-48ee-9592-488f7c2a36c4" providerId="ADAL" clId="{64EC0464-98F6-4C3F-9A9D-C012C433F8CA}" dt="2025-09-11T10:56:46.058" v="4882" actId="1076"/>
        <pc:sldMkLst>
          <pc:docMk/>
          <pc:sldMk cId="4252398375" sldId="1438"/>
        </pc:sldMkLst>
      </pc:sldChg>
      <pc:sldChg chg="addSp delSp modSp mod ord">
        <pc:chgData name="Pritchard, Cindy" userId="26239436-f244-48ee-9592-488f7c2a36c4" providerId="ADAL" clId="{64EC0464-98F6-4C3F-9A9D-C012C433F8CA}" dt="2025-09-11T10:12:36.849" v="1664" actId="403"/>
        <pc:sldMkLst>
          <pc:docMk/>
          <pc:sldMk cId="2460002358" sldId="1439"/>
        </pc:sldMkLst>
      </pc:sldChg>
      <pc:sldChg chg="addSp modSp mod ord">
        <pc:chgData name="Pritchard, Cindy" userId="26239436-f244-48ee-9592-488f7c2a36c4" providerId="ADAL" clId="{64EC0464-98F6-4C3F-9A9D-C012C433F8CA}" dt="2025-09-11T11:37:21.854" v="5917"/>
        <pc:sldMkLst>
          <pc:docMk/>
          <pc:sldMk cId="3983618704" sldId="1440"/>
        </pc:sldMkLst>
      </pc:sldChg>
      <pc:sldChg chg="del">
        <pc:chgData name="Pritchard, Cindy" userId="26239436-f244-48ee-9592-488f7c2a36c4" providerId="ADAL" clId="{64EC0464-98F6-4C3F-9A9D-C012C433F8CA}" dt="2025-09-11T09:32:22.137" v="1322" actId="2696"/>
        <pc:sldMkLst>
          <pc:docMk/>
          <pc:sldMk cId="2079232218" sldId="1441"/>
        </pc:sldMkLst>
      </pc:sldChg>
      <pc:sldChg chg="del">
        <pc:chgData name="Pritchard, Cindy" userId="26239436-f244-48ee-9592-488f7c2a36c4" providerId="ADAL" clId="{64EC0464-98F6-4C3F-9A9D-C012C433F8CA}" dt="2025-09-11T09:32:22.137" v="1322" actId="2696"/>
        <pc:sldMkLst>
          <pc:docMk/>
          <pc:sldMk cId="2138167039" sldId="1442"/>
        </pc:sldMkLst>
      </pc:sldChg>
      <pc:sldChg chg="del">
        <pc:chgData name="Pritchard, Cindy" userId="26239436-f244-48ee-9592-488f7c2a36c4" providerId="ADAL" clId="{64EC0464-98F6-4C3F-9A9D-C012C433F8CA}" dt="2025-09-11T09:32:25.040" v="1323" actId="2696"/>
        <pc:sldMkLst>
          <pc:docMk/>
          <pc:sldMk cId="887655806" sldId="1443"/>
        </pc:sldMkLst>
      </pc:sldChg>
      <pc:sldChg chg="del">
        <pc:chgData name="Pritchard, Cindy" userId="26239436-f244-48ee-9592-488f7c2a36c4" providerId="ADAL" clId="{64EC0464-98F6-4C3F-9A9D-C012C433F8CA}" dt="2025-09-11T09:32:22.137" v="1322" actId="2696"/>
        <pc:sldMkLst>
          <pc:docMk/>
          <pc:sldMk cId="577064367" sldId="1444"/>
        </pc:sldMkLst>
      </pc:sldChg>
      <pc:sldChg chg="del">
        <pc:chgData name="Pritchard, Cindy" userId="26239436-f244-48ee-9592-488f7c2a36c4" providerId="ADAL" clId="{64EC0464-98F6-4C3F-9A9D-C012C433F8CA}" dt="2025-09-11T09:20:04.460" v="969" actId="2696"/>
        <pc:sldMkLst>
          <pc:docMk/>
          <pc:sldMk cId="351101476" sldId="1445"/>
        </pc:sldMkLst>
      </pc:sldChg>
      <pc:sldChg chg="del">
        <pc:chgData name="Pritchard, Cindy" userId="26239436-f244-48ee-9592-488f7c2a36c4" providerId="ADAL" clId="{64EC0464-98F6-4C3F-9A9D-C012C433F8CA}" dt="2025-09-11T09:32:22.137" v="1322" actId="2696"/>
        <pc:sldMkLst>
          <pc:docMk/>
          <pc:sldMk cId="1295723583" sldId="1446"/>
        </pc:sldMkLst>
      </pc:sldChg>
      <pc:sldChg chg="addSp modSp mod ord">
        <pc:chgData name="Pritchard, Cindy" userId="26239436-f244-48ee-9592-488f7c2a36c4" providerId="ADAL" clId="{64EC0464-98F6-4C3F-9A9D-C012C433F8CA}" dt="2025-09-11T11:33:02.326" v="5740" actId="208"/>
        <pc:sldMkLst>
          <pc:docMk/>
          <pc:sldMk cId="2297351313" sldId="1447"/>
        </pc:sldMkLst>
      </pc:sldChg>
      <pc:sldChg chg="addSp modSp mod ord">
        <pc:chgData name="Pritchard, Cindy" userId="26239436-f244-48ee-9592-488f7c2a36c4" providerId="ADAL" clId="{64EC0464-98F6-4C3F-9A9D-C012C433F8CA}" dt="2025-09-11T11:06:35.495" v="5045" actId="403"/>
        <pc:sldMkLst>
          <pc:docMk/>
          <pc:sldMk cId="1524460127" sldId="1450"/>
        </pc:sldMkLst>
      </pc:sldChg>
      <pc:sldChg chg="ord">
        <pc:chgData name="Pritchard, Cindy" userId="26239436-f244-48ee-9592-488f7c2a36c4" providerId="ADAL" clId="{64EC0464-98F6-4C3F-9A9D-C012C433F8CA}" dt="2025-09-11T11:06:47.860" v="5048"/>
        <pc:sldMkLst>
          <pc:docMk/>
          <pc:sldMk cId="3464224368" sldId="1451"/>
        </pc:sldMkLst>
      </pc:sldChg>
      <pc:sldChg chg="addSp modSp mod">
        <pc:chgData name="Pritchard, Cindy" userId="26239436-f244-48ee-9592-488f7c2a36c4" providerId="ADAL" clId="{64EC0464-98F6-4C3F-9A9D-C012C433F8CA}" dt="2025-09-11T09:03:01.991" v="832" actId="14100"/>
        <pc:sldMkLst>
          <pc:docMk/>
          <pc:sldMk cId="2606335408" sldId="1453"/>
        </pc:sldMkLst>
      </pc:sldChg>
      <pc:sldChg chg="modSp new mod">
        <pc:chgData name="Pritchard, Cindy" userId="26239436-f244-48ee-9592-488f7c2a36c4" providerId="ADAL" clId="{64EC0464-98F6-4C3F-9A9D-C012C433F8CA}" dt="2025-09-11T08:03:13.295" v="549" actId="207"/>
        <pc:sldMkLst>
          <pc:docMk/>
          <pc:sldMk cId="2213067462" sldId="1454"/>
        </pc:sldMkLst>
      </pc:sldChg>
      <pc:sldChg chg="addSp delSp modSp add mod">
        <pc:chgData name="Pritchard, Cindy" userId="26239436-f244-48ee-9592-488f7c2a36c4" providerId="ADAL" clId="{64EC0464-98F6-4C3F-9A9D-C012C433F8CA}" dt="2025-09-11T11:13:53.679" v="5239" actId="14100"/>
        <pc:sldMkLst>
          <pc:docMk/>
          <pc:sldMk cId="1449949196" sldId="1455"/>
        </pc:sldMkLst>
      </pc:sldChg>
      <pc:sldChg chg="addSp delSp modSp add mod ord">
        <pc:chgData name="Pritchard, Cindy" userId="26239436-f244-48ee-9592-488f7c2a36c4" providerId="ADAL" clId="{64EC0464-98F6-4C3F-9A9D-C012C433F8CA}" dt="2025-09-11T09:33:52.376" v="1329" actId="1076"/>
        <pc:sldMkLst>
          <pc:docMk/>
          <pc:sldMk cId="1356985643" sldId="1556"/>
        </pc:sldMkLst>
      </pc:sldChg>
      <pc:sldChg chg="add del">
        <pc:chgData name="Pritchard, Cindy" userId="26239436-f244-48ee-9592-488f7c2a36c4" providerId="ADAL" clId="{64EC0464-98F6-4C3F-9A9D-C012C433F8CA}" dt="2025-09-11T11:06:02.069" v="5026" actId="2890"/>
        <pc:sldMkLst>
          <pc:docMk/>
          <pc:sldMk cId="357028273" sldId="1557"/>
        </pc:sldMkLst>
      </pc:sldChg>
      <pc:sldChg chg="addSp modSp new mod">
        <pc:chgData name="Pritchard, Cindy" userId="26239436-f244-48ee-9592-488f7c2a36c4" providerId="ADAL" clId="{64EC0464-98F6-4C3F-9A9D-C012C433F8CA}" dt="2025-09-11T16:33:08.453" v="8873" actId="20577"/>
        <pc:sldMkLst>
          <pc:docMk/>
          <pc:sldMk cId="3467310500" sldId="1557"/>
        </pc:sldMkLst>
      </pc:sldChg>
      <pc:sldChg chg="new del">
        <pc:chgData name="Pritchard, Cindy" userId="26239436-f244-48ee-9592-488f7c2a36c4" providerId="ADAL" clId="{64EC0464-98F6-4C3F-9A9D-C012C433F8CA}" dt="2025-09-11T11:25:49.598" v="5333" actId="2696"/>
        <pc:sldMkLst>
          <pc:docMk/>
          <pc:sldMk cId="3605341155" sldId="1557"/>
        </pc:sldMkLst>
      </pc:sldChg>
      <pc:sldChg chg="addSp delSp modSp new mod ord">
        <pc:chgData name="Pritchard, Cindy" userId="26239436-f244-48ee-9592-488f7c2a36c4" providerId="ADAL" clId="{64EC0464-98F6-4C3F-9A9D-C012C433F8CA}" dt="2025-09-11T15:10:23.323" v="8614" actId="1076"/>
        <pc:sldMkLst>
          <pc:docMk/>
          <pc:sldMk cId="1638155059" sldId="1558"/>
        </pc:sldMkLst>
      </pc:sldChg>
    </pc:docChg>
  </pc:docChgLst>
  <pc:docChgLst>
    <pc:chgData name="Pritchard, Cindy" userId="26239436-f244-48ee-9592-488f7c2a36c4" providerId="ADAL" clId="{F5FA4D09-911B-424C-92FE-3F725BC947CA}"/>
    <pc:docChg chg="undo custSel addSld delSld modSld sldOrd">
      <pc:chgData name="Pritchard, Cindy" userId="26239436-f244-48ee-9592-488f7c2a36c4" providerId="ADAL" clId="{F5FA4D09-911B-424C-92FE-3F725BC947CA}" dt="2025-11-19T14:57:09.032" v="8514" actId="20577"/>
      <pc:docMkLst>
        <pc:docMk/>
      </pc:docMkLst>
      <pc:sldChg chg="addSp delSp modSp mod">
        <pc:chgData name="Pritchard, Cindy" userId="26239436-f244-48ee-9592-488f7c2a36c4" providerId="ADAL" clId="{F5FA4D09-911B-424C-92FE-3F725BC947CA}" dt="2025-11-13T13:04:11.685" v="8513" actId="1076"/>
        <pc:sldMkLst>
          <pc:docMk/>
          <pc:sldMk cId="3543087411" sldId="256"/>
        </pc:sldMkLst>
        <pc:spChg chg="mod">
          <ac:chgData name="Pritchard, Cindy" userId="26239436-f244-48ee-9592-488f7c2a36c4" providerId="ADAL" clId="{F5FA4D09-911B-424C-92FE-3F725BC947CA}" dt="2025-10-31T15:16:49.538" v="2168" actId="1076"/>
          <ac:spMkLst>
            <pc:docMk/>
            <pc:sldMk cId="3543087411" sldId="256"/>
            <ac:spMk id="3" creationId="{975E0C78-8CBD-FC51-EDA7-9787094B346C}"/>
          </ac:spMkLst>
        </pc:spChg>
        <pc:picChg chg="add mod">
          <ac:chgData name="Pritchard, Cindy" userId="26239436-f244-48ee-9592-488f7c2a36c4" providerId="ADAL" clId="{F5FA4D09-911B-424C-92FE-3F725BC947CA}" dt="2025-11-13T13:04:11.685" v="8513" actId="1076"/>
          <ac:picMkLst>
            <pc:docMk/>
            <pc:sldMk cId="3543087411" sldId="256"/>
            <ac:picMk id="5" creationId="{BB4FABDD-AADE-275B-1203-F9916F93BC0F}"/>
          </ac:picMkLst>
        </pc:picChg>
        <pc:picChg chg="add mod">
          <ac:chgData name="Pritchard, Cindy" userId="26239436-f244-48ee-9592-488f7c2a36c4" providerId="ADAL" clId="{F5FA4D09-911B-424C-92FE-3F725BC947CA}" dt="2025-10-31T12:37:23.994" v="185" actId="1076"/>
          <ac:picMkLst>
            <pc:docMk/>
            <pc:sldMk cId="3543087411" sldId="256"/>
            <ac:picMk id="1026" creationId="{3409734A-4CCE-1B25-8109-E9F2B76363FC}"/>
          </ac:picMkLst>
        </pc:picChg>
        <pc:picChg chg="add mod">
          <ac:chgData name="Pritchard, Cindy" userId="26239436-f244-48ee-9592-488f7c2a36c4" providerId="ADAL" clId="{F5FA4D09-911B-424C-92FE-3F725BC947CA}" dt="2025-10-31T12:37:34.535" v="188" actId="1076"/>
          <ac:picMkLst>
            <pc:docMk/>
            <pc:sldMk cId="3543087411" sldId="256"/>
            <ac:picMk id="1028" creationId="{C7AF3DDD-0184-8EB9-7FBE-D991EFC21285}"/>
          </ac:picMkLst>
        </pc:picChg>
        <pc:picChg chg="add mod">
          <ac:chgData name="Pritchard, Cindy" userId="26239436-f244-48ee-9592-488f7c2a36c4" providerId="ADAL" clId="{F5FA4D09-911B-424C-92FE-3F725BC947CA}" dt="2025-10-31T12:37:45.755" v="193" actId="1076"/>
          <ac:picMkLst>
            <pc:docMk/>
            <pc:sldMk cId="3543087411" sldId="256"/>
            <ac:picMk id="1030" creationId="{6102B04C-3F7B-6145-1A62-FDE77383C705}"/>
          </ac:picMkLst>
        </pc:picChg>
      </pc:sldChg>
      <pc:sldChg chg="delSp del mod modNotesTx">
        <pc:chgData name="Pritchard, Cindy" userId="26239436-f244-48ee-9592-488f7c2a36c4" providerId="ADAL" clId="{F5FA4D09-911B-424C-92FE-3F725BC947CA}" dt="2025-10-31T15:16:20.574" v="2151" actId="2696"/>
        <pc:sldMkLst>
          <pc:docMk/>
          <pc:sldMk cId="3922293236" sldId="266"/>
        </pc:sldMkLst>
      </pc:sldChg>
      <pc:sldChg chg="addSp delSp modSp mod ord modNotesTx">
        <pc:chgData name="Pritchard, Cindy" userId="26239436-f244-48ee-9592-488f7c2a36c4" providerId="ADAL" clId="{F5FA4D09-911B-424C-92FE-3F725BC947CA}" dt="2025-11-11T17:57:37.426" v="5453"/>
        <pc:sldMkLst>
          <pc:docMk/>
          <pc:sldMk cId="2727724165" sldId="268"/>
        </pc:sldMkLst>
        <pc:spChg chg="add mod">
          <ac:chgData name="Pritchard, Cindy" userId="26239436-f244-48ee-9592-488f7c2a36c4" providerId="ADAL" clId="{F5FA4D09-911B-424C-92FE-3F725BC947CA}" dt="2025-10-31T14:03:01.463" v="1170" actId="14100"/>
          <ac:spMkLst>
            <pc:docMk/>
            <pc:sldMk cId="2727724165" sldId="268"/>
            <ac:spMk id="8" creationId="{C2AF662D-6ED4-4403-E3B1-A1A8AE5BA41E}"/>
          </ac:spMkLst>
        </pc:spChg>
        <pc:spChg chg="add mod">
          <ac:chgData name="Pritchard, Cindy" userId="26239436-f244-48ee-9592-488f7c2a36c4" providerId="ADAL" clId="{F5FA4D09-911B-424C-92FE-3F725BC947CA}" dt="2025-10-31T14:03:52.300" v="1179" actId="403"/>
          <ac:spMkLst>
            <pc:docMk/>
            <pc:sldMk cId="2727724165" sldId="268"/>
            <ac:spMk id="9" creationId="{473DCD92-DE93-A75F-9AAD-8FDFEF16D650}"/>
          </ac:spMkLst>
        </pc:spChg>
        <pc:picChg chg="add mod">
          <ac:chgData name="Pritchard, Cindy" userId="26239436-f244-48ee-9592-488f7c2a36c4" providerId="ADAL" clId="{F5FA4D09-911B-424C-92FE-3F725BC947CA}" dt="2025-10-31T14:02:54.788" v="1168" actId="14100"/>
          <ac:picMkLst>
            <pc:docMk/>
            <pc:sldMk cId="2727724165" sldId="268"/>
            <ac:picMk id="4" creationId="{F1C3E8AE-C236-CEFA-4EFE-5EC9489F7ED8}"/>
          </ac:picMkLst>
        </pc:picChg>
      </pc:sldChg>
      <pc:sldChg chg="modSp mod">
        <pc:chgData name="Pritchard, Cindy" userId="26239436-f244-48ee-9592-488f7c2a36c4" providerId="ADAL" clId="{F5FA4D09-911B-424C-92FE-3F725BC947CA}" dt="2025-11-13T12:53:30.169" v="8508" actId="20577"/>
        <pc:sldMkLst>
          <pc:docMk/>
          <pc:sldMk cId="997501777" sldId="1389"/>
        </pc:sldMkLst>
        <pc:spChg chg="mod">
          <ac:chgData name="Pritchard, Cindy" userId="26239436-f244-48ee-9592-488f7c2a36c4" providerId="ADAL" clId="{F5FA4D09-911B-424C-92FE-3F725BC947CA}" dt="2025-11-13T12:53:30.169" v="8508" actId="20577"/>
          <ac:spMkLst>
            <pc:docMk/>
            <pc:sldMk cId="997501777" sldId="1389"/>
            <ac:spMk id="3" creationId="{F6659FAD-F1BE-15B8-6C93-B6ACC5A5FD2F}"/>
          </ac:spMkLst>
        </pc:spChg>
      </pc:sldChg>
      <pc:sldChg chg="addSp delSp modSp mod">
        <pc:chgData name="Pritchard, Cindy" userId="26239436-f244-48ee-9592-488f7c2a36c4" providerId="ADAL" clId="{F5FA4D09-911B-424C-92FE-3F725BC947CA}" dt="2025-11-11T14:42:45.496" v="2276" actId="1076"/>
        <pc:sldMkLst>
          <pc:docMk/>
          <pc:sldMk cId="1188404328" sldId="1394"/>
        </pc:sldMkLst>
        <pc:picChg chg="add mod modCrop">
          <ac:chgData name="Pritchard, Cindy" userId="26239436-f244-48ee-9592-488f7c2a36c4" providerId="ADAL" clId="{F5FA4D09-911B-424C-92FE-3F725BC947CA}" dt="2025-11-11T14:41:16.268" v="2259" actId="1076"/>
          <ac:picMkLst>
            <pc:docMk/>
            <pc:sldMk cId="1188404328" sldId="1394"/>
            <ac:picMk id="5" creationId="{50FE6D26-DF29-5A6D-CD36-C930233CF075}"/>
          </ac:picMkLst>
        </pc:picChg>
        <pc:picChg chg="add mod modCrop">
          <ac:chgData name="Pritchard, Cindy" userId="26239436-f244-48ee-9592-488f7c2a36c4" providerId="ADAL" clId="{F5FA4D09-911B-424C-92FE-3F725BC947CA}" dt="2025-11-11T14:41:27.538" v="2262" actId="732"/>
          <ac:picMkLst>
            <pc:docMk/>
            <pc:sldMk cId="1188404328" sldId="1394"/>
            <ac:picMk id="9" creationId="{24D7B5D5-350F-4527-ACDC-63D482157A23}"/>
          </ac:picMkLst>
        </pc:picChg>
        <pc:picChg chg="add mod modCrop">
          <ac:chgData name="Pritchard, Cindy" userId="26239436-f244-48ee-9592-488f7c2a36c4" providerId="ADAL" clId="{F5FA4D09-911B-424C-92FE-3F725BC947CA}" dt="2025-11-11T14:41:31.710" v="2263" actId="1076"/>
          <ac:picMkLst>
            <pc:docMk/>
            <pc:sldMk cId="1188404328" sldId="1394"/>
            <ac:picMk id="13" creationId="{C0583C66-AF56-A823-1FB5-5F36FDBFF556}"/>
          </ac:picMkLst>
        </pc:picChg>
        <pc:picChg chg="add mod modCrop">
          <ac:chgData name="Pritchard, Cindy" userId="26239436-f244-48ee-9592-488f7c2a36c4" providerId="ADAL" clId="{F5FA4D09-911B-424C-92FE-3F725BC947CA}" dt="2025-11-11T14:33:30.200" v="2207" actId="1076"/>
          <ac:picMkLst>
            <pc:docMk/>
            <pc:sldMk cId="1188404328" sldId="1394"/>
            <ac:picMk id="14" creationId="{56D5A4CA-F70E-4F28-A1CB-E5C854FE79C2}"/>
          </ac:picMkLst>
        </pc:picChg>
        <pc:picChg chg="add mod modCrop">
          <ac:chgData name="Pritchard, Cindy" userId="26239436-f244-48ee-9592-488f7c2a36c4" providerId="ADAL" clId="{F5FA4D09-911B-424C-92FE-3F725BC947CA}" dt="2025-11-11T14:42:02.155" v="2273" actId="1076"/>
          <ac:picMkLst>
            <pc:docMk/>
            <pc:sldMk cId="1188404328" sldId="1394"/>
            <ac:picMk id="16" creationId="{9A310688-0DAD-0CF1-C07E-0268AA9F4026}"/>
          </ac:picMkLst>
        </pc:picChg>
        <pc:picChg chg="add mod modCrop">
          <ac:chgData name="Pritchard, Cindy" userId="26239436-f244-48ee-9592-488f7c2a36c4" providerId="ADAL" clId="{F5FA4D09-911B-424C-92FE-3F725BC947CA}" dt="2025-11-11T14:33:44.827" v="2211" actId="1076"/>
          <ac:picMkLst>
            <pc:docMk/>
            <pc:sldMk cId="1188404328" sldId="1394"/>
            <ac:picMk id="17" creationId="{B2026379-7B20-9F24-9051-31D9C20EB00F}"/>
          </ac:picMkLst>
        </pc:picChg>
        <pc:picChg chg="add mod modCrop">
          <ac:chgData name="Pritchard, Cindy" userId="26239436-f244-48ee-9592-488f7c2a36c4" providerId="ADAL" clId="{F5FA4D09-911B-424C-92FE-3F725BC947CA}" dt="2025-11-11T14:33:50.625" v="2213" actId="14100"/>
          <ac:picMkLst>
            <pc:docMk/>
            <pc:sldMk cId="1188404328" sldId="1394"/>
            <ac:picMk id="19" creationId="{2468224D-A61A-1860-9C14-4E5299CDE4D9}"/>
          </ac:picMkLst>
        </pc:picChg>
        <pc:picChg chg="add mod modCrop">
          <ac:chgData name="Pritchard, Cindy" userId="26239436-f244-48ee-9592-488f7c2a36c4" providerId="ADAL" clId="{F5FA4D09-911B-424C-92FE-3F725BC947CA}" dt="2025-11-11T14:42:45.496" v="2276" actId="1076"/>
          <ac:picMkLst>
            <pc:docMk/>
            <pc:sldMk cId="1188404328" sldId="1394"/>
            <ac:picMk id="20" creationId="{6E6EFFFB-47F9-4C41-31E5-C001AD83ADBB}"/>
          </ac:picMkLst>
        </pc:picChg>
        <pc:picChg chg="add mod modCrop">
          <ac:chgData name="Pritchard, Cindy" userId="26239436-f244-48ee-9592-488f7c2a36c4" providerId="ADAL" clId="{F5FA4D09-911B-424C-92FE-3F725BC947CA}" dt="2025-11-11T14:39:40.262" v="2253" actId="1076"/>
          <ac:picMkLst>
            <pc:docMk/>
            <pc:sldMk cId="1188404328" sldId="1394"/>
            <ac:picMk id="22" creationId="{BB7E5799-367C-3799-594D-28343177E704}"/>
          </ac:picMkLst>
        </pc:picChg>
        <pc:picChg chg="add mod modCrop">
          <ac:chgData name="Pritchard, Cindy" userId="26239436-f244-48ee-9592-488f7c2a36c4" providerId="ADAL" clId="{F5FA4D09-911B-424C-92FE-3F725BC947CA}" dt="2025-11-11T14:39:42.372" v="2254" actId="1076"/>
          <ac:picMkLst>
            <pc:docMk/>
            <pc:sldMk cId="1188404328" sldId="1394"/>
            <ac:picMk id="25" creationId="{6751C182-8BCB-76BD-31EF-32F26C88C095}"/>
          </ac:picMkLst>
        </pc:picChg>
        <pc:picChg chg="add mod modCrop">
          <ac:chgData name="Pritchard, Cindy" userId="26239436-f244-48ee-9592-488f7c2a36c4" providerId="ADAL" clId="{F5FA4D09-911B-424C-92FE-3F725BC947CA}" dt="2025-11-11T14:39:43.912" v="2255" actId="1076"/>
          <ac:picMkLst>
            <pc:docMk/>
            <pc:sldMk cId="1188404328" sldId="1394"/>
            <ac:picMk id="29" creationId="{D11E0CE2-17CB-8BC9-5267-CA0AC5CD6006}"/>
          </ac:picMkLst>
        </pc:picChg>
        <pc:picChg chg="add mod modCrop">
          <ac:chgData name="Pritchard, Cindy" userId="26239436-f244-48ee-9592-488f7c2a36c4" providerId="ADAL" clId="{F5FA4D09-911B-424C-92FE-3F725BC947CA}" dt="2025-11-11T14:39:51.952" v="2256" actId="732"/>
          <ac:picMkLst>
            <pc:docMk/>
            <pc:sldMk cId="1188404328" sldId="1394"/>
            <ac:picMk id="33" creationId="{F088F20C-4D32-5916-1EA6-19C079800FBF}"/>
          </ac:picMkLst>
        </pc:picChg>
        <pc:picChg chg="add mod modCrop">
          <ac:chgData name="Pritchard, Cindy" userId="26239436-f244-48ee-9592-488f7c2a36c4" providerId="ADAL" clId="{F5FA4D09-911B-424C-92FE-3F725BC947CA}" dt="2025-11-11T14:37:25.875" v="2231" actId="1076"/>
          <ac:picMkLst>
            <pc:docMk/>
            <pc:sldMk cId="1188404328" sldId="1394"/>
            <ac:picMk id="37" creationId="{03E82E73-F7E1-4FBD-6B41-9364E9EA850C}"/>
          </ac:picMkLst>
        </pc:picChg>
        <pc:picChg chg="add mod modCrop">
          <ac:chgData name="Pritchard, Cindy" userId="26239436-f244-48ee-9592-488f7c2a36c4" providerId="ADAL" clId="{F5FA4D09-911B-424C-92FE-3F725BC947CA}" dt="2025-11-11T14:41:12.870" v="2258" actId="1076"/>
          <ac:picMkLst>
            <pc:docMk/>
            <pc:sldMk cId="1188404328" sldId="1394"/>
            <ac:picMk id="41" creationId="{ED90BBFE-E415-88C2-E636-818A11BF9D57}"/>
          </ac:picMkLst>
        </pc:picChg>
      </pc:sldChg>
      <pc:sldChg chg="addSp delSp modSp mod modNotesTx">
        <pc:chgData name="Pritchard, Cindy" userId="26239436-f244-48ee-9592-488f7c2a36c4" providerId="ADAL" clId="{F5FA4D09-911B-424C-92FE-3F725BC947CA}" dt="2025-10-31T14:52:16.536" v="1848" actId="1076"/>
        <pc:sldMkLst>
          <pc:docMk/>
          <pc:sldMk cId="606767422" sldId="1395"/>
        </pc:sldMkLst>
        <pc:spChg chg="add mod">
          <ac:chgData name="Pritchard, Cindy" userId="26239436-f244-48ee-9592-488f7c2a36c4" providerId="ADAL" clId="{F5FA4D09-911B-424C-92FE-3F725BC947CA}" dt="2025-10-31T14:21:14.915" v="1320" actId="20577"/>
          <ac:spMkLst>
            <pc:docMk/>
            <pc:sldMk cId="606767422" sldId="1395"/>
            <ac:spMk id="9" creationId="{11228055-B205-5BD7-910A-09C67BC28745}"/>
          </ac:spMkLst>
        </pc:spChg>
        <pc:spChg chg="add mod">
          <ac:chgData name="Pritchard, Cindy" userId="26239436-f244-48ee-9592-488f7c2a36c4" providerId="ADAL" clId="{F5FA4D09-911B-424C-92FE-3F725BC947CA}" dt="2025-10-31T14:52:16.536" v="1848" actId="1076"/>
          <ac:spMkLst>
            <pc:docMk/>
            <pc:sldMk cId="606767422" sldId="1395"/>
            <ac:spMk id="13" creationId="{6DB27749-D0D1-8E1A-3EB0-695818A56AB2}"/>
          </ac:spMkLst>
        </pc:spChg>
        <pc:picChg chg="add mod">
          <ac:chgData name="Pritchard, Cindy" userId="26239436-f244-48ee-9592-488f7c2a36c4" providerId="ADAL" clId="{F5FA4D09-911B-424C-92FE-3F725BC947CA}" dt="2025-10-31T14:20:32.251" v="1292" actId="1076"/>
          <ac:picMkLst>
            <pc:docMk/>
            <pc:sldMk cId="606767422" sldId="1395"/>
            <ac:picMk id="4" creationId="{1CB85D49-4B6A-D695-0BF5-AADFA142D7EA}"/>
          </ac:picMkLst>
        </pc:picChg>
        <pc:picChg chg="mod">
          <ac:chgData name="Pritchard, Cindy" userId="26239436-f244-48ee-9592-488f7c2a36c4" providerId="ADAL" clId="{F5FA4D09-911B-424C-92FE-3F725BC947CA}" dt="2025-10-31T14:20:29.816" v="1291" actId="1076"/>
          <ac:picMkLst>
            <pc:docMk/>
            <pc:sldMk cId="606767422" sldId="1395"/>
            <ac:picMk id="1026" creationId="{92BAB37D-C5A0-994C-3627-4197834D62DD}"/>
          </ac:picMkLst>
        </pc:picChg>
      </pc:sldChg>
      <pc:sldChg chg="modSp mod">
        <pc:chgData name="Pritchard, Cindy" userId="26239436-f244-48ee-9592-488f7c2a36c4" providerId="ADAL" clId="{F5FA4D09-911B-424C-92FE-3F725BC947CA}" dt="2025-11-19T14:57:09.032" v="8514" actId="20577"/>
        <pc:sldMkLst>
          <pc:docMk/>
          <pc:sldMk cId="3922236785" sldId="1423"/>
        </pc:sldMkLst>
        <pc:spChg chg="mod">
          <ac:chgData name="Pritchard, Cindy" userId="26239436-f244-48ee-9592-488f7c2a36c4" providerId="ADAL" clId="{F5FA4D09-911B-424C-92FE-3F725BC947CA}" dt="2025-11-19T14:57:09.032" v="8514" actId="20577"/>
          <ac:spMkLst>
            <pc:docMk/>
            <pc:sldMk cId="3922236785" sldId="1423"/>
            <ac:spMk id="2" creationId="{DA966805-4464-2C2D-91A5-4710BA02888D}"/>
          </ac:spMkLst>
        </pc:spChg>
      </pc:sldChg>
      <pc:sldChg chg="addSp delSp modSp mod ord">
        <pc:chgData name="Pritchard, Cindy" userId="26239436-f244-48ee-9592-488f7c2a36c4" providerId="ADAL" clId="{F5FA4D09-911B-424C-92FE-3F725BC947CA}" dt="2025-11-11T18:01:15.447" v="5674"/>
        <pc:sldMkLst>
          <pc:docMk/>
          <pc:sldMk cId="1789437313" sldId="1427"/>
        </pc:sldMkLst>
        <pc:spChg chg="add mod">
          <ac:chgData name="Pritchard, Cindy" userId="26239436-f244-48ee-9592-488f7c2a36c4" providerId="ADAL" clId="{F5FA4D09-911B-424C-92FE-3F725BC947CA}" dt="2025-10-31T13:55:13.679" v="1113" actId="403"/>
          <ac:spMkLst>
            <pc:docMk/>
            <pc:sldMk cId="1789437313" sldId="1427"/>
            <ac:spMk id="2" creationId="{50CAA0CC-ED0C-8418-BDE7-1580B3A61C91}"/>
          </ac:spMkLst>
        </pc:spChg>
        <pc:spChg chg="add mod">
          <ac:chgData name="Pritchard, Cindy" userId="26239436-f244-48ee-9592-488f7c2a36c4" providerId="ADAL" clId="{F5FA4D09-911B-424C-92FE-3F725BC947CA}" dt="2025-10-31T13:56:20.464" v="1124" actId="1076"/>
          <ac:spMkLst>
            <pc:docMk/>
            <pc:sldMk cId="1789437313" sldId="1427"/>
            <ac:spMk id="8" creationId="{62F8AE31-A96E-75A9-10B7-FE2C4F27D4F4}"/>
          </ac:spMkLst>
        </pc:spChg>
        <pc:picChg chg="add mod">
          <ac:chgData name="Pritchard, Cindy" userId="26239436-f244-48ee-9592-488f7c2a36c4" providerId="ADAL" clId="{F5FA4D09-911B-424C-92FE-3F725BC947CA}" dt="2025-10-31T13:56:23.432" v="1125" actId="1076"/>
          <ac:picMkLst>
            <pc:docMk/>
            <pc:sldMk cId="1789437313" sldId="1427"/>
            <ac:picMk id="5" creationId="{E8FC8B43-8D77-36F3-3F46-E12CCE6AE79F}"/>
          </ac:picMkLst>
        </pc:picChg>
      </pc:sldChg>
      <pc:sldChg chg="delSp del mod">
        <pc:chgData name="Pritchard, Cindy" userId="26239436-f244-48ee-9592-488f7c2a36c4" providerId="ADAL" clId="{F5FA4D09-911B-424C-92FE-3F725BC947CA}" dt="2025-10-31T15:14:57.434" v="2148" actId="2696"/>
        <pc:sldMkLst>
          <pc:docMk/>
          <pc:sldMk cId="3050915263" sldId="1430"/>
        </pc:sldMkLst>
      </pc:sldChg>
      <pc:sldChg chg="addSp delSp modSp mod ord modNotesTx">
        <pc:chgData name="Pritchard, Cindy" userId="26239436-f244-48ee-9592-488f7c2a36c4" providerId="ADAL" clId="{F5FA4D09-911B-424C-92FE-3F725BC947CA}" dt="2025-11-11T18:13:16.336" v="7259"/>
        <pc:sldMkLst>
          <pc:docMk/>
          <pc:sldMk cId="3435294436" sldId="1433"/>
        </pc:sldMkLst>
        <pc:spChg chg="add mod">
          <ac:chgData name="Pritchard, Cindy" userId="26239436-f244-48ee-9592-488f7c2a36c4" providerId="ADAL" clId="{F5FA4D09-911B-424C-92FE-3F725BC947CA}" dt="2025-10-31T14:59:19.101" v="1998" actId="207"/>
          <ac:spMkLst>
            <pc:docMk/>
            <pc:sldMk cId="3435294436" sldId="1433"/>
            <ac:spMk id="4" creationId="{E780B6B7-4DB9-3412-68BF-FF5AB6AF4C28}"/>
          </ac:spMkLst>
        </pc:spChg>
        <pc:spChg chg="add mod">
          <ac:chgData name="Pritchard, Cindy" userId="26239436-f244-48ee-9592-488f7c2a36c4" providerId="ADAL" clId="{F5FA4D09-911B-424C-92FE-3F725BC947CA}" dt="2025-10-31T14:59:44.226" v="2008" actId="1076"/>
          <ac:spMkLst>
            <pc:docMk/>
            <pc:sldMk cId="3435294436" sldId="1433"/>
            <ac:spMk id="6" creationId="{51CC0A6C-AACC-2EF2-82D3-D38AC209BD09}"/>
          </ac:spMkLst>
        </pc:spChg>
        <pc:picChg chg="add mod">
          <ac:chgData name="Pritchard, Cindy" userId="26239436-f244-48ee-9592-488f7c2a36c4" providerId="ADAL" clId="{F5FA4D09-911B-424C-92FE-3F725BC947CA}" dt="2025-10-31T14:57:29.230" v="1962" actId="1076"/>
          <ac:picMkLst>
            <pc:docMk/>
            <pc:sldMk cId="3435294436" sldId="1433"/>
            <ac:picMk id="3" creationId="{168A601F-A8FA-B475-6B98-DBAB337A99B3}"/>
          </ac:picMkLst>
        </pc:picChg>
      </pc:sldChg>
      <pc:sldChg chg="delSp del mod modNotesTx">
        <pc:chgData name="Pritchard, Cindy" userId="26239436-f244-48ee-9592-488f7c2a36c4" providerId="ADAL" clId="{F5FA4D09-911B-424C-92FE-3F725BC947CA}" dt="2025-10-31T15:16:26.738" v="2152" actId="2696"/>
        <pc:sldMkLst>
          <pc:docMk/>
          <pc:sldMk cId="302677342" sldId="1435"/>
        </pc:sldMkLst>
      </pc:sldChg>
      <pc:sldChg chg="addSp delSp modSp mod">
        <pc:chgData name="Pritchard, Cindy" userId="26239436-f244-48ee-9592-488f7c2a36c4" providerId="ADAL" clId="{F5FA4D09-911B-424C-92FE-3F725BC947CA}" dt="2025-10-31T14:16:21.739" v="1253" actId="208"/>
        <pc:sldMkLst>
          <pc:docMk/>
          <pc:sldMk cId="727382546" sldId="1436"/>
        </pc:sldMkLst>
        <pc:spChg chg="add mod">
          <ac:chgData name="Pritchard, Cindy" userId="26239436-f244-48ee-9592-488f7c2a36c4" providerId="ADAL" clId="{F5FA4D09-911B-424C-92FE-3F725BC947CA}" dt="2025-10-31T14:16:21.739" v="1253" actId="208"/>
          <ac:spMkLst>
            <pc:docMk/>
            <pc:sldMk cId="727382546" sldId="1436"/>
            <ac:spMk id="5" creationId="{59E453EA-0604-DD3F-9E6F-18B7AB9E789E}"/>
          </ac:spMkLst>
        </pc:spChg>
        <pc:spChg chg="add mod">
          <ac:chgData name="Pritchard, Cindy" userId="26239436-f244-48ee-9592-488f7c2a36c4" providerId="ADAL" clId="{F5FA4D09-911B-424C-92FE-3F725BC947CA}" dt="2025-10-31T14:16:07.049" v="1251" actId="1076"/>
          <ac:spMkLst>
            <pc:docMk/>
            <pc:sldMk cId="727382546" sldId="1436"/>
            <ac:spMk id="11" creationId="{140CFC29-9179-A7FE-9981-3765841E9C89}"/>
          </ac:spMkLst>
        </pc:spChg>
        <pc:picChg chg="add mod">
          <ac:chgData name="Pritchard, Cindy" userId="26239436-f244-48ee-9592-488f7c2a36c4" providerId="ADAL" clId="{F5FA4D09-911B-424C-92FE-3F725BC947CA}" dt="2025-10-31T14:15:39.623" v="1240" actId="1076"/>
          <ac:picMkLst>
            <pc:docMk/>
            <pc:sldMk cId="727382546" sldId="1436"/>
            <ac:picMk id="9" creationId="{CDE21439-49F0-0D9C-D262-161790AC0436}"/>
          </ac:picMkLst>
        </pc:picChg>
      </pc:sldChg>
      <pc:sldChg chg="delSp del mod">
        <pc:chgData name="Pritchard, Cindy" userId="26239436-f244-48ee-9592-488f7c2a36c4" providerId="ADAL" clId="{F5FA4D09-911B-424C-92FE-3F725BC947CA}" dt="2025-10-31T15:16:20.574" v="2151" actId="2696"/>
        <pc:sldMkLst>
          <pc:docMk/>
          <pc:sldMk cId="4252398375" sldId="1438"/>
        </pc:sldMkLst>
      </pc:sldChg>
      <pc:sldChg chg="addSp delSp modSp mod modNotesTx">
        <pc:chgData name="Pritchard, Cindy" userId="26239436-f244-48ee-9592-488f7c2a36c4" providerId="ADAL" clId="{F5FA4D09-911B-424C-92FE-3F725BC947CA}" dt="2025-10-31T14:07:02.821" v="1214" actId="115"/>
        <pc:sldMkLst>
          <pc:docMk/>
          <pc:sldMk cId="1524460127" sldId="1450"/>
        </pc:sldMkLst>
        <pc:spChg chg="add mod">
          <ac:chgData name="Pritchard, Cindy" userId="26239436-f244-48ee-9592-488f7c2a36c4" providerId="ADAL" clId="{F5FA4D09-911B-424C-92FE-3F725BC947CA}" dt="2025-10-31T14:07:02.821" v="1214" actId="115"/>
          <ac:spMkLst>
            <pc:docMk/>
            <pc:sldMk cId="1524460127" sldId="1450"/>
            <ac:spMk id="2" creationId="{B865FCC6-94A1-5ABB-64E5-944E028D980B}"/>
          </ac:spMkLst>
        </pc:spChg>
        <pc:spChg chg="add mod">
          <ac:chgData name="Pritchard, Cindy" userId="26239436-f244-48ee-9592-488f7c2a36c4" providerId="ADAL" clId="{F5FA4D09-911B-424C-92FE-3F725BC947CA}" dt="2025-10-31T14:06:55.161" v="1212" actId="403"/>
          <ac:spMkLst>
            <pc:docMk/>
            <pc:sldMk cId="1524460127" sldId="1450"/>
            <ac:spMk id="6" creationId="{F61497F6-A966-68F8-1625-DC58BC20D76E}"/>
          </ac:spMkLst>
        </pc:spChg>
        <pc:picChg chg="add mod">
          <ac:chgData name="Pritchard, Cindy" userId="26239436-f244-48ee-9592-488f7c2a36c4" providerId="ADAL" clId="{F5FA4D09-911B-424C-92FE-3F725BC947CA}" dt="2025-10-31T14:06:39.009" v="1201" actId="1076"/>
          <ac:picMkLst>
            <pc:docMk/>
            <pc:sldMk cId="1524460127" sldId="1450"/>
            <ac:picMk id="4" creationId="{D769E4E2-DE18-85F3-5B5E-4B03517FEA47}"/>
          </ac:picMkLst>
        </pc:picChg>
      </pc:sldChg>
      <pc:sldChg chg="delSp del mod">
        <pc:chgData name="Pritchard, Cindy" userId="26239436-f244-48ee-9592-488f7c2a36c4" providerId="ADAL" clId="{F5FA4D09-911B-424C-92FE-3F725BC947CA}" dt="2025-10-31T15:16:26.738" v="2152" actId="2696"/>
        <pc:sldMkLst>
          <pc:docMk/>
          <pc:sldMk cId="3464224368" sldId="1451"/>
        </pc:sldMkLst>
      </pc:sldChg>
      <pc:sldChg chg="delSp del mod">
        <pc:chgData name="Pritchard, Cindy" userId="26239436-f244-48ee-9592-488f7c2a36c4" providerId="ADAL" clId="{F5FA4D09-911B-424C-92FE-3F725BC947CA}" dt="2025-10-31T15:14:54.929" v="2147" actId="2696"/>
        <pc:sldMkLst>
          <pc:docMk/>
          <pc:sldMk cId="2606335408" sldId="1453"/>
        </pc:sldMkLst>
      </pc:sldChg>
      <pc:sldChg chg="del">
        <pc:chgData name="Pritchard, Cindy" userId="26239436-f244-48ee-9592-488f7c2a36c4" providerId="ADAL" clId="{F5FA4D09-911B-424C-92FE-3F725BC947CA}" dt="2025-10-31T12:29:37.625" v="2" actId="2696"/>
        <pc:sldMkLst>
          <pc:docMk/>
          <pc:sldMk cId="2213067462" sldId="1454"/>
        </pc:sldMkLst>
      </pc:sldChg>
      <pc:sldChg chg="addSp delSp modSp mod ord modNotesTx">
        <pc:chgData name="Pritchard, Cindy" userId="26239436-f244-48ee-9592-488f7c2a36c4" providerId="ADAL" clId="{F5FA4D09-911B-424C-92FE-3F725BC947CA}" dt="2025-10-31T14:54:22.926" v="1958" actId="20577"/>
        <pc:sldMkLst>
          <pc:docMk/>
          <pc:sldMk cId="1449949196" sldId="1455"/>
        </pc:sldMkLst>
        <pc:spChg chg="add mod">
          <ac:chgData name="Pritchard, Cindy" userId="26239436-f244-48ee-9592-488f7c2a36c4" providerId="ADAL" clId="{F5FA4D09-911B-424C-92FE-3F725BC947CA}" dt="2025-10-31T14:54:22.926" v="1958" actId="20577"/>
          <ac:spMkLst>
            <pc:docMk/>
            <pc:sldMk cId="1449949196" sldId="1455"/>
            <ac:spMk id="2" creationId="{B7C2E74D-535D-C794-E142-D673E9A6E9F7}"/>
          </ac:spMkLst>
        </pc:spChg>
        <pc:spChg chg="add mod">
          <ac:chgData name="Pritchard, Cindy" userId="26239436-f244-48ee-9592-488f7c2a36c4" providerId="ADAL" clId="{F5FA4D09-911B-424C-92FE-3F725BC947CA}" dt="2025-10-31T14:48:45.694" v="1783" actId="14100"/>
          <ac:spMkLst>
            <pc:docMk/>
            <pc:sldMk cId="1449949196" sldId="1455"/>
            <ac:spMk id="14" creationId="{9C039D96-5F9F-C283-F82B-D62E9FEE98F4}"/>
          </ac:spMkLst>
        </pc:spChg>
        <pc:spChg chg="add mod">
          <ac:chgData name="Pritchard, Cindy" userId="26239436-f244-48ee-9592-488f7c2a36c4" providerId="ADAL" clId="{F5FA4D09-911B-424C-92FE-3F725BC947CA}" dt="2025-10-31T14:49:29.250" v="1791" actId="14100"/>
          <ac:spMkLst>
            <pc:docMk/>
            <pc:sldMk cId="1449949196" sldId="1455"/>
            <ac:spMk id="16" creationId="{06FC37F2-8F4C-1384-0544-5BC62CF5C18D}"/>
          </ac:spMkLst>
        </pc:spChg>
        <pc:picChg chg="add mod">
          <ac:chgData name="Pritchard, Cindy" userId="26239436-f244-48ee-9592-488f7c2a36c4" providerId="ADAL" clId="{F5FA4D09-911B-424C-92FE-3F725BC947CA}" dt="2025-10-31T14:48:40.377" v="1779" actId="1076"/>
          <ac:picMkLst>
            <pc:docMk/>
            <pc:sldMk cId="1449949196" sldId="1455"/>
            <ac:picMk id="8" creationId="{11BEB2EA-1B05-C8E2-077D-9D9825E97903}"/>
          </ac:picMkLst>
        </pc:picChg>
        <pc:picChg chg="add mod">
          <ac:chgData name="Pritchard, Cindy" userId="26239436-f244-48ee-9592-488f7c2a36c4" providerId="ADAL" clId="{F5FA4D09-911B-424C-92FE-3F725BC947CA}" dt="2025-10-31T14:48:12.706" v="1773" actId="14100"/>
          <ac:picMkLst>
            <pc:docMk/>
            <pc:sldMk cId="1449949196" sldId="1455"/>
            <ac:picMk id="12" creationId="{15D46367-9AEF-686D-F307-D6157E033A10}"/>
          </ac:picMkLst>
        </pc:picChg>
        <pc:picChg chg="mod">
          <ac:chgData name="Pritchard, Cindy" userId="26239436-f244-48ee-9592-488f7c2a36c4" providerId="ADAL" clId="{F5FA4D09-911B-424C-92FE-3F725BC947CA}" dt="2025-10-31T14:48:35.260" v="1777" actId="14100"/>
          <ac:picMkLst>
            <pc:docMk/>
            <pc:sldMk cId="1449949196" sldId="1455"/>
            <ac:picMk id="1026" creationId="{7EB4DF8A-BC74-D566-3357-DF905B467776}"/>
          </ac:picMkLst>
        </pc:picChg>
        <pc:picChg chg="add mod">
          <ac:chgData name="Pritchard, Cindy" userId="26239436-f244-48ee-9592-488f7c2a36c4" providerId="ADAL" clId="{F5FA4D09-911B-424C-92FE-3F725BC947CA}" dt="2025-10-31T14:42:38.933" v="1534" actId="1076"/>
          <ac:picMkLst>
            <pc:docMk/>
            <pc:sldMk cId="1449949196" sldId="1455"/>
            <ac:picMk id="6146" creationId="{AC2859E3-FB60-2070-66CF-E7832DC07134}"/>
          </ac:picMkLst>
        </pc:picChg>
      </pc:sldChg>
      <pc:sldChg chg="addSp delSp modSp mod ord modNotesTx">
        <pc:chgData name="Pritchard, Cindy" userId="26239436-f244-48ee-9592-488f7c2a36c4" providerId="ADAL" clId="{F5FA4D09-911B-424C-92FE-3F725BC947CA}" dt="2025-10-31T14:51:26.837" v="1836" actId="20577"/>
        <pc:sldMkLst>
          <pc:docMk/>
          <pc:sldMk cId="3910539073" sldId="1559"/>
        </pc:sldMkLst>
        <pc:spChg chg="add mod">
          <ac:chgData name="Pritchard, Cindy" userId="26239436-f244-48ee-9592-488f7c2a36c4" providerId="ADAL" clId="{F5FA4D09-911B-424C-92FE-3F725BC947CA}" dt="2025-10-31T14:17:46.883" v="1265" actId="403"/>
          <ac:spMkLst>
            <pc:docMk/>
            <pc:sldMk cId="3910539073" sldId="1559"/>
            <ac:spMk id="4" creationId="{BADBA4A2-B885-A562-94CF-64744D016182}"/>
          </ac:spMkLst>
        </pc:spChg>
        <pc:spChg chg="add mod">
          <ac:chgData name="Pritchard, Cindy" userId="26239436-f244-48ee-9592-488f7c2a36c4" providerId="ADAL" clId="{F5FA4D09-911B-424C-92FE-3F725BC947CA}" dt="2025-10-31T14:18:36.859" v="1284" actId="1076"/>
          <ac:spMkLst>
            <pc:docMk/>
            <pc:sldMk cId="3910539073" sldId="1559"/>
            <ac:spMk id="9" creationId="{9EA78D8E-F630-2400-E86E-A115709C732E}"/>
          </ac:spMkLst>
        </pc:spChg>
        <pc:picChg chg="add mod">
          <ac:chgData name="Pritchard, Cindy" userId="26239436-f244-48ee-9592-488f7c2a36c4" providerId="ADAL" clId="{F5FA4D09-911B-424C-92FE-3F725BC947CA}" dt="2025-10-31T14:18:32.828" v="1283" actId="1076"/>
          <ac:picMkLst>
            <pc:docMk/>
            <pc:sldMk cId="3910539073" sldId="1559"/>
            <ac:picMk id="3" creationId="{4D1D3A7F-8406-48C0-58B3-FD44DD134235}"/>
          </ac:picMkLst>
        </pc:picChg>
        <pc:picChg chg="add mod">
          <ac:chgData name="Pritchard, Cindy" userId="26239436-f244-48ee-9592-488f7c2a36c4" providerId="ADAL" clId="{F5FA4D09-911B-424C-92FE-3F725BC947CA}" dt="2025-10-31T14:18:40.868" v="1286" actId="1076"/>
          <ac:picMkLst>
            <pc:docMk/>
            <pc:sldMk cId="3910539073" sldId="1559"/>
            <ac:picMk id="10" creationId="{17CAB5B1-7E6A-0D82-60A4-D44252150AE0}"/>
          </ac:picMkLst>
        </pc:picChg>
      </pc:sldChg>
      <pc:sldChg chg="addSp delSp modSp mod ord">
        <pc:chgData name="Pritchard, Cindy" userId="26239436-f244-48ee-9592-488f7c2a36c4" providerId="ADAL" clId="{F5FA4D09-911B-424C-92FE-3F725BC947CA}" dt="2025-11-11T18:12:07.616" v="7251"/>
        <pc:sldMkLst>
          <pc:docMk/>
          <pc:sldMk cId="3323225526" sldId="1560"/>
        </pc:sldMkLst>
        <pc:spChg chg="add mod">
          <ac:chgData name="Pritchard, Cindy" userId="26239436-f244-48ee-9592-488f7c2a36c4" providerId="ADAL" clId="{F5FA4D09-911B-424C-92FE-3F725BC947CA}" dt="2025-10-31T14:01:09.392" v="1153" actId="1076"/>
          <ac:spMkLst>
            <pc:docMk/>
            <pc:sldMk cId="3323225526" sldId="1560"/>
            <ac:spMk id="6" creationId="{398A61A2-7066-924F-1529-1560EB01BB7E}"/>
          </ac:spMkLst>
        </pc:spChg>
        <pc:spChg chg="add mod">
          <ac:chgData name="Pritchard, Cindy" userId="26239436-f244-48ee-9592-488f7c2a36c4" providerId="ADAL" clId="{F5FA4D09-911B-424C-92FE-3F725BC947CA}" dt="2025-10-31T14:01:05.690" v="1152" actId="1076"/>
          <ac:spMkLst>
            <pc:docMk/>
            <pc:sldMk cId="3323225526" sldId="1560"/>
            <ac:spMk id="12" creationId="{85DB6094-74D8-1A16-97E0-E1C55B5F2447}"/>
          </ac:spMkLst>
        </pc:spChg>
        <pc:picChg chg="add mod">
          <ac:chgData name="Pritchard, Cindy" userId="26239436-f244-48ee-9592-488f7c2a36c4" providerId="ADAL" clId="{F5FA4D09-911B-424C-92FE-3F725BC947CA}" dt="2025-10-31T14:00:02.890" v="1141" actId="1076"/>
          <ac:picMkLst>
            <pc:docMk/>
            <pc:sldMk cId="3323225526" sldId="1560"/>
            <ac:picMk id="10" creationId="{CBBB61F1-0DC6-3E91-3D1C-EC23449AC26E}"/>
          </ac:picMkLst>
        </pc:picChg>
      </pc:sldChg>
      <pc:sldChg chg="addSp delSp modSp mod modNotesTx">
        <pc:chgData name="Pritchard, Cindy" userId="26239436-f244-48ee-9592-488f7c2a36c4" providerId="ADAL" clId="{F5FA4D09-911B-424C-92FE-3F725BC947CA}" dt="2025-10-31T13:48:24.279" v="1072" actId="313"/>
        <pc:sldMkLst>
          <pc:docMk/>
          <pc:sldMk cId="289381127" sldId="1561"/>
        </pc:sldMkLst>
        <pc:spChg chg="add mod">
          <ac:chgData name="Pritchard, Cindy" userId="26239436-f244-48ee-9592-488f7c2a36c4" providerId="ADAL" clId="{F5FA4D09-911B-424C-92FE-3F725BC947CA}" dt="2025-10-31T13:46:58.559" v="991" actId="20577"/>
          <ac:spMkLst>
            <pc:docMk/>
            <pc:sldMk cId="289381127" sldId="1561"/>
            <ac:spMk id="4" creationId="{2A76C61D-85B8-EAD3-4CA3-9AA4B90C646C}"/>
          </ac:spMkLst>
        </pc:spChg>
        <pc:spChg chg="add mod">
          <ac:chgData name="Pritchard, Cindy" userId="26239436-f244-48ee-9592-488f7c2a36c4" providerId="ADAL" clId="{F5FA4D09-911B-424C-92FE-3F725BC947CA}" dt="2025-10-31T13:48:00.380" v="1002" actId="14100"/>
          <ac:spMkLst>
            <pc:docMk/>
            <pc:sldMk cId="289381127" sldId="1561"/>
            <ac:spMk id="7" creationId="{99B987A1-6F0D-521A-400A-022C7C62DC10}"/>
          </ac:spMkLst>
        </pc:spChg>
        <pc:spChg chg="add mod">
          <ac:chgData name="Pritchard, Cindy" userId="26239436-f244-48ee-9592-488f7c2a36c4" providerId="ADAL" clId="{F5FA4D09-911B-424C-92FE-3F725BC947CA}" dt="2025-10-31T13:48:24.279" v="1072" actId="313"/>
          <ac:spMkLst>
            <pc:docMk/>
            <pc:sldMk cId="289381127" sldId="1561"/>
            <ac:spMk id="8" creationId="{DAC30B10-726D-FCCA-7756-68774E502B94}"/>
          </ac:spMkLst>
        </pc:spChg>
        <pc:picChg chg="add mod">
          <ac:chgData name="Pritchard, Cindy" userId="26239436-f244-48ee-9592-488f7c2a36c4" providerId="ADAL" clId="{F5FA4D09-911B-424C-92FE-3F725BC947CA}" dt="2025-10-31T13:46:02.374" v="850" actId="14100"/>
          <ac:picMkLst>
            <pc:docMk/>
            <pc:sldMk cId="289381127" sldId="1561"/>
            <ac:picMk id="3" creationId="{1AAFEB9F-285C-6BA9-356E-7BD75F0F1BAB}"/>
          </ac:picMkLst>
        </pc:picChg>
      </pc:sldChg>
      <pc:sldChg chg="addSp delSp modSp mod ord modNotesTx">
        <pc:chgData name="Pritchard, Cindy" userId="26239436-f244-48ee-9592-488f7c2a36c4" providerId="ADAL" clId="{F5FA4D09-911B-424C-92FE-3F725BC947CA}" dt="2025-11-11T18:14:49.280" v="7269"/>
        <pc:sldMkLst>
          <pc:docMk/>
          <pc:sldMk cId="318226778" sldId="1562"/>
        </pc:sldMkLst>
        <pc:spChg chg="add mod">
          <ac:chgData name="Pritchard, Cindy" userId="26239436-f244-48ee-9592-488f7c2a36c4" providerId="ADAL" clId="{F5FA4D09-911B-424C-92FE-3F725BC947CA}" dt="2025-10-31T13:50:43.777" v="1088" actId="1076"/>
          <ac:spMkLst>
            <pc:docMk/>
            <pc:sldMk cId="318226778" sldId="1562"/>
            <ac:spMk id="7" creationId="{AC298030-C200-B7D3-F5B5-ECE608FAB927}"/>
          </ac:spMkLst>
        </pc:spChg>
        <pc:spChg chg="add mod">
          <ac:chgData name="Pritchard, Cindy" userId="26239436-f244-48ee-9592-488f7c2a36c4" providerId="ADAL" clId="{F5FA4D09-911B-424C-92FE-3F725BC947CA}" dt="2025-10-31T13:54:24.247" v="1107" actId="1076"/>
          <ac:spMkLst>
            <pc:docMk/>
            <pc:sldMk cId="318226778" sldId="1562"/>
            <ac:spMk id="9" creationId="{97706D7B-D6A3-5FEA-B736-54E9E139476B}"/>
          </ac:spMkLst>
        </pc:spChg>
        <pc:picChg chg="add mod">
          <ac:chgData name="Pritchard, Cindy" userId="26239436-f244-48ee-9592-488f7c2a36c4" providerId="ADAL" clId="{F5FA4D09-911B-424C-92FE-3F725BC947CA}" dt="2025-10-31T13:53:57.189" v="1093" actId="1076"/>
          <ac:picMkLst>
            <pc:docMk/>
            <pc:sldMk cId="318226778" sldId="1562"/>
            <ac:picMk id="3" creationId="{7943CA16-4815-7C55-C5EE-B03D6B7F8F72}"/>
          </ac:picMkLst>
        </pc:picChg>
      </pc:sldChg>
      <pc:sldChg chg="delSp modSp del mod modNotesTx">
        <pc:chgData name="Pritchard, Cindy" userId="26239436-f244-48ee-9592-488f7c2a36c4" providerId="ADAL" clId="{F5FA4D09-911B-424C-92FE-3F725BC947CA}" dt="2025-10-31T15:16:26.738" v="2152" actId="2696"/>
        <pc:sldMkLst>
          <pc:docMk/>
          <pc:sldMk cId="700521527" sldId="1563"/>
        </pc:sldMkLst>
      </pc:sldChg>
      <pc:sldChg chg="delSp modSp del mod">
        <pc:chgData name="Pritchard, Cindy" userId="26239436-f244-48ee-9592-488f7c2a36c4" providerId="ADAL" clId="{F5FA4D09-911B-424C-92FE-3F725BC947CA}" dt="2025-10-31T15:16:26.738" v="2152" actId="2696"/>
        <pc:sldMkLst>
          <pc:docMk/>
          <pc:sldMk cId="1402573004" sldId="1564"/>
        </pc:sldMkLst>
      </pc:sldChg>
      <pc:sldChg chg="delSp modSp del mod modNotesTx">
        <pc:chgData name="Pritchard, Cindy" userId="26239436-f244-48ee-9592-488f7c2a36c4" providerId="ADAL" clId="{F5FA4D09-911B-424C-92FE-3F725BC947CA}" dt="2025-10-31T15:16:20.574" v="2151" actId="2696"/>
        <pc:sldMkLst>
          <pc:docMk/>
          <pc:sldMk cId="1458104022" sldId="1565"/>
        </pc:sldMkLst>
      </pc:sldChg>
      <pc:sldChg chg="delSp modSp del mod">
        <pc:chgData name="Pritchard, Cindy" userId="26239436-f244-48ee-9592-488f7c2a36c4" providerId="ADAL" clId="{F5FA4D09-911B-424C-92FE-3F725BC947CA}" dt="2025-10-31T15:16:20.574" v="2151" actId="2696"/>
        <pc:sldMkLst>
          <pc:docMk/>
          <pc:sldMk cId="618263465" sldId="1566"/>
        </pc:sldMkLst>
      </pc:sldChg>
      <pc:sldChg chg="delSp del mod">
        <pc:chgData name="Pritchard, Cindy" userId="26239436-f244-48ee-9592-488f7c2a36c4" providerId="ADAL" clId="{F5FA4D09-911B-424C-92FE-3F725BC947CA}" dt="2025-10-31T15:15:58.896" v="2149" actId="2696"/>
        <pc:sldMkLst>
          <pc:docMk/>
          <pc:sldMk cId="637329184" sldId="1567"/>
        </pc:sldMkLst>
      </pc:sldChg>
      <pc:sldChg chg="delSp modSp del mod">
        <pc:chgData name="Pritchard, Cindy" userId="26239436-f244-48ee-9592-488f7c2a36c4" providerId="ADAL" clId="{F5FA4D09-911B-424C-92FE-3F725BC947CA}" dt="2025-10-31T15:16:14.123" v="2150" actId="2696"/>
        <pc:sldMkLst>
          <pc:docMk/>
          <pc:sldMk cId="4148051759" sldId="1568"/>
        </pc:sldMkLst>
      </pc:sldChg>
      <pc:sldChg chg="addSp delSp modSp mod ord modNotesTx">
        <pc:chgData name="Pritchard, Cindy" userId="26239436-f244-48ee-9592-488f7c2a36c4" providerId="ADAL" clId="{F5FA4D09-911B-424C-92FE-3F725BC947CA}" dt="2025-10-31T15:31:26.654" v="2201" actId="14100"/>
        <pc:sldMkLst>
          <pc:docMk/>
          <pc:sldMk cId="2769713464" sldId="1569"/>
        </pc:sldMkLst>
        <pc:spChg chg="add mod">
          <ac:chgData name="Pritchard, Cindy" userId="26239436-f244-48ee-9592-488f7c2a36c4" providerId="ADAL" clId="{F5FA4D09-911B-424C-92FE-3F725BC947CA}" dt="2025-10-31T14:25:17.588" v="1345" actId="207"/>
          <ac:spMkLst>
            <pc:docMk/>
            <pc:sldMk cId="2769713464" sldId="1569"/>
            <ac:spMk id="5" creationId="{3FDC9E0D-81A6-90FC-4E9C-5BF558C24F18}"/>
          </ac:spMkLst>
        </pc:spChg>
        <pc:spChg chg="add mod">
          <ac:chgData name="Pritchard, Cindy" userId="26239436-f244-48ee-9592-488f7c2a36c4" providerId="ADAL" clId="{F5FA4D09-911B-424C-92FE-3F725BC947CA}" dt="2025-10-31T15:17:19.231" v="2197" actId="20577"/>
          <ac:spMkLst>
            <pc:docMk/>
            <pc:sldMk cId="2769713464" sldId="1569"/>
            <ac:spMk id="8" creationId="{80A3E2A4-5E54-E541-A7FB-1680E570592E}"/>
          </ac:spMkLst>
        </pc:spChg>
        <pc:graphicFrameChg chg="add mod modGraphic">
          <ac:chgData name="Pritchard, Cindy" userId="26239436-f244-48ee-9592-488f7c2a36c4" providerId="ADAL" clId="{F5FA4D09-911B-424C-92FE-3F725BC947CA}" dt="2025-10-31T15:31:26.654" v="2201" actId="14100"/>
          <ac:graphicFrameMkLst>
            <pc:docMk/>
            <pc:sldMk cId="2769713464" sldId="1569"/>
            <ac:graphicFrameMk id="7" creationId="{83879A4D-1EC3-F8C7-679D-0B5FCE94724A}"/>
          </ac:graphicFrameMkLst>
        </pc:graphicFrameChg>
        <pc:picChg chg="mod">
          <ac:chgData name="Pritchard, Cindy" userId="26239436-f244-48ee-9592-488f7c2a36c4" providerId="ADAL" clId="{F5FA4D09-911B-424C-92FE-3F725BC947CA}" dt="2025-10-31T14:26:11.400" v="1363" actId="1076"/>
          <ac:picMkLst>
            <pc:docMk/>
            <pc:sldMk cId="2769713464" sldId="1569"/>
            <ac:picMk id="18" creationId="{9326FD15-FCCF-5CC9-1E4E-1EA28E2A8D9F}"/>
          </ac:picMkLst>
        </pc:picChg>
      </pc:sldChg>
      <pc:sldChg chg="addSp delSp modSp mod ord modNotesTx">
        <pc:chgData name="Pritchard, Cindy" userId="26239436-f244-48ee-9592-488f7c2a36c4" providerId="ADAL" clId="{F5FA4D09-911B-424C-92FE-3F725BC947CA}" dt="2025-11-11T17:08:24.426" v="3628" actId="1076"/>
        <pc:sldMkLst>
          <pc:docMk/>
          <pc:sldMk cId="799704315" sldId="1570"/>
        </pc:sldMkLst>
        <pc:spChg chg="add mod">
          <ac:chgData name="Pritchard, Cindy" userId="26239436-f244-48ee-9592-488f7c2a36c4" providerId="ADAL" clId="{F5FA4D09-911B-424C-92FE-3F725BC947CA}" dt="2025-11-11T17:08:19.252" v="3627" actId="20577"/>
          <ac:spMkLst>
            <pc:docMk/>
            <pc:sldMk cId="799704315" sldId="1570"/>
            <ac:spMk id="2" creationId="{04C7711A-4BA5-A35F-BD2E-A0AEBC525A90}"/>
          </ac:spMkLst>
        </pc:spChg>
        <pc:spChg chg="add mod">
          <ac:chgData name="Pritchard, Cindy" userId="26239436-f244-48ee-9592-488f7c2a36c4" providerId="ADAL" clId="{F5FA4D09-911B-424C-92FE-3F725BC947CA}" dt="2025-11-11T17:07:52.793" v="3545" actId="1076"/>
          <ac:spMkLst>
            <pc:docMk/>
            <pc:sldMk cId="799704315" sldId="1570"/>
            <ac:spMk id="5" creationId="{B4C65F01-4DAE-684C-D0EC-E586C46F57BD}"/>
          </ac:spMkLst>
        </pc:spChg>
        <pc:spChg chg="add mod">
          <ac:chgData name="Pritchard, Cindy" userId="26239436-f244-48ee-9592-488f7c2a36c4" providerId="ADAL" clId="{F5FA4D09-911B-424C-92FE-3F725BC947CA}" dt="2025-11-11T17:08:24.426" v="3628" actId="1076"/>
          <ac:spMkLst>
            <pc:docMk/>
            <pc:sldMk cId="799704315" sldId="1570"/>
            <ac:spMk id="12" creationId="{BF2A5108-DE9C-B468-56C0-A96BFEA2ADEF}"/>
          </ac:spMkLst>
        </pc:spChg>
        <pc:picChg chg="add mod">
          <ac:chgData name="Pritchard, Cindy" userId="26239436-f244-48ee-9592-488f7c2a36c4" providerId="ADAL" clId="{F5FA4D09-911B-424C-92FE-3F725BC947CA}" dt="2025-11-11T17:07:49.687" v="3544" actId="1076"/>
          <ac:picMkLst>
            <pc:docMk/>
            <pc:sldMk cId="799704315" sldId="1570"/>
            <ac:picMk id="3" creationId="{8A5F9351-817B-C08E-D87D-56AF677505C1}"/>
          </ac:picMkLst>
        </pc:picChg>
        <pc:picChg chg="mod">
          <ac:chgData name="Pritchard, Cindy" userId="26239436-f244-48ee-9592-488f7c2a36c4" providerId="ADAL" clId="{F5FA4D09-911B-424C-92FE-3F725BC947CA}" dt="2025-10-31T14:28:33.066" v="1491" actId="1076"/>
          <ac:picMkLst>
            <pc:docMk/>
            <pc:sldMk cId="799704315" sldId="1570"/>
            <ac:picMk id="11" creationId="{C444BE52-6EC5-422F-07DE-4D2F61F6265E}"/>
          </ac:picMkLst>
        </pc:picChg>
      </pc:sldChg>
      <pc:sldChg chg="delSp del mod">
        <pc:chgData name="Pritchard, Cindy" userId="26239436-f244-48ee-9592-488f7c2a36c4" providerId="ADAL" clId="{F5FA4D09-911B-424C-92FE-3F725BC947CA}" dt="2025-10-31T15:16:26.738" v="2152" actId="2696"/>
        <pc:sldMkLst>
          <pc:docMk/>
          <pc:sldMk cId="3447512723" sldId="1571"/>
        </pc:sldMkLst>
      </pc:sldChg>
      <pc:sldChg chg="delSp del mod">
        <pc:chgData name="Pritchard, Cindy" userId="26239436-f244-48ee-9592-488f7c2a36c4" providerId="ADAL" clId="{F5FA4D09-911B-424C-92FE-3F725BC947CA}" dt="2025-10-31T15:16:14.123" v="2150" actId="2696"/>
        <pc:sldMkLst>
          <pc:docMk/>
          <pc:sldMk cId="679543116" sldId="1572"/>
        </pc:sldMkLst>
      </pc:sldChg>
      <pc:sldChg chg="addSp delSp modSp mod modNotesTx">
        <pc:chgData name="Pritchard, Cindy" userId="26239436-f244-48ee-9592-488f7c2a36c4" providerId="ADAL" clId="{F5FA4D09-911B-424C-92FE-3F725BC947CA}" dt="2025-10-31T14:51:00.097" v="1815" actId="20577"/>
        <pc:sldMkLst>
          <pc:docMk/>
          <pc:sldMk cId="509578485" sldId="1573"/>
        </pc:sldMkLst>
        <pc:spChg chg="add mod">
          <ac:chgData name="Pritchard, Cindy" userId="26239436-f244-48ee-9592-488f7c2a36c4" providerId="ADAL" clId="{F5FA4D09-911B-424C-92FE-3F725BC947CA}" dt="2025-10-31T14:50:57.823" v="1813" actId="403"/>
          <ac:spMkLst>
            <pc:docMk/>
            <pc:sldMk cId="509578485" sldId="1573"/>
            <ac:spMk id="6" creationId="{EEE92AB3-CEB2-771A-43DC-F2D8D867B41E}"/>
          </ac:spMkLst>
        </pc:spChg>
        <pc:picChg chg="add mod">
          <ac:chgData name="Pritchard, Cindy" userId="26239436-f244-48ee-9592-488f7c2a36c4" providerId="ADAL" clId="{F5FA4D09-911B-424C-92FE-3F725BC947CA}" dt="2025-10-31T14:50:52.356" v="1804" actId="1076"/>
          <ac:picMkLst>
            <pc:docMk/>
            <pc:sldMk cId="509578485" sldId="1573"/>
            <ac:picMk id="3" creationId="{83707F57-40A3-4CE2-2AEC-488F0A13B26D}"/>
          </ac:picMkLst>
        </pc:picChg>
        <pc:picChg chg="mod">
          <ac:chgData name="Pritchard, Cindy" userId="26239436-f244-48ee-9592-488f7c2a36c4" providerId="ADAL" clId="{F5FA4D09-911B-424C-92FE-3F725BC947CA}" dt="2025-10-31T14:50:36.577" v="1799" actId="1076"/>
          <ac:picMkLst>
            <pc:docMk/>
            <pc:sldMk cId="509578485" sldId="1573"/>
            <ac:picMk id="8" creationId="{133428F6-AF0A-2B6F-7FED-B1F81DB882C5}"/>
          </ac:picMkLst>
        </pc:picChg>
      </pc:sldChg>
      <pc:sldChg chg="addSp delSp modSp mod ord modNotesTx">
        <pc:chgData name="Pritchard, Cindy" userId="26239436-f244-48ee-9592-488f7c2a36c4" providerId="ADAL" clId="{F5FA4D09-911B-424C-92FE-3F725BC947CA}" dt="2025-11-11T17:48:49.649" v="4377"/>
        <pc:sldMkLst>
          <pc:docMk/>
          <pc:sldMk cId="1049435117" sldId="1574"/>
        </pc:sldMkLst>
        <pc:spChg chg="add mod">
          <ac:chgData name="Pritchard, Cindy" userId="26239436-f244-48ee-9592-488f7c2a36c4" providerId="ADAL" clId="{F5FA4D09-911B-424C-92FE-3F725BC947CA}" dt="2025-10-31T13:33:03.646" v="554" actId="14100"/>
          <ac:spMkLst>
            <pc:docMk/>
            <pc:sldMk cId="1049435117" sldId="1574"/>
            <ac:spMk id="3" creationId="{8BC6B2DC-D71C-184F-7E9E-33DEA70C25B6}"/>
          </ac:spMkLst>
        </pc:spChg>
        <pc:spChg chg="add mod">
          <ac:chgData name="Pritchard, Cindy" userId="26239436-f244-48ee-9592-488f7c2a36c4" providerId="ADAL" clId="{F5FA4D09-911B-424C-92FE-3F725BC947CA}" dt="2025-10-31T13:37:26.065" v="685" actId="1076"/>
          <ac:spMkLst>
            <pc:docMk/>
            <pc:sldMk cId="1049435117" sldId="1574"/>
            <ac:spMk id="12" creationId="{06C2823F-69B3-4061-8C8C-F61FB3DC4E7B}"/>
          </ac:spMkLst>
        </pc:spChg>
        <pc:picChg chg="add mod">
          <ac:chgData name="Pritchard, Cindy" userId="26239436-f244-48ee-9592-488f7c2a36c4" providerId="ADAL" clId="{F5FA4D09-911B-424C-92FE-3F725BC947CA}" dt="2025-10-31T13:37:18.232" v="683" actId="1076"/>
          <ac:picMkLst>
            <pc:docMk/>
            <pc:sldMk cId="1049435117" sldId="1574"/>
            <ac:picMk id="6" creationId="{1BFF3503-85B9-B629-E404-CCA8719F4D59}"/>
          </ac:picMkLst>
        </pc:picChg>
        <pc:picChg chg="add mod">
          <ac:chgData name="Pritchard, Cindy" userId="26239436-f244-48ee-9592-488f7c2a36c4" providerId="ADAL" clId="{F5FA4D09-911B-424C-92FE-3F725BC947CA}" dt="2025-10-31T13:35:52.230" v="563" actId="1076"/>
          <ac:picMkLst>
            <pc:docMk/>
            <pc:sldMk cId="1049435117" sldId="1574"/>
            <ac:picMk id="11" creationId="{731D31EE-724E-218D-BBE3-F65423444BBB}"/>
          </ac:picMkLst>
        </pc:picChg>
      </pc:sldChg>
      <pc:sldChg chg="addSp delSp modSp mod modNotesTx">
        <pc:chgData name="Pritchard, Cindy" userId="26239436-f244-48ee-9592-488f7c2a36c4" providerId="ADAL" clId="{F5FA4D09-911B-424C-92FE-3F725BC947CA}" dt="2025-10-31T13:44:22.622" v="847" actId="1076"/>
        <pc:sldMkLst>
          <pc:docMk/>
          <pc:sldMk cId="2344876242" sldId="1575"/>
        </pc:sldMkLst>
        <pc:spChg chg="add mod">
          <ac:chgData name="Pritchard, Cindy" userId="26239436-f244-48ee-9592-488f7c2a36c4" providerId="ADAL" clId="{F5FA4D09-911B-424C-92FE-3F725BC947CA}" dt="2025-10-31T13:44:22.622" v="847" actId="1076"/>
          <ac:spMkLst>
            <pc:docMk/>
            <pc:sldMk cId="2344876242" sldId="1575"/>
            <ac:spMk id="2" creationId="{C949A23D-85FB-E324-A14D-1A9E3CA641AF}"/>
          </ac:spMkLst>
        </pc:spChg>
        <pc:spChg chg="add mod">
          <ac:chgData name="Pritchard, Cindy" userId="26239436-f244-48ee-9592-488f7c2a36c4" providerId="ADAL" clId="{F5FA4D09-911B-424C-92FE-3F725BC947CA}" dt="2025-10-31T13:43:35.070" v="752" actId="1076"/>
          <ac:spMkLst>
            <pc:docMk/>
            <pc:sldMk cId="2344876242" sldId="1575"/>
            <ac:spMk id="9" creationId="{40A95F69-E81F-3D5E-33F8-5DF320058996}"/>
          </ac:spMkLst>
        </pc:spChg>
        <pc:spChg chg="add mod">
          <ac:chgData name="Pritchard, Cindy" userId="26239436-f244-48ee-9592-488f7c2a36c4" providerId="ADAL" clId="{F5FA4D09-911B-424C-92FE-3F725BC947CA}" dt="2025-10-31T13:44:05.415" v="842" actId="207"/>
          <ac:spMkLst>
            <pc:docMk/>
            <pc:sldMk cId="2344876242" sldId="1575"/>
            <ac:spMk id="10" creationId="{D382B836-0F9F-9D46-4697-8FF162FFE4BE}"/>
          </ac:spMkLst>
        </pc:spChg>
        <pc:picChg chg="add mod">
          <ac:chgData name="Pritchard, Cindy" userId="26239436-f244-48ee-9592-488f7c2a36c4" providerId="ADAL" clId="{F5FA4D09-911B-424C-92FE-3F725BC947CA}" dt="2025-10-31T13:43:07.980" v="743" actId="1076"/>
          <ac:picMkLst>
            <pc:docMk/>
            <pc:sldMk cId="2344876242" sldId="1575"/>
            <ac:picMk id="7" creationId="{B48DFCC3-6C3B-E30D-D3E2-8A6B793B91C7}"/>
          </ac:picMkLst>
        </pc:picChg>
      </pc:sldChg>
      <pc:sldChg chg="addSp delSp modSp mod">
        <pc:chgData name="Pritchard, Cindy" userId="26239436-f244-48ee-9592-488f7c2a36c4" providerId="ADAL" clId="{F5FA4D09-911B-424C-92FE-3F725BC947CA}" dt="2025-10-31T13:31:42.427" v="543" actId="403"/>
        <pc:sldMkLst>
          <pc:docMk/>
          <pc:sldMk cId="1954342509" sldId="1576"/>
        </pc:sldMkLst>
        <pc:spChg chg="add mod">
          <ac:chgData name="Pritchard, Cindy" userId="26239436-f244-48ee-9592-488f7c2a36c4" providerId="ADAL" clId="{F5FA4D09-911B-424C-92FE-3F725BC947CA}" dt="2025-10-31T13:31:21.617" v="535" actId="208"/>
          <ac:spMkLst>
            <pc:docMk/>
            <pc:sldMk cId="1954342509" sldId="1576"/>
            <ac:spMk id="4" creationId="{DFBDE8FD-5DFD-BB25-B76B-CD0BC3704A0D}"/>
          </ac:spMkLst>
        </pc:spChg>
        <pc:spChg chg="add mod">
          <ac:chgData name="Pritchard, Cindy" userId="26239436-f244-48ee-9592-488f7c2a36c4" providerId="ADAL" clId="{F5FA4D09-911B-424C-92FE-3F725BC947CA}" dt="2025-10-31T13:31:42.427" v="543" actId="403"/>
          <ac:spMkLst>
            <pc:docMk/>
            <pc:sldMk cId="1954342509" sldId="1576"/>
            <ac:spMk id="6" creationId="{337C6475-FE4E-6C59-7D68-6950DFE3E3D4}"/>
          </ac:spMkLst>
        </pc:spChg>
        <pc:picChg chg="add mod">
          <ac:chgData name="Pritchard, Cindy" userId="26239436-f244-48ee-9592-488f7c2a36c4" providerId="ADAL" clId="{F5FA4D09-911B-424C-92FE-3F725BC947CA}" dt="2025-10-31T13:31:35.600" v="537" actId="1076"/>
          <ac:picMkLst>
            <pc:docMk/>
            <pc:sldMk cId="1954342509" sldId="1576"/>
            <ac:picMk id="3" creationId="{31284A1A-72C1-0580-B66E-3A82232B64BC}"/>
          </ac:picMkLst>
        </pc:picChg>
      </pc:sldChg>
      <pc:sldChg chg="addSp delSp modSp new mod ord">
        <pc:chgData name="Pritchard, Cindy" userId="26239436-f244-48ee-9592-488f7c2a36c4" providerId="ADAL" clId="{F5FA4D09-911B-424C-92FE-3F725BC947CA}" dt="2025-11-11T17:51:09.545" v="4572"/>
        <pc:sldMkLst>
          <pc:docMk/>
          <pc:sldMk cId="1693970940" sldId="1577"/>
        </pc:sldMkLst>
        <pc:spChg chg="add mod">
          <ac:chgData name="Pritchard, Cindy" userId="26239436-f244-48ee-9592-488f7c2a36c4" providerId="ADAL" clId="{F5FA4D09-911B-424C-92FE-3F725BC947CA}" dt="2025-11-11T14:46:58.740" v="2295" actId="14100"/>
          <ac:spMkLst>
            <pc:docMk/>
            <pc:sldMk cId="1693970940" sldId="1577"/>
            <ac:spMk id="7" creationId="{8FCF7A71-E24E-9503-AA83-9214DFADFEB3}"/>
          </ac:spMkLst>
        </pc:spChg>
        <pc:spChg chg="add mod">
          <ac:chgData name="Pritchard, Cindy" userId="26239436-f244-48ee-9592-488f7c2a36c4" providerId="ADAL" clId="{F5FA4D09-911B-424C-92FE-3F725BC947CA}" dt="2025-11-11T14:47:24.990" v="2302" actId="20577"/>
          <ac:spMkLst>
            <pc:docMk/>
            <pc:sldMk cId="1693970940" sldId="1577"/>
            <ac:spMk id="8" creationId="{5B2178A5-769F-2535-C453-FA9A5E12BCE3}"/>
          </ac:spMkLst>
        </pc:spChg>
        <pc:picChg chg="add mod">
          <ac:chgData name="Pritchard, Cindy" userId="26239436-f244-48ee-9592-488f7c2a36c4" providerId="ADAL" clId="{F5FA4D09-911B-424C-92FE-3F725BC947CA}" dt="2025-11-11T14:46:23.936" v="2285" actId="1076"/>
          <ac:picMkLst>
            <pc:docMk/>
            <pc:sldMk cId="1693970940" sldId="1577"/>
            <ac:picMk id="5" creationId="{06C8F755-863A-5F0C-DF55-1782EACA544E}"/>
          </ac:picMkLst>
        </pc:picChg>
      </pc:sldChg>
      <pc:sldChg chg="delSp del mod">
        <pc:chgData name="Pritchard, Cindy" userId="26239436-f244-48ee-9592-488f7c2a36c4" providerId="ADAL" clId="{F5FA4D09-911B-424C-92FE-3F725BC947CA}" dt="2025-10-31T15:16:14.123" v="2150" actId="2696"/>
        <pc:sldMkLst>
          <pc:docMk/>
          <pc:sldMk cId="2821514981" sldId="1577"/>
        </pc:sldMkLst>
      </pc:sldChg>
      <pc:sldChg chg="addSp delSp modSp new mod ord">
        <pc:chgData name="Pritchard, Cindy" userId="26239436-f244-48ee-9592-488f7c2a36c4" providerId="ADAL" clId="{F5FA4D09-911B-424C-92FE-3F725BC947CA}" dt="2025-11-11T18:14:30.012" v="7265"/>
        <pc:sldMkLst>
          <pc:docMk/>
          <pc:sldMk cId="905831277" sldId="1578"/>
        </pc:sldMkLst>
        <pc:spChg chg="mod">
          <ac:chgData name="Pritchard, Cindy" userId="26239436-f244-48ee-9592-488f7c2a36c4" providerId="ADAL" clId="{F5FA4D09-911B-424C-92FE-3F725BC947CA}" dt="2025-11-11T14:54:30.521" v="2559" actId="1076"/>
          <ac:spMkLst>
            <pc:docMk/>
            <pc:sldMk cId="905831277" sldId="1578"/>
            <ac:spMk id="3" creationId="{CDD59A48-0F84-20E8-8578-C03C168EA866}"/>
          </ac:spMkLst>
        </pc:spChg>
        <pc:spChg chg="add mod">
          <ac:chgData name="Pritchard, Cindy" userId="26239436-f244-48ee-9592-488f7c2a36c4" providerId="ADAL" clId="{F5FA4D09-911B-424C-92FE-3F725BC947CA}" dt="2025-11-11T14:55:05.740" v="2570" actId="1076"/>
          <ac:spMkLst>
            <pc:docMk/>
            <pc:sldMk cId="905831277" sldId="1578"/>
            <ac:spMk id="7" creationId="{A83A9954-F365-2205-9EAE-376D36636018}"/>
          </ac:spMkLst>
        </pc:spChg>
        <pc:picChg chg="add mod modCrop">
          <ac:chgData name="Pritchard, Cindy" userId="26239436-f244-48ee-9592-488f7c2a36c4" providerId="ADAL" clId="{F5FA4D09-911B-424C-92FE-3F725BC947CA}" dt="2025-11-11T14:55:03.494" v="2569" actId="1076"/>
          <ac:picMkLst>
            <pc:docMk/>
            <pc:sldMk cId="905831277" sldId="1578"/>
            <ac:picMk id="5" creationId="{EF9E673D-9B2F-1575-511F-2BFB368324B8}"/>
          </ac:picMkLst>
        </pc:picChg>
      </pc:sldChg>
      <pc:sldChg chg="delSp del mod">
        <pc:chgData name="Pritchard, Cindy" userId="26239436-f244-48ee-9592-488f7c2a36c4" providerId="ADAL" clId="{F5FA4D09-911B-424C-92FE-3F725BC947CA}" dt="2025-10-31T14:18:29.462" v="1282" actId="2696"/>
        <pc:sldMkLst>
          <pc:docMk/>
          <pc:sldMk cId="1444986316" sldId="1578"/>
        </pc:sldMkLst>
      </pc:sldChg>
      <pc:sldChg chg="addSp delSp modSp new mod ord modNotesTx">
        <pc:chgData name="Pritchard, Cindy" userId="26239436-f244-48ee-9592-488f7c2a36c4" providerId="ADAL" clId="{F5FA4D09-911B-424C-92FE-3F725BC947CA}" dt="2025-11-11T18:11:51.177" v="7249"/>
        <pc:sldMkLst>
          <pc:docMk/>
          <pc:sldMk cId="3387892424" sldId="1579"/>
        </pc:sldMkLst>
        <pc:spChg chg="mod">
          <ac:chgData name="Pritchard, Cindy" userId="26239436-f244-48ee-9592-488f7c2a36c4" providerId="ADAL" clId="{F5FA4D09-911B-424C-92FE-3F725BC947CA}" dt="2025-11-11T14:50:47.493" v="2491"/>
          <ac:spMkLst>
            <pc:docMk/>
            <pc:sldMk cId="3387892424" sldId="1579"/>
            <ac:spMk id="3" creationId="{653C6B5A-A51F-70ED-D1B0-9C766B6DC5F7}"/>
          </ac:spMkLst>
        </pc:spChg>
        <pc:spChg chg="add mod">
          <ac:chgData name="Pritchard, Cindy" userId="26239436-f244-48ee-9592-488f7c2a36c4" providerId="ADAL" clId="{F5FA4D09-911B-424C-92FE-3F725BC947CA}" dt="2025-11-11T14:51:49.506" v="2543" actId="1076"/>
          <ac:spMkLst>
            <pc:docMk/>
            <pc:sldMk cId="3387892424" sldId="1579"/>
            <ac:spMk id="6" creationId="{576D3E36-1D0B-3CB1-4583-73E4518E5FA1}"/>
          </ac:spMkLst>
        </pc:spChg>
        <pc:spChg chg="add mod">
          <ac:chgData name="Pritchard, Cindy" userId="26239436-f244-48ee-9592-488f7c2a36c4" providerId="ADAL" clId="{F5FA4D09-911B-424C-92FE-3F725BC947CA}" dt="2025-11-11T14:51:52.410" v="2544" actId="1076"/>
          <ac:spMkLst>
            <pc:docMk/>
            <pc:sldMk cId="3387892424" sldId="1579"/>
            <ac:spMk id="8" creationId="{5E63A884-784A-4F5E-D4E0-B6F8BE687EDF}"/>
          </ac:spMkLst>
        </pc:spChg>
        <pc:picChg chg="add mod">
          <ac:chgData name="Pritchard, Cindy" userId="26239436-f244-48ee-9592-488f7c2a36c4" providerId="ADAL" clId="{F5FA4D09-911B-424C-92FE-3F725BC947CA}" dt="2025-11-11T14:50:36.653" v="2486" actId="1076"/>
          <ac:picMkLst>
            <pc:docMk/>
            <pc:sldMk cId="3387892424" sldId="1579"/>
            <ac:picMk id="5" creationId="{B58F65B7-A79D-1E5F-3501-95C42B6FFD4A}"/>
          </ac:picMkLst>
        </pc:picChg>
      </pc:sldChg>
      <pc:sldChg chg="addSp delSp modSp new mod ord">
        <pc:chgData name="Pritchard, Cindy" userId="26239436-f244-48ee-9592-488f7c2a36c4" providerId="ADAL" clId="{F5FA4D09-911B-424C-92FE-3F725BC947CA}" dt="2025-11-11T17:50:44.937" v="4570"/>
        <pc:sldMkLst>
          <pc:docMk/>
          <pc:sldMk cId="316011183" sldId="1580"/>
        </pc:sldMkLst>
        <pc:spChg chg="add mod">
          <ac:chgData name="Pritchard, Cindy" userId="26239436-f244-48ee-9592-488f7c2a36c4" providerId="ADAL" clId="{F5FA4D09-911B-424C-92FE-3F725BC947CA}" dt="2025-11-11T14:57:23.962" v="2598" actId="403"/>
          <ac:spMkLst>
            <pc:docMk/>
            <pc:sldMk cId="316011183" sldId="1580"/>
            <ac:spMk id="5" creationId="{D00F5AE4-8D90-9FF0-E169-76A73B1B055C}"/>
          </ac:spMkLst>
        </pc:spChg>
        <pc:spChg chg="add mod">
          <ac:chgData name="Pritchard, Cindy" userId="26239436-f244-48ee-9592-488f7c2a36c4" providerId="ADAL" clId="{F5FA4D09-911B-424C-92FE-3F725BC947CA}" dt="2025-11-11T14:57:19.401" v="2595" actId="14100"/>
          <ac:spMkLst>
            <pc:docMk/>
            <pc:sldMk cId="316011183" sldId="1580"/>
            <ac:spMk id="7" creationId="{CCB76B84-B860-F213-FC88-004AA6710957}"/>
          </ac:spMkLst>
        </pc:spChg>
      </pc:sldChg>
      <pc:sldChg chg="addSp delSp modSp new mod ord">
        <pc:chgData name="Pritchard, Cindy" userId="26239436-f244-48ee-9592-488f7c2a36c4" providerId="ADAL" clId="{F5FA4D09-911B-424C-92FE-3F725BC947CA}" dt="2025-11-11T18:13:57.325" v="7263"/>
        <pc:sldMkLst>
          <pc:docMk/>
          <pc:sldMk cId="652870300" sldId="1581"/>
        </pc:sldMkLst>
        <pc:spChg chg="add mod">
          <ac:chgData name="Pritchard, Cindy" userId="26239436-f244-48ee-9592-488f7c2a36c4" providerId="ADAL" clId="{F5FA4D09-911B-424C-92FE-3F725BC947CA}" dt="2025-11-11T16:23:35.920" v="2873" actId="1076"/>
          <ac:spMkLst>
            <pc:docMk/>
            <pc:sldMk cId="652870300" sldId="1581"/>
            <ac:spMk id="7" creationId="{83458916-DBF9-47E7-0CA1-E176174EA9AA}"/>
          </ac:spMkLst>
        </pc:spChg>
        <pc:spChg chg="add mod">
          <ac:chgData name="Pritchard, Cindy" userId="26239436-f244-48ee-9592-488f7c2a36c4" providerId="ADAL" clId="{F5FA4D09-911B-424C-92FE-3F725BC947CA}" dt="2025-11-11T16:23:10.655" v="2863" actId="403"/>
          <ac:spMkLst>
            <pc:docMk/>
            <pc:sldMk cId="652870300" sldId="1581"/>
            <ac:spMk id="9" creationId="{79766E28-9B22-9E38-898C-A2E446901C39}"/>
          </ac:spMkLst>
        </pc:spChg>
        <pc:picChg chg="add mod">
          <ac:chgData name="Pritchard, Cindy" userId="26239436-f244-48ee-9592-488f7c2a36c4" providerId="ADAL" clId="{F5FA4D09-911B-424C-92FE-3F725BC947CA}" dt="2025-11-11T16:23:18.252" v="2866" actId="1076"/>
          <ac:picMkLst>
            <pc:docMk/>
            <pc:sldMk cId="652870300" sldId="1581"/>
            <ac:picMk id="5" creationId="{165742E8-39AD-AD06-DAF9-6A48B4A919C2}"/>
          </ac:picMkLst>
        </pc:picChg>
        <pc:picChg chg="add mod">
          <ac:chgData name="Pritchard, Cindy" userId="26239436-f244-48ee-9592-488f7c2a36c4" providerId="ADAL" clId="{F5FA4D09-911B-424C-92FE-3F725BC947CA}" dt="2025-11-11T16:23:20.310" v="2867" actId="1076"/>
          <ac:picMkLst>
            <pc:docMk/>
            <pc:sldMk cId="652870300" sldId="1581"/>
            <ac:picMk id="1026" creationId="{C771A41A-2F9F-9DD4-C815-7839671D1C90}"/>
          </ac:picMkLst>
        </pc:picChg>
      </pc:sldChg>
      <pc:sldChg chg="addSp delSp modSp new mod ord modNotesTx">
        <pc:chgData name="Pritchard, Cindy" userId="26239436-f244-48ee-9592-488f7c2a36c4" providerId="ADAL" clId="{F5FA4D09-911B-424C-92FE-3F725BC947CA}" dt="2025-11-11T18:15:10.938" v="7271"/>
        <pc:sldMkLst>
          <pc:docMk/>
          <pc:sldMk cId="3978085298" sldId="1582"/>
        </pc:sldMkLst>
        <pc:spChg chg="add mod">
          <ac:chgData name="Pritchard, Cindy" userId="26239436-f244-48ee-9592-488f7c2a36c4" providerId="ADAL" clId="{F5FA4D09-911B-424C-92FE-3F725BC947CA}" dt="2025-11-11T16:37:33.299" v="2890" actId="403"/>
          <ac:spMkLst>
            <pc:docMk/>
            <pc:sldMk cId="3978085298" sldId="1582"/>
            <ac:spMk id="6" creationId="{2D7A6F44-6B6F-A23C-7B4F-92F4EDFD5097}"/>
          </ac:spMkLst>
        </pc:spChg>
        <pc:spChg chg="add mod">
          <ac:chgData name="Pritchard, Cindy" userId="26239436-f244-48ee-9592-488f7c2a36c4" providerId="ADAL" clId="{F5FA4D09-911B-424C-92FE-3F725BC947CA}" dt="2025-11-11T16:37:50.223" v="2897" actId="403"/>
          <ac:spMkLst>
            <pc:docMk/>
            <pc:sldMk cId="3978085298" sldId="1582"/>
            <ac:spMk id="9" creationId="{2BD4231F-BA27-DF48-1E0E-D0E88574AC0F}"/>
          </ac:spMkLst>
        </pc:spChg>
        <pc:picChg chg="add mod">
          <ac:chgData name="Pritchard, Cindy" userId="26239436-f244-48ee-9592-488f7c2a36c4" providerId="ADAL" clId="{F5FA4D09-911B-424C-92FE-3F725BC947CA}" dt="2025-11-11T16:37:18.985" v="2880" actId="14100"/>
          <ac:picMkLst>
            <pc:docMk/>
            <pc:sldMk cId="3978085298" sldId="1582"/>
            <ac:picMk id="5" creationId="{5F4D305C-BF1F-E3BD-48F9-D87CABF6785F}"/>
          </ac:picMkLst>
        </pc:picChg>
      </pc:sldChg>
      <pc:sldChg chg="addSp delSp modSp new mod">
        <pc:chgData name="Pritchard, Cindy" userId="26239436-f244-48ee-9592-488f7c2a36c4" providerId="ADAL" clId="{F5FA4D09-911B-424C-92FE-3F725BC947CA}" dt="2025-11-11T16:40:05.669" v="2917" actId="1076"/>
        <pc:sldMkLst>
          <pc:docMk/>
          <pc:sldMk cId="2159059041" sldId="1583"/>
        </pc:sldMkLst>
        <pc:spChg chg="add mod">
          <ac:chgData name="Pritchard, Cindy" userId="26239436-f244-48ee-9592-488f7c2a36c4" providerId="ADAL" clId="{F5FA4D09-911B-424C-92FE-3F725BC947CA}" dt="2025-11-11T16:40:03.101" v="2916" actId="1076"/>
          <ac:spMkLst>
            <pc:docMk/>
            <pc:sldMk cId="2159059041" sldId="1583"/>
            <ac:spMk id="9" creationId="{E10D5F91-FA8B-05B3-36C8-CDDE04851B15}"/>
          </ac:spMkLst>
        </pc:spChg>
        <pc:picChg chg="add mod">
          <ac:chgData name="Pritchard, Cindy" userId="26239436-f244-48ee-9592-488f7c2a36c4" providerId="ADAL" clId="{F5FA4D09-911B-424C-92FE-3F725BC947CA}" dt="2025-11-11T16:39:10.960" v="2904" actId="1076"/>
          <ac:picMkLst>
            <pc:docMk/>
            <pc:sldMk cId="2159059041" sldId="1583"/>
            <ac:picMk id="5" creationId="{BFD14387-E0D6-2424-3508-0899F757A11C}"/>
          </ac:picMkLst>
        </pc:picChg>
        <pc:picChg chg="add mod">
          <ac:chgData name="Pritchard, Cindy" userId="26239436-f244-48ee-9592-488f7c2a36c4" providerId="ADAL" clId="{F5FA4D09-911B-424C-92FE-3F725BC947CA}" dt="2025-11-11T16:40:05.669" v="2917" actId="1076"/>
          <ac:picMkLst>
            <pc:docMk/>
            <pc:sldMk cId="2159059041" sldId="1583"/>
            <ac:picMk id="6" creationId="{4FE54DB0-048D-9C49-0A8B-B080DD4763A2}"/>
          </ac:picMkLst>
        </pc:picChg>
      </pc:sldChg>
      <pc:sldChg chg="addSp delSp modSp new mod ord modNotesTx">
        <pc:chgData name="Pritchard, Cindy" userId="26239436-f244-48ee-9592-488f7c2a36c4" providerId="ADAL" clId="{F5FA4D09-911B-424C-92FE-3F725BC947CA}" dt="2025-11-11T18:14:32.358" v="7267"/>
        <pc:sldMkLst>
          <pc:docMk/>
          <pc:sldMk cId="3337133602" sldId="1584"/>
        </pc:sldMkLst>
        <pc:spChg chg="mod">
          <ac:chgData name="Pritchard, Cindy" userId="26239436-f244-48ee-9592-488f7c2a36c4" providerId="ADAL" clId="{F5FA4D09-911B-424C-92FE-3F725BC947CA}" dt="2025-11-11T16:44:48.819" v="2946" actId="1076"/>
          <ac:spMkLst>
            <pc:docMk/>
            <pc:sldMk cId="3337133602" sldId="1584"/>
            <ac:spMk id="3" creationId="{80B98AB0-2B6F-9CF4-510A-261A68445638}"/>
          </ac:spMkLst>
        </pc:spChg>
        <pc:spChg chg="add mod">
          <ac:chgData name="Pritchard, Cindy" userId="26239436-f244-48ee-9592-488f7c2a36c4" providerId="ADAL" clId="{F5FA4D09-911B-424C-92FE-3F725BC947CA}" dt="2025-11-11T16:45:13.076" v="2953" actId="1076"/>
          <ac:spMkLst>
            <pc:docMk/>
            <pc:sldMk cId="3337133602" sldId="1584"/>
            <ac:spMk id="7" creationId="{8FB6BB14-07F5-17FB-2B2B-03836F206CA9}"/>
          </ac:spMkLst>
        </pc:spChg>
        <pc:picChg chg="add mod">
          <ac:chgData name="Pritchard, Cindy" userId="26239436-f244-48ee-9592-488f7c2a36c4" providerId="ADAL" clId="{F5FA4D09-911B-424C-92FE-3F725BC947CA}" dt="2025-11-11T16:44:44.062" v="2944" actId="1076"/>
          <ac:picMkLst>
            <pc:docMk/>
            <pc:sldMk cId="3337133602" sldId="1584"/>
            <ac:picMk id="5" creationId="{AA3F9677-0B1A-0CA9-2C4F-B49F89726497}"/>
          </ac:picMkLst>
        </pc:picChg>
      </pc:sldChg>
      <pc:sldChg chg="addSp delSp modSp new mod ord modNotesTx">
        <pc:chgData name="Pritchard, Cindy" userId="26239436-f244-48ee-9592-488f7c2a36c4" providerId="ADAL" clId="{F5FA4D09-911B-424C-92FE-3F725BC947CA}" dt="2025-11-11T17:49:57.341" v="4491"/>
        <pc:sldMkLst>
          <pc:docMk/>
          <pc:sldMk cId="1402677308" sldId="1585"/>
        </pc:sldMkLst>
        <pc:spChg chg="add mod">
          <ac:chgData name="Pritchard, Cindy" userId="26239436-f244-48ee-9592-488f7c2a36c4" providerId="ADAL" clId="{F5FA4D09-911B-424C-92FE-3F725BC947CA}" dt="2025-11-11T16:47:56.609" v="2989" actId="403"/>
          <ac:spMkLst>
            <pc:docMk/>
            <pc:sldMk cId="1402677308" sldId="1585"/>
            <ac:spMk id="6" creationId="{9EB2730B-8122-6AA3-573F-E8C48AEE3EEC}"/>
          </ac:spMkLst>
        </pc:spChg>
        <pc:spChg chg="add mod">
          <ac:chgData name="Pritchard, Cindy" userId="26239436-f244-48ee-9592-488f7c2a36c4" providerId="ADAL" clId="{F5FA4D09-911B-424C-92FE-3F725BC947CA}" dt="2025-11-11T16:47:23.758" v="2986" actId="403"/>
          <ac:spMkLst>
            <pc:docMk/>
            <pc:sldMk cId="1402677308" sldId="1585"/>
            <ac:spMk id="8" creationId="{1FBA9D65-B638-4F20-C197-B994055ABB26}"/>
          </ac:spMkLst>
        </pc:spChg>
        <pc:picChg chg="add mod">
          <ac:chgData name="Pritchard, Cindy" userId="26239436-f244-48ee-9592-488f7c2a36c4" providerId="ADAL" clId="{F5FA4D09-911B-424C-92FE-3F725BC947CA}" dt="2025-11-11T16:47:06.751" v="2978" actId="14100"/>
          <ac:picMkLst>
            <pc:docMk/>
            <pc:sldMk cId="1402677308" sldId="1585"/>
            <ac:picMk id="5" creationId="{D3E09D9A-B445-10A8-912C-996D0E9DB3FD}"/>
          </ac:picMkLst>
        </pc:picChg>
      </pc:sldChg>
      <pc:sldChg chg="addSp delSp modSp new mod ord modNotesTx">
        <pc:chgData name="Pritchard, Cindy" userId="26239436-f244-48ee-9592-488f7c2a36c4" providerId="ADAL" clId="{F5FA4D09-911B-424C-92FE-3F725BC947CA}" dt="2025-11-11T17:57:54.128" v="5455"/>
        <pc:sldMkLst>
          <pc:docMk/>
          <pc:sldMk cId="397953820" sldId="1586"/>
        </pc:sldMkLst>
        <pc:spChg chg="mod">
          <ac:chgData name="Pritchard, Cindy" userId="26239436-f244-48ee-9592-488f7c2a36c4" providerId="ADAL" clId="{F5FA4D09-911B-424C-92FE-3F725BC947CA}" dt="2025-11-11T16:51:18.091" v="3018" actId="14100"/>
          <ac:spMkLst>
            <pc:docMk/>
            <pc:sldMk cId="397953820" sldId="1586"/>
            <ac:spMk id="3" creationId="{A87DDA44-B027-D74C-160E-7125902AB8C7}"/>
          </ac:spMkLst>
        </pc:spChg>
        <pc:spChg chg="add mod">
          <ac:chgData name="Pritchard, Cindy" userId="26239436-f244-48ee-9592-488f7c2a36c4" providerId="ADAL" clId="{F5FA4D09-911B-424C-92FE-3F725BC947CA}" dt="2025-11-11T16:51:40.435" v="3028" actId="403"/>
          <ac:spMkLst>
            <pc:docMk/>
            <pc:sldMk cId="397953820" sldId="1586"/>
            <ac:spMk id="7" creationId="{384A45A1-C4B0-22DC-EA21-716D573FA4DF}"/>
          </ac:spMkLst>
        </pc:spChg>
        <pc:picChg chg="add mod">
          <ac:chgData name="Pritchard, Cindy" userId="26239436-f244-48ee-9592-488f7c2a36c4" providerId="ADAL" clId="{F5FA4D09-911B-424C-92FE-3F725BC947CA}" dt="2025-11-11T16:51:32.426" v="3020" actId="1076"/>
          <ac:picMkLst>
            <pc:docMk/>
            <pc:sldMk cId="397953820" sldId="1586"/>
            <ac:picMk id="5" creationId="{92EDDA80-AE2F-3FDE-90F4-1D650D4C50CD}"/>
          </ac:picMkLst>
        </pc:picChg>
      </pc:sldChg>
      <pc:sldChg chg="addSp delSp modSp new mod ord">
        <pc:chgData name="Pritchard, Cindy" userId="26239436-f244-48ee-9592-488f7c2a36c4" providerId="ADAL" clId="{F5FA4D09-911B-424C-92FE-3F725BC947CA}" dt="2025-11-11T18:12:43.356" v="7253"/>
        <pc:sldMkLst>
          <pc:docMk/>
          <pc:sldMk cId="2511506347" sldId="1587"/>
        </pc:sldMkLst>
        <pc:spChg chg="add mod">
          <ac:chgData name="Pritchard, Cindy" userId="26239436-f244-48ee-9592-488f7c2a36c4" providerId="ADAL" clId="{F5FA4D09-911B-424C-92FE-3F725BC947CA}" dt="2025-11-11T16:54:22.203" v="3045" actId="14100"/>
          <ac:spMkLst>
            <pc:docMk/>
            <pc:sldMk cId="2511506347" sldId="1587"/>
            <ac:spMk id="6" creationId="{28524F21-6544-0FD8-307E-AE45540A6D12}"/>
          </ac:spMkLst>
        </pc:spChg>
        <pc:spChg chg="add mod">
          <ac:chgData name="Pritchard, Cindy" userId="26239436-f244-48ee-9592-488f7c2a36c4" providerId="ADAL" clId="{F5FA4D09-911B-424C-92FE-3F725BC947CA}" dt="2025-11-11T16:55:05.023" v="3057" actId="403"/>
          <ac:spMkLst>
            <pc:docMk/>
            <pc:sldMk cId="2511506347" sldId="1587"/>
            <ac:spMk id="8" creationId="{E21E12C6-1269-8C40-0D4E-003B3CF500AD}"/>
          </ac:spMkLst>
        </pc:spChg>
        <pc:picChg chg="add mod">
          <ac:chgData name="Pritchard, Cindy" userId="26239436-f244-48ee-9592-488f7c2a36c4" providerId="ADAL" clId="{F5FA4D09-911B-424C-92FE-3F725BC947CA}" dt="2025-11-11T16:54:59.709" v="3047" actId="1076"/>
          <ac:picMkLst>
            <pc:docMk/>
            <pc:sldMk cId="2511506347" sldId="1587"/>
            <ac:picMk id="5" creationId="{F5749ED6-7F40-7E5F-7123-B584A6D02EDC}"/>
          </ac:picMkLst>
        </pc:picChg>
      </pc:sldChg>
      <pc:sldChg chg="addSp delSp modSp new mod ord">
        <pc:chgData name="Pritchard, Cindy" userId="26239436-f244-48ee-9592-488f7c2a36c4" providerId="ADAL" clId="{F5FA4D09-911B-424C-92FE-3F725BC947CA}" dt="2025-11-11T17:53:21.589" v="4805"/>
        <pc:sldMkLst>
          <pc:docMk/>
          <pc:sldMk cId="2461579846" sldId="1588"/>
        </pc:sldMkLst>
        <pc:spChg chg="add mod">
          <ac:chgData name="Pritchard, Cindy" userId="26239436-f244-48ee-9592-488f7c2a36c4" providerId="ADAL" clId="{F5FA4D09-911B-424C-92FE-3F725BC947CA}" dt="2025-11-11T16:56:50.648" v="3074" actId="403"/>
          <ac:spMkLst>
            <pc:docMk/>
            <pc:sldMk cId="2461579846" sldId="1588"/>
            <ac:spMk id="7" creationId="{6B7058A7-7A2F-CCDD-E2A2-CEE890852F26}"/>
          </ac:spMkLst>
        </pc:spChg>
        <pc:spChg chg="add mod">
          <ac:chgData name="Pritchard, Cindy" userId="26239436-f244-48ee-9592-488f7c2a36c4" providerId="ADAL" clId="{F5FA4D09-911B-424C-92FE-3F725BC947CA}" dt="2025-11-11T16:58:01.893" v="3254" actId="20577"/>
          <ac:spMkLst>
            <pc:docMk/>
            <pc:sldMk cId="2461579846" sldId="1588"/>
            <ac:spMk id="8" creationId="{DB4FA58E-6ADB-0B03-7913-3C145FBE8E93}"/>
          </ac:spMkLst>
        </pc:spChg>
        <pc:picChg chg="add mod">
          <ac:chgData name="Pritchard, Cindy" userId="26239436-f244-48ee-9592-488f7c2a36c4" providerId="ADAL" clId="{F5FA4D09-911B-424C-92FE-3F725BC947CA}" dt="2025-11-11T16:56:45.978" v="3066" actId="1076"/>
          <ac:picMkLst>
            <pc:docMk/>
            <pc:sldMk cId="2461579846" sldId="1588"/>
            <ac:picMk id="5" creationId="{081EDE78-4F29-62AE-687B-A170F84EDAAD}"/>
          </ac:picMkLst>
        </pc:picChg>
      </pc:sldChg>
      <pc:sldChg chg="addSp delSp modSp new mod ord">
        <pc:chgData name="Pritchard, Cindy" userId="26239436-f244-48ee-9592-488f7c2a36c4" providerId="ADAL" clId="{F5FA4D09-911B-424C-92FE-3F725BC947CA}" dt="2025-11-11T17:54:31.773" v="5032"/>
        <pc:sldMkLst>
          <pc:docMk/>
          <pc:sldMk cId="1995279218" sldId="1589"/>
        </pc:sldMkLst>
        <pc:spChg chg="add mod">
          <ac:chgData name="Pritchard, Cindy" userId="26239436-f244-48ee-9592-488f7c2a36c4" providerId="ADAL" clId="{F5FA4D09-911B-424C-92FE-3F725BC947CA}" dt="2025-11-11T17:01:23.695" v="3279" actId="14100"/>
          <ac:spMkLst>
            <pc:docMk/>
            <pc:sldMk cId="1995279218" sldId="1589"/>
            <ac:spMk id="9" creationId="{3A8CED0E-1F1E-67BB-BDF3-86CE1E25E0DA}"/>
          </ac:spMkLst>
        </pc:spChg>
        <pc:spChg chg="add mod">
          <ac:chgData name="Pritchard, Cindy" userId="26239436-f244-48ee-9592-488f7c2a36c4" providerId="ADAL" clId="{F5FA4D09-911B-424C-92FE-3F725BC947CA}" dt="2025-11-11T17:01:43.229" v="3285" actId="403"/>
          <ac:spMkLst>
            <pc:docMk/>
            <pc:sldMk cId="1995279218" sldId="1589"/>
            <ac:spMk id="11" creationId="{FFBC83E9-8D7A-F110-F740-0376A6D8F7A1}"/>
          </ac:spMkLst>
        </pc:spChg>
        <pc:picChg chg="add mod">
          <ac:chgData name="Pritchard, Cindy" userId="26239436-f244-48ee-9592-488f7c2a36c4" providerId="ADAL" clId="{F5FA4D09-911B-424C-92FE-3F725BC947CA}" dt="2025-11-11T17:00:43.527" v="3267" actId="1076"/>
          <ac:picMkLst>
            <pc:docMk/>
            <pc:sldMk cId="1995279218" sldId="1589"/>
            <ac:picMk id="5" creationId="{76246977-1593-883B-6600-920B3CED0486}"/>
          </ac:picMkLst>
        </pc:picChg>
        <pc:picChg chg="add mod">
          <ac:chgData name="Pritchard, Cindy" userId="26239436-f244-48ee-9592-488f7c2a36c4" providerId="ADAL" clId="{F5FA4D09-911B-424C-92FE-3F725BC947CA}" dt="2025-11-11T17:00:47.066" v="3269" actId="1076"/>
          <ac:picMkLst>
            <pc:docMk/>
            <pc:sldMk cId="1995279218" sldId="1589"/>
            <ac:picMk id="7" creationId="{35F526A3-50FE-C98A-72AF-67EFC187C2FA}"/>
          </ac:picMkLst>
        </pc:picChg>
      </pc:sldChg>
      <pc:sldChg chg="addSp delSp modSp new mod ord">
        <pc:chgData name="Pritchard, Cindy" userId="26239436-f244-48ee-9592-488f7c2a36c4" providerId="ADAL" clId="{F5FA4D09-911B-424C-92FE-3F725BC947CA}" dt="2025-11-13T11:08:24.916" v="7809"/>
        <pc:sldMkLst>
          <pc:docMk/>
          <pc:sldMk cId="674408081" sldId="1590"/>
        </pc:sldMkLst>
        <pc:spChg chg="add mod">
          <ac:chgData name="Pritchard, Cindy" userId="26239436-f244-48ee-9592-488f7c2a36c4" providerId="ADAL" clId="{F5FA4D09-911B-424C-92FE-3F725BC947CA}" dt="2025-11-12T11:00:05.281" v="7530" actId="404"/>
          <ac:spMkLst>
            <pc:docMk/>
            <pc:sldMk cId="674408081" sldId="1590"/>
            <ac:spMk id="7" creationId="{30A04BBE-A3B2-DD97-9780-4EDCE89D9E92}"/>
          </ac:spMkLst>
        </pc:spChg>
        <pc:spChg chg="add mod">
          <ac:chgData name="Pritchard, Cindy" userId="26239436-f244-48ee-9592-488f7c2a36c4" providerId="ADAL" clId="{F5FA4D09-911B-424C-92FE-3F725BC947CA}" dt="2025-11-12T11:01:17.714" v="7713" actId="14100"/>
          <ac:spMkLst>
            <pc:docMk/>
            <pc:sldMk cId="674408081" sldId="1590"/>
            <ac:spMk id="8" creationId="{09193E1C-F1E4-822E-CC5D-66E284439F73}"/>
          </ac:spMkLst>
        </pc:spChg>
        <pc:picChg chg="add mod">
          <ac:chgData name="Pritchard, Cindy" userId="26239436-f244-48ee-9592-488f7c2a36c4" providerId="ADAL" clId="{F5FA4D09-911B-424C-92FE-3F725BC947CA}" dt="2025-11-12T11:00:22.944" v="7537" actId="1076"/>
          <ac:picMkLst>
            <pc:docMk/>
            <pc:sldMk cId="674408081" sldId="1590"/>
            <ac:picMk id="5" creationId="{52F37AFC-95F5-DA3D-7ECB-FFC37B1FEE07}"/>
          </ac:picMkLst>
        </pc:picChg>
        <pc:picChg chg="add mod">
          <ac:chgData name="Pritchard, Cindy" userId="26239436-f244-48ee-9592-488f7c2a36c4" providerId="ADAL" clId="{F5FA4D09-911B-424C-92FE-3F725BC947CA}" dt="2025-11-12T11:00:30.312" v="7540" actId="1076"/>
          <ac:picMkLst>
            <pc:docMk/>
            <pc:sldMk cId="674408081" sldId="1590"/>
            <ac:picMk id="10" creationId="{2A2227F5-336B-B0BC-180D-E4D7A19C5DF7}"/>
          </ac:picMkLst>
        </pc:picChg>
      </pc:sldChg>
      <pc:sldChg chg="addSp modSp new mod ord">
        <pc:chgData name="Pritchard, Cindy" userId="26239436-f244-48ee-9592-488f7c2a36c4" providerId="ADAL" clId="{F5FA4D09-911B-424C-92FE-3F725BC947CA}" dt="2025-11-13T11:07:46.186" v="7803" actId="14100"/>
        <pc:sldMkLst>
          <pc:docMk/>
          <pc:sldMk cId="307735960" sldId="1591"/>
        </pc:sldMkLst>
        <pc:spChg chg="mod">
          <ac:chgData name="Pritchard, Cindy" userId="26239436-f244-48ee-9592-488f7c2a36c4" providerId="ADAL" clId="{F5FA4D09-911B-424C-92FE-3F725BC947CA}" dt="2025-11-13T11:02:49.367" v="7784" actId="1076"/>
          <ac:spMkLst>
            <pc:docMk/>
            <pc:sldMk cId="307735960" sldId="1591"/>
            <ac:spMk id="2" creationId="{523675ED-FD35-F524-D387-361FE5B83FD0}"/>
          </ac:spMkLst>
        </pc:spChg>
        <pc:spChg chg="mod">
          <ac:chgData name="Pritchard, Cindy" userId="26239436-f244-48ee-9592-488f7c2a36c4" providerId="ADAL" clId="{F5FA4D09-911B-424C-92FE-3F725BC947CA}" dt="2025-11-13T11:04:12.113" v="7801" actId="14100"/>
          <ac:spMkLst>
            <pc:docMk/>
            <pc:sldMk cId="307735960" sldId="1591"/>
            <ac:spMk id="3" creationId="{94B0C0CD-623A-0254-87D4-576D6D3AB3FD}"/>
          </ac:spMkLst>
        </pc:spChg>
        <pc:picChg chg="add mod">
          <ac:chgData name="Pritchard, Cindy" userId="26239436-f244-48ee-9592-488f7c2a36c4" providerId="ADAL" clId="{F5FA4D09-911B-424C-92FE-3F725BC947CA}" dt="2025-11-13T11:07:46.186" v="7803" actId="14100"/>
          <ac:picMkLst>
            <pc:docMk/>
            <pc:sldMk cId="307735960" sldId="1591"/>
            <ac:picMk id="4" creationId="{42D06FE5-318D-1F8F-1F0C-E8386423D2FA}"/>
          </ac:picMkLst>
        </pc:picChg>
      </pc:sldChg>
      <pc:sldChg chg="modSp new mod ord">
        <pc:chgData name="Pritchard, Cindy" userId="26239436-f244-48ee-9592-488f7c2a36c4" providerId="ADAL" clId="{F5FA4D09-911B-424C-92FE-3F725BC947CA}" dt="2025-11-13T11:17:24.918" v="7931" actId="14100"/>
        <pc:sldMkLst>
          <pc:docMk/>
          <pc:sldMk cId="578201767" sldId="1592"/>
        </pc:sldMkLst>
        <pc:spChg chg="mod">
          <ac:chgData name="Pritchard, Cindy" userId="26239436-f244-48ee-9592-488f7c2a36c4" providerId="ADAL" clId="{F5FA4D09-911B-424C-92FE-3F725BC947CA}" dt="2025-11-13T11:17:03.393" v="7924" actId="1076"/>
          <ac:spMkLst>
            <pc:docMk/>
            <pc:sldMk cId="578201767" sldId="1592"/>
            <ac:spMk id="2" creationId="{FF4900D0-FB99-D250-4207-93D4C6938B60}"/>
          </ac:spMkLst>
        </pc:spChg>
        <pc:spChg chg="mod">
          <ac:chgData name="Pritchard, Cindy" userId="26239436-f244-48ee-9592-488f7c2a36c4" providerId="ADAL" clId="{F5FA4D09-911B-424C-92FE-3F725BC947CA}" dt="2025-11-13T11:17:24.918" v="7931" actId="14100"/>
          <ac:spMkLst>
            <pc:docMk/>
            <pc:sldMk cId="578201767" sldId="1592"/>
            <ac:spMk id="3" creationId="{1BC4055A-F207-26DF-1538-6C9E1EFDCBBE}"/>
          </ac:spMkLst>
        </pc:spChg>
      </pc:sldChg>
      <pc:sldChg chg="addSp modSp new mod ord">
        <pc:chgData name="Pritchard, Cindy" userId="26239436-f244-48ee-9592-488f7c2a36c4" providerId="ADAL" clId="{F5FA4D09-911B-424C-92FE-3F725BC947CA}" dt="2025-11-13T12:43:48.619" v="8189" actId="1076"/>
        <pc:sldMkLst>
          <pc:docMk/>
          <pc:sldMk cId="1396046369" sldId="1593"/>
        </pc:sldMkLst>
        <pc:spChg chg="mod">
          <ac:chgData name="Pritchard, Cindy" userId="26239436-f244-48ee-9592-488f7c2a36c4" providerId="ADAL" clId="{F5FA4D09-911B-424C-92FE-3F725BC947CA}" dt="2025-11-13T12:42:58.371" v="8173" actId="1076"/>
          <ac:spMkLst>
            <pc:docMk/>
            <pc:sldMk cId="1396046369" sldId="1593"/>
            <ac:spMk id="2" creationId="{90B32618-EFB1-E40A-2BA2-F6F704F47F0C}"/>
          </ac:spMkLst>
        </pc:spChg>
        <pc:spChg chg="mod">
          <ac:chgData name="Pritchard, Cindy" userId="26239436-f244-48ee-9592-488f7c2a36c4" providerId="ADAL" clId="{F5FA4D09-911B-424C-92FE-3F725BC947CA}" dt="2025-11-13T12:43:44.596" v="8187" actId="14100"/>
          <ac:spMkLst>
            <pc:docMk/>
            <pc:sldMk cId="1396046369" sldId="1593"/>
            <ac:spMk id="3" creationId="{04FA3E08-894C-371A-8629-119CA720A9D3}"/>
          </ac:spMkLst>
        </pc:spChg>
        <pc:picChg chg="add mod">
          <ac:chgData name="Pritchard, Cindy" userId="26239436-f244-48ee-9592-488f7c2a36c4" providerId="ADAL" clId="{F5FA4D09-911B-424C-92FE-3F725BC947CA}" dt="2025-11-13T12:43:48.619" v="8189" actId="1076"/>
          <ac:picMkLst>
            <pc:docMk/>
            <pc:sldMk cId="1396046369" sldId="1593"/>
            <ac:picMk id="4" creationId="{40A67B4F-2A66-FBCF-DC0D-E7596F612897}"/>
          </ac:picMkLst>
        </pc:picChg>
      </pc:sldChg>
      <pc:sldChg chg="addSp delSp modSp new mod ord">
        <pc:chgData name="Pritchard, Cindy" userId="26239436-f244-48ee-9592-488f7c2a36c4" providerId="ADAL" clId="{F5FA4D09-911B-424C-92FE-3F725BC947CA}" dt="2025-11-13T12:52:22.600" v="8377" actId="14100"/>
        <pc:sldMkLst>
          <pc:docMk/>
          <pc:sldMk cId="3816592619" sldId="1594"/>
        </pc:sldMkLst>
        <pc:spChg chg="mod">
          <ac:chgData name="Pritchard, Cindy" userId="26239436-f244-48ee-9592-488f7c2a36c4" providerId="ADAL" clId="{F5FA4D09-911B-424C-92FE-3F725BC947CA}" dt="2025-11-13T12:52:20.335" v="8376" actId="1076"/>
          <ac:spMkLst>
            <pc:docMk/>
            <pc:sldMk cId="3816592619" sldId="1594"/>
            <ac:spMk id="3" creationId="{99081A1F-C1B3-522C-F5D6-EB6A5233800E}"/>
          </ac:spMkLst>
        </pc:spChg>
        <pc:picChg chg="add mod">
          <ac:chgData name="Pritchard, Cindy" userId="26239436-f244-48ee-9592-488f7c2a36c4" providerId="ADAL" clId="{F5FA4D09-911B-424C-92FE-3F725BC947CA}" dt="2025-11-13T12:52:22.600" v="8377" actId="14100"/>
          <ac:picMkLst>
            <pc:docMk/>
            <pc:sldMk cId="3816592619" sldId="1594"/>
            <ac:picMk id="1026" creationId="{A066CD54-12C8-0105-B9E6-162F23EBA471}"/>
          </ac:picMkLst>
        </pc:picChg>
      </pc:sldChg>
    </pc:docChg>
  </pc:docChgLst>
  <pc:docChgLst>
    <pc:chgData name="Pritchard, Cindy" userId="26239436-f244-48ee-9592-488f7c2a36c4" providerId="ADAL" clId="{856E39FC-765A-49C0-80BC-5671CB708203}"/>
    <pc:docChg chg="undo redo custSel addSld delSld modSld sldOrd">
      <pc:chgData name="Pritchard, Cindy" userId="26239436-f244-48ee-9592-488f7c2a36c4" providerId="ADAL" clId="{856E39FC-765A-49C0-80BC-5671CB708203}" dt="2025-10-14T09:17:54.168" v="10340" actId="313"/>
      <pc:docMkLst>
        <pc:docMk/>
      </pc:docMkLst>
      <pc:sldChg chg="addSp delSp modSp mod">
        <pc:chgData name="Pritchard, Cindy" userId="26239436-f244-48ee-9592-488f7c2a36c4" providerId="ADAL" clId="{856E39FC-765A-49C0-80BC-5671CB708203}" dt="2025-10-10T14:19:47.137" v="155" actId="1076"/>
        <pc:sldMkLst>
          <pc:docMk/>
          <pc:sldMk cId="3543087411" sldId="256"/>
        </pc:sldMkLst>
      </pc:sldChg>
      <pc:sldChg chg="addSp delSp add del setBg delDesignElem">
        <pc:chgData name="Pritchard, Cindy" userId="26239436-f244-48ee-9592-488f7c2a36c4" providerId="ADAL" clId="{856E39FC-765A-49C0-80BC-5671CB708203}" dt="2025-10-13T21:47:13.605" v="3159"/>
        <pc:sldMkLst>
          <pc:docMk/>
          <pc:sldMk cId="3638377867" sldId="258"/>
        </pc:sldMkLst>
      </pc:sldChg>
      <pc:sldChg chg="addSp delSp add del setBg delDesignElem">
        <pc:chgData name="Pritchard, Cindy" userId="26239436-f244-48ee-9592-488f7c2a36c4" providerId="ADAL" clId="{856E39FC-765A-49C0-80BC-5671CB708203}" dt="2025-10-13T21:47:13.605" v="3159"/>
        <pc:sldMkLst>
          <pc:docMk/>
          <pc:sldMk cId="381616255" sldId="259"/>
        </pc:sldMkLst>
      </pc:sldChg>
      <pc:sldChg chg="addSp delSp add del setBg delDesignElem">
        <pc:chgData name="Pritchard, Cindy" userId="26239436-f244-48ee-9592-488f7c2a36c4" providerId="ADAL" clId="{856E39FC-765A-49C0-80BC-5671CB708203}" dt="2025-10-13T21:47:13.605" v="3159"/>
        <pc:sldMkLst>
          <pc:docMk/>
          <pc:sldMk cId="1516380874" sldId="260"/>
        </pc:sldMkLst>
      </pc:sldChg>
      <pc:sldChg chg="add del">
        <pc:chgData name="Pritchard, Cindy" userId="26239436-f244-48ee-9592-488f7c2a36c4" providerId="ADAL" clId="{856E39FC-765A-49C0-80BC-5671CB708203}" dt="2025-10-13T21:47:13.605" v="3159"/>
        <pc:sldMkLst>
          <pc:docMk/>
          <pc:sldMk cId="662077062" sldId="261"/>
        </pc:sldMkLst>
      </pc:sldChg>
      <pc:sldChg chg="addSp delSp add del setBg delDesignElem">
        <pc:chgData name="Pritchard, Cindy" userId="26239436-f244-48ee-9592-488f7c2a36c4" providerId="ADAL" clId="{856E39FC-765A-49C0-80BC-5671CB708203}" dt="2025-10-13T21:47:13.605" v="3159"/>
        <pc:sldMkLst>
          <pc:docMk/>
          <pc:sldMk cId="3438622896" sldId="262"/>
        </pc:sldMkLst>
      </pc:sldChg>
      <pc:sldChg chg="addSp delSp modSp mod ord">
        <pc:chgData name="Pritchard, Cindy" userId="26239436-f244-48ee-9592-488f7c2a36c4" providerId="ADAL" clId="{856E39FC-765A-49C0-80BC-5671CB708203}" dt="2025-10-14T08:42:46.025" v="5944"/>
        <pc:sldMkLst>
          <pc:docMk/>
          <pc:sldMk cId="3922293236" sldId="266"/>
        </pc:sldMkLst>
      </pc:sldChg>
      <pc:sldChg chg="addSp delSp modSp mod ord modNotesTx">
        <pc:chgData name="Pritchard, Cindy" userId="26239436-f244-48ee-9592-488f7c2a36c4" providerId="ADAL" clId="{856E39FC-765A-49C0-80BC-5671CB708203}" dt="2025-10-14T09:14:51.205" v="10332"/>
        <pc:sldMkLst>
          <pc:docMk/>
          <pc:sldMk cId="2727724165" sldId="268"/>
        </pc:sldMkLst>
      </pc:sldChg>
      <pc:sldChg chg="del">
        <pc:chgData name="Pritchard, Cindy" userId="26239436-f244-48ee-9592-488f7c2a36c4" providerId="ADAL" clId="{856E39FC-765A-49C0-80BC-5671CB708203}" dt="2025-10-13T08:49:06.777" v="1558" actId="2696"/>
        <pc:sldMkLst>
          <pc:docMk/>
          <pc:sldMk cId="250292285" sldId="269"/>
        </pc:sldMkLst>
      </pc:sldChg>
      <pc:sldChg chg="del">
        <pc:chgData name="Pritchard, Cindy" userId="26239436-f244-48ee-9592-488f7c2a36c4" providerId="ADAL" clId="{856E39FC-765A-49C0-80BC-5671CB708203}" dt="2025-10-13T08:48:58.142" v="1556" actId="2696"/>
        <pc:sldMkLst>
          <pc:docMk/>
          <pc:sldMk cId="3807792743" sldId="270"/>
        </pc:sldMkLst>
      </pc:sldChg>
      <pc:sldChg chg="modSp mod">
        <pc:chgData name="Pritchard, Cindy" userId="26239436-f244-48ee-9592-488f7c2a36c4" providerId="ADAL" clId="{856E39FC-765A-49C0-80BC-5671CB708203}" dt="2025-10-14T09:17:26.698" v="10338" actId="6549"/>
        <pc:sldMkLst>
          <pc:docMk/>
          <pc:sldMk cId="997501777" sldId="1389"/>
        </pc:sldMkLst>
      </pc:sldChg>
      <pc:sldChg chg="addSp delSp modSp mod">
        <pc:chgData name="Pritchard, Cindy" userId="26239436-f244-48ee-9592-488f7c2a36c4" providerId="ADAL" clId="{856E39FC-765A-49C0-80BC-5671CB708203}" dt="2025-10-10T14:34:42.007" v="328" actId="1076"/>
        <pc:sldMkLst>
          <pc:docMk/>
          <pc:sldMk cId="1188404328" sldId="1394"/>
        </pc:sldMkLst>
      </pc:sldChg>
      <pc:sldChg chg="addSp delSp modSp mod ord">
        <pc:chgData name="Pritchard, Cindy" userId="26239436-f244-48ee-9592-488f7c2a36c4" providerId="ADAL" clId="{856E39FC-765A-49C0-80BC-5671CB708203}" dt="2025-10-13T19:21:23.377" v="1898" actId="1076"/>
        <pc:sldMkLst>
          <pc:docMk/>
          <pc:sldMk cId="606767422" sldId="1395"/>
        </pc:sldMkLst>
      </pc:sldChg>
      <pc:sldChg chg="del">
        <pc:chgData name="Pritchard, Cindy" userId="26239436-f244-48ee-9592-488f7c2a36c4" providerId="ADAL" clId="{856E39FC-765A-49C0-80BC-5671CB708203}" dt="2025-10-13T08:48:58.142" v="1556" actId="2696"/>
        <pc:sldMkLst>
          <pc:docMk/>
          <pc:sldMk cId="2875763015" sldId="1401"/>
        </pc:sldMkLst>
      </pc:sldChg>
      <pc:sldChg chg="modSp mod">
        <pc:chgData name="Pritchard, Cindy" userId="26239436-f244-48ee-9592-488f7c2a36c4" providerId="ADAL" clId="{856E39FC-765A-49C0-80BC-5671CB708203}" dt="2025-10-14T09:10:35.693" v="9547" actId="20577"/>
        <pc:sldMkLst>
          <pc:docMk/>
          <pc:sldMk cId="3922236785" sldId="1423"/>
        </pc:sldMkLst>
      </pc:sldChg>
      <pc:sldChg chg="delSp modSp del mod">
        <pc:chgData name="Pritchard, Cindy" userId="26239436-f244-48ee-9592-488f7c2a36c4" providerId="ADAL" clId="{856E39FC-765A-49C0-80BC-5671CB708203}" dt="2025-10-13T08:49:22.304" v="1561" actId="2696"/>
        <pc:sldMkLst>
          <pc:docMk/>
          <pc:sldMk cId="2972920448" sldId="1424"/>
        </pc:sldMkLst>
      </pc:sldChg>
      <pc:sldChg chg="addSp delSp modSp mod ord">
        <pc:chgData name="Pritchard, Cindy" userId="26239436-f244-48ee-9592-488f7c2a36c4" providerId="ADAL" clId="{856E39FC-765A-49C0-80BC-5671CB708203}" dt="2025-10-14T09:14:51.205" v="10332"/>
        <pc:sldMkLst>
          <pc:docMk/>
          <pc:sldMk cId="1789437313" sldId="1427"/>
        </pc:sldMkLst>
      </pc:sldChg>
      <pc:sldChg chg="del">
        <pc:chgData name="Pritchard, Cindy" userId="26239436-f244-48ee-9592-488f7c2a36c4" providerId="ADAL" clId="{856E39FC-765A-49C0-80BC-5671CB708203}" dt="2025-10-13T08:48:48.499" v="1555" actId="2696"/>
        <pc:sldMkLst>
          <pc:docMk/>
          <pc:sldMk cId="4043917972" sldId="1428"/>
        </pc:sldMkLst>
      </pc:sldChg>
      <pc:sldChg chg="delSp del mod">
        <pc:chgData name="Pritchard, Cindy" userId="26239436-f244-48ee-9592-488f7c2a36c4" providerId="ADAL" clId="{856E39FC-765A-49C0-80BC-5671CB708203}" dt="2025-10-13T21:40:05.468" v="3150" actId="2696"/>
        <pc:sldMkLst>
          <pc:docMk/>
          <pc:sldMk cId="4147237713" sldId="1429"/>
        </pc:sldMkLst>
      </pc:sldChg>
      <pc:sldChg chg="addSp delSp modSp mod modNotesTx">
        <pc:chgData name="Pritchard, Cindy" userId="26239436-f244-48ee-9592-488f7c2a36c4" providerId="ADAL" clId="{856E39FC-765A-49C0-80BC-5671CB708203}" dt="2025-10-14T07:46:43.706" v="4261" actId="1076"/>
        <pc:sldMkLst>
          <pc:docMk/>
          <pc:sldMk cId="3050915263" sldId="1430"/>
        </pc:sldMkLst>
      </pc:sldChg>
      <pc:sldChg chg="addSp delSp modSp mod ord">
        <pc:chgData name="Pritchard, Cindy" userId="26239436-f244-48ee-9592-488f7c2a36c4" providerId="ADAL" clId="{856E39FC-765A-49C0-80BC-5671CB708203}" dt="2025-10-14T08:34:38.018" v="5918"/>
        <pc:sldMkLst>
          <pc:docMk/>
          <pc:sldMk cId="3435294436" sldId="1433"/>
        </pc:sldMkLst>
      </pc:sldChg>
      <pc:sldChg chg="addSp delSp modSp mod modNotesTx">
        <pc:chgData name="Pritchard, Cindy" userId="26239436-f244-48ee-9592-488f7c2a36c4" providerId="ADAL" clId="{856E39FC-765A-49C0-80BC-5671CB708203}" dt="2025-10-13T08:39:07.654" v="1375" actId="208"/>
        <pc:sldMkLst>
          <pc:docMk/>
          <pc:sldMk cId="302677342" sldId="1435"/>
        </pc:sldMkLst>
      </pc:sldChg>
      <pc:sldChg chg="addSp delSp modSp mod ord modNotesTx">
        <pc:chgData name="Pritchard, Cindy" userId="26239436-f244-48ee-9592-488f7c2a36c4" providerId="ADAL" clId="{856E39FC-765A-49C0-80BC-5671CB708203}" dt="2025-10-14T08:33:19.585" v="5912"/>
        <pc:sldMkLst>
          <pc:docMk/>
          <pc:sldMk cId="727382546" sldId="1436"/>
        </pc:sldMkLst>
      </pc:sldChg>
      <pc:sldChg chg="del">
        <pc:chgData name="Pritchard, Cindy" userId="26239436-f244-48ee-9592-488f7c2a36c4" providerId="ADAL" clId="{856E39FC-765A-49C0-80BC-5671CB708203}" dt="2025-10-13T08:49:10.064" v="1559" actId="2696"/>
        <pc:sldMkLst>
          <pc:docMk/>
          <pc:sldMk cId="1943483194" sldId="1437"/>
        </pc:sldMkLst>
      </pc:sldChg>
      <pc:sldChg chg="addSp delSp modSp mod ord modNotesTx">
        <pc:chgData name="Pritchard, Cindy" userId="26239436-f244-48ee-9592-488f7c2a36c4" providerId="ADAL" clId="{856E39FC-765A-49C0-80BC-5671CB708203}" dt="2025-10-14T09:15:56.372" v="10334"/>
        <pc:sldMkLst>
          <pc:docMk/>
          <pc:sldMk cId="4252398375" sldId="1438"/>
        </pc:sldMkLst>
      </pc:sldChg>
      <pc:sldChg chg="delSp modSp del mod">
        <pc:chgData name="Pritchard, Cindy" userId="26239436-f244-48ee-9592-488f7c2a36c4" providerId="ADAL" clId="{856E39FC-765A-49C0-80BC-5671CB708203}" dt="2025-10-13T21:40:02.676" v="3149" actId="2696"/>
        <pc:sldMkLst>
          <pc:docMk/>
          <pc:sldMk cId="2460002358" sldId="1439"/>
        </pc:sldMkLst>
      </pc:sldChg>
      <pc:sldChg chg="del">
        <pc:chgData name="Pritchard, Cindy" userId="26239436-f244-48ee-9592-488f7c2a36c4" providerId="ADAL" clId="{856E39FC-765A-49C0-80BC-5671CB708203}" dt="2025-10-13T08:49:13.008" v="1560" actId="2696"/>
        <pc:sldMkLst>
          <pc:docMk/>
          <pc:sldMk cId="3983618704" sldId="1440"/>
        </pc:sldMkLst>
      </pc:sldChg>
      <pc:sldChg chg="addSp delSp modSp del mod">
        <pc:chgData name="Pritchard, Cindy" userId="26239436-f244-48ee-9592-488f7c2a36c4" providerId="ADAL" clId="{856E39FC-765A-49C0-80BC-5671CB708203}" dt="2025-10-13T21:40:08.059" v="3151" actId="2696"/>
        <pc:sldMkLst>
          <pc:docMk/>
          <pc:sldMk cId="2297351313" sldId="1447"/>
        </pc:sldMkLst>
      </pc:sldChg>
      <pc:sldChg chg="del">
        <pc:chgData name="Pritchard, Cindy" userId="26239436-f244-48ee-9592-488f7c2a36c4" providerId="ADAL" clId="{856E39FC-765A-49C0-80BC-5671CB708203}" dt="2025-10-13T08:48:58.142" v="1556" actId="2696"/>
        <pc:sldMkLst>
          <pc:docMk/>
          <pc:sldMk cId="4141232385" sldId="1448"/>
        </pc:sldMkLst>
      </pc:sldChg>
      <pc:sldChg chg="del">
        <pc:chgData name="Pritchard, Cindy" userId="26239436-f244-48ee-9592-488f7c2a36c4" providerId="ADAL" clId="{856E39FC-765A-49C0-80BC-5671CB708203}" dt="2025-10-13T08:49:01.852" v="1557" actId="2696"/>
        <pc:sldMkLst>
          <pc:docMk/>
          <pc:sldMk cId="4285884845" sldId="1449"/>
        </pc:sldMkLst>
      </pc:sldChg>
      <pc:sldChg chg="addSp delSp modSp mod modNotesTx">
        <pc:chgData name="Pritchard, Cindy" userId="26239436-f244-48ee-9592-488f7c2a36c4" providerId="ADAL" clId="{856E39FC-765A-49C0-80BC-5671CB708203}" dt="2025-10-10T15:11:09.621" v="650" actId="208"/>
        <pc:sldMkLst>
          <pc:docMk/>
          <pc:sldMk cId="1524460127" sldId="1450"/>
        </pc:sldMkLst>
      </pc:sldChg>
      <pc:sldChg chg="addSp delSp modSp mod ord modNotesTx">
        <pc:chgData name="Pritchard, Cindy" userId="26239436-f244-48ee-9592-488f7c2a36c4" providerId="ADAL" clId="{856E39FC-765A-49C0-80BC-5671CB708203}" dt="2025-10-14T09:16:42.689" v="10337"/>
        <pc:sldMkLst>
          <pc:docMk/>
          <pc:sldMk cId="3464224368" sldId="1451"/>
        </pc:sldMkLst>
      </pc:sldChg>
      <pc:sldChg chg="delSp modSp del mod modNotesTx">
        <pc:chgData name="Pritchard, Cindy" userId="26239436-f244-48ee-9592-488f7c2a36c4" providerId="ADAL" clId="{856E39FC-765A-49C0-80BC-5671CB708203}" dt="2025-10-13T21:40:00.055" v="3148" actId="2696"/>
        <pc:sldMkLst>
          <pc:docMk/>
          <pc:sldMk cId="3349600806" sldId="1452"/>
        </pc:sldMkLst>
      </pc:sldChg>
      <pc:sldChg chg="addSp delSp modSp mod ord">
        <pc:chgData name="Pritchard, Cindy" userId="26239436-f244-48ee-9592-488f7c2a36c4" providerId="ADAL" clId="{856E39FC-765A-49C0-80BC-5671CB708203}" dt="2025-10-14T08:29:33.122" v="5906"/>
        <pc:sldMkLst>
          <pc:docMk/>
          <pc:sldMk cId="2606335408" sldId="1453"/>
        </pc:sldMkLst>
      </pc:sldChg>
      <pc:sldChg chg="addSp delSp modSp mod">
        <pc:chgData name="Pritchard, Cindy" userId="26239436-f244-48ee-9592-488f7c2a36c4" providerId="ADAL" clId="{856E39FC-765A-49C0-80BC-5671CB708203}" dt="2025-10-14T08:22:24.425" v="5902" actId="20577"/>
        <pc:sldMkLst>
          <pc:docMk/>
          <pc:sldMk cId="2213067462" sldId="1454"/>
        </pc:sldMkLst>
      </pc:sldChg>
      <pc:sldChg chg="addSp delSp modSp mod ord">
        <pc:chgData name="Pritchard, Cindy" userId="26239436-f244-48ee-9592-488f7c2a36c4" providerId="ADAL" clId="{856E39FC-765A-49C0-80BC-5671CB708203}" dt="2025-10-13T19:32:11.101" v="2097"/>
        <pc:sldMkLst>
          <pc:docMk/>
          <pc:sldMk cId="1449949196" sldId="1455"/>
        </pc:sldMkLst>
      </pc:sldChg>
      <pc:sldChg chg="del">
        <pc:chgData name="Pritchard, Cindy" userId="26239436-f244-48ee-9592-488f7c2a36c4" providerId="ADAL" clId="{856E39FC-765A-49C0-80BC-5671CB708203}" dt="2025-10-10T14:34:47.862" v="329" actId="2696"/>
        <pc:sldMkLst>
          <pc:docMk/>
          <pc:sldMk cId="1356985643" sldId="1556"/>
        </pc:sldMkLst>
      </pc:sldChg>
      <pc:sldChg chg="del">
        <pc:chgData name="Pritchard, Cindy" userId="26239436-f244-48ee-9592-488f7c2a36c4" providerId="ADAL" clId="{856E39FC-765A-49C0-80BC-5671CB708203}" dt="2025-10-10T14:15:10.261" v="4" actId="2696"/>
        <pc:sldMkLst>
          <pc:docMk/>
          <pc:sldMk cId="3467310500" sldId="1557"/>
        </pc:sldMkLst>
      </pc:sldChg>
      <pc:sldChg chg="addSp delSp modSp del mod">
        <pc:chgData name="Pritchard, Cindy" userId="26239436-f244-48ee-9592-488f7c2a36c4" providerId="ADAL" clId="{856E39FC-765A-49C0-80BC-5671CB708203}" dt="2025-10-13T08:49:25.053" v="1562" actId="2696"/>
        <pc:sldMkLst>
          <pc:docMk/>
          <pc:sldMk cId="1638155059" sldId="1558"/>
        </pc:sldMkLst>
      </pc:sldChg>
      <pc:sldChg chg="addSp delSp modSp new mod ord">
        <pc:chgData name="Pritchard, Cindy" userId="26239436-f244-48ee-9592-488f7c2a36c4" providerId="ADAL" clId="{856E39FC-765A-49C0-80BC-5671CB708203}" dt="2025-10-14T08:34:20.748" v="5916"/>
        <pc:sldMkLst>
          <pc:docMk/>
          <pc:sldMk cId="3910539073" sldId="1559"/>
        </pc:sldMkLst>
      </pc:sldChg>
      <pc:sldChg chg="addSp delSp modSp new mod ord">
        <pc:chgData name="Pritchard, Cindy" userId="26239436-f244-48ee-9592-488f7c2a36c4" providerId="ADAL" clId="{856E39FC-765A-49C0-80BC-5671CB708203}" dt="2025-10-14T09:14:51.205" v="10332"/>
        <pc:sldMkLst>
          <pc:docMk/>
          <pc:sldMk cId="3323225526" sldId="1560"/>
        </pc:sldMkLst>
      </pc:sldChg>
      <pc:sldChg chg="addSp delSp modSp new mod ord modNotesTx">
        <pc:chgData name="Pritchard, Cindy" userId="26239436-f244-48ee-9592-488f7c2a36c4" providerId="ADAL" clId="{856E39FC-765A-49C0-80BC-5671CB708203}" dt="2025-10-14T09:14:51.205" v="10332"/>
        <pc:sldMkLst>
          <pc:docMk/>
          <pc:sldMk cId="289381127" sldId="1561"/>
        </pc:sldMkLst>
      </pc:sldChg>
      <pc:sldChg chg="addSp delSp modSp new mod ord modNotesTx">
        <pc:chgData name="Pritchard, Cindy" userId="26239436-f244-48ee-9592-488f7c2a36c4" providerId="ADAL" clId="{856E39FC-765A-49C0-80BC-5671CB708203}" dt="2025-10-14T09:14:51.205" v="10332"/>
        <pc:sldMkLst>
          <pc:docMk/>
          <pc:sldMk cId="318226778" sldId="1562"/>
        </pc:sldMkLst>
      </pc:sldChg>
      <pc:sldChg chg="addSp delSp modSp new mod">
        <pc:chgData name="Pritchard, Cindy" userId="26239436-f244-48ee-9592-488f7c2a36c4" providerId="ADAL" clId="{856E39FC-765A-49C0-80BC-5671CB708203}" dt="2025-10-13T10:20:41.423" v="1794" actId="207"/>
        <pc:sldMkLst>
          <pc:docMk/>
          <pc:sldMk cId="700521527" sldId="1563"/>
        </pc:sldMkLst>
      </pc:sldChg>
      <pc:sldChg chg="addSp delSp modSp new mod ord">
        <pc:chgData name="Pritchard, Cindy" userId="26239436-f244-48ee-9592-488f7c2a36c4" providerId="ADAL" clId="{856E39FC-765A-49C0-80BC-5671CB708203}" dt="2025-10-14T08:44:18.677" v="5948"/>
        <pc:sldMkLst>
          <pc:docMk/>
          <pc:sldMk cId="1402573004" sldId="1564"/>
        </pc:sldMkLst>
      </pc:sldChg>
      <pc:sldChg chg="addSp delSp modSp new mod ord">
        <pc:chgData name="Pritchard, Cindy" userId="26239436-f244-48ee-9592-488f7c2a36c4" providerId="ADAL" clId="{856E39FC-765A-49C0-80BC-5671CB708203}" dt="2025-10-14T08:42:14.644" v="5940"/>
        <pc:sldMkLst>
          <pc:docMk/>
          <pc:sldMk cId="1458104022" sldId="1565"/>
        </pc:sldMkLst>
      </pc:sldChg>
      <pc:sldChg chg="addSp delSp modSp new mod ord">
        <pc:chgData name="Pritchard, Cindy" userId="26239436-f244-48ee-9592-488f7c2a36c4" providerId="ADAL" clId="{856E39FC-765A-49C0-80BC-5671CB708203}" dt="2025-10-14T08:43:28.342" v="5946"/>
        <pc:sldMkLst>
          <pc:docMk/>
          <pc:sldMk cId="618263465" sldId="1566"/>
        </pc:sldMkLst>
      </pc:sldChg>
      <pc:sldChg chg="addSp delSp modSp new add del mod ord">
        <pc:chgData name="Pritchard, Cindy" userId="26239436-f244-48ee-9592-488f7c2a36c4" providerId="ADAL" clId="{856E39FC-765A-49C0-80BC-5671CB708203}" dt="2025-10-13T21:50:45.477" v="3200" actId="1076"/>
        <pc:sldMkLst>
          <pc:docMk/>
          <pc:sldMk cId="637329184" sldId="1567"/>
        </pc:sldMkLst>
      </pc:sldChg>
      <pc:sldChg chg="add del">
        <pc:chgData name="Pritchard, Cindy" userId="26239436-f244-48ee-9592-488f7c2a36c4" providerId="ADAL" clId="{856E39FC-765A-49C0-80BC-5671CB708203}" dt="2025-10-13T21:47:13.605" v="3159"/>
        <pc:sldMkLst>
          <pc:docMk/>
          <pc:sldMk cId="2014684575" sldId="1568"/>
        </pc:sldMkLst>
      </pc:sldChg>
      <pc:sldChg chg="addSp delSp modSp new mod ord">
        <pc:chgData name="Pritchard, Cindy" userId="26239436-f244-48ee-9592-488f7c2a36c4" providerId="ADAL" clId="{856E39FC-765A-49C0-80BC-5671CB708203}" dt="2025-10-14T08:40:08.636" v="5936"/>
        <pc:sldMkLst>
          <pc:docMk/>
          <pc:sldMk cId="4148051759" sldId="1568"/>
        </pc:sldMkLst>
      </pc:sldChg>
      <pc:sldChg chg="addSp delSp modSp add mod ord">
        <pc:chgData name="Pritchard, Cindy" userId="26239436-f244-48ee-9592-488f7c2a36c4" providerId="ADAL" clId="{856E39FC-765A-49C0-80BC-5671CB708203}" dt="2025-10-14T05:49:43.136" v="3704" actId="1076"/>
        <pc:sldMkLst>
          <pc:docMk/>
          <pc:sldMk cId="2769713464" sldId="1569"/>
        </pc:sldMkLst>
      </pc:sldChg>
      <pc:sldChg chg="addSp delSp modSp add mod ord">
        <pc:chgData name="Pritchard, Cindy" userId="26239436-f244-48ee-9592-488f7c2a36c4" providerId="ADAL" clId="{856E39FC-765A-49C0-80BC-5671CB708203}" dt="2025-10-14T05:51:02.012" v="3726" actId="1076"/>
        <pc:sldMkLst>
          <pc:docMk/>
          <pc:sldMk cId="799704315" sldId="1570"/>
        </pc:sldMkLst>
      </pc:sldChg>
      <pc:sldChg chg="addSp delSp modSp new mod">
        <pc:chgData name="Pritchard, Cindy" userId="26239436-f244-48ee-9592-488f7c2a36c4" providerId="ADAL" clId="{856E39FC-765A-49C0-80BC-5671CB708203}" dt="2025-10-14T07:23:45.031" v="3743" actId="14100"/>
        <pc:sldMkLst>
          <pc:docMk/>
          <pc:sldMk cId="3447512723" sldId="1571"/>
        </pc:sldMkLst>
      </pc:sldChg>
      <pc:sldChg chg="addSp delSp modSp add mod">
        <pc:chgData name="Pritchard, Cindy" userId="26239436-f244-48ee-9592-488f7c2a36c4" providerId="ADAL" clId="{856E39FC-765A-49C0-80BC-5671CB708203}" dt="2025-10-14T07:25:12.523" v="3753" actId="1076"/>
        <pc:sldMkLst>
          <pc:docMk/>
          <pc:sldMk cId="679543116" sldId="1572"/>
        </pc:sldMkLst>
      </pc:sldChg>
      <pc:sldChg chg="addSp delSp modSp new mod ord modNotesTx">
        <pc:chgData name="Pritchard, Cindy" userId="26239436-f244-48ee-9592-488f7c2a36c4" providerId="ADAL" clId="{856E39FC-765A-49C0-80BC-5671CB708203}" dt="2025-10-14T08:30:00.188" v="5908"/>
        <pc:sldMkLst>
          <pc:docMk/>
          <pc:sldMk cId="509578485" sldId="1573"/>
        </pc:sldMkLst>
      </pc:sldChg>
      <pc:sldChg chg="addSp delSp modSp new mod modNotesTx">
        <pc:chgData name="Pritchard, Cindy" userId="26239436-f244-48ee-9592-488f7c2a36c4" providerId="ADAL" clId="{856E39FC-765A-49C0-80BC-5671CB708203}" dt="2025-10-14T07:43:58.264" v="4245" actId="20577"/>
        <pc:sldMkLst>
          <pc:docMk/>
          <pc:sldMk cId="1049435117" sldId="1574"/>
        </pc:sldMkLst>
      </pc:sldChg>
      <pc:sldChg chg="addSp delSp modSp new mod ord modNotesTx">
        <pc:chgData name="Pritchard, Cindy" userId="26239436-f244-48ee-9592-488f7c2a36c4" providerId="ADAL" clId="{856E39FC-765A-49C0-80BC-5671CB708203}" dt="2025-10-14T09:17:54.168" v="10340" actId="313"/>
        <pc:sldMkLst>
          <pc:docMk/>
          <pc:sldMk cId="2344876242" sldId="1575"/>
        </pc:sldMkLst>
      </pc:sldChg>
      <pc:sldChg chg="addSp delSp modSp new mod ord modNotesTx">
        <pc:chgData name="Pritchard, Cindy" userId="26239436-f244-48ee-9592-488f7c2a36c4" providerId="ADAL" clId="{856E39FC-765A-49C0-80BC-5671CB708203}" dt="2025-10-14T08:39:23.337" v="5934"/>
        <pc:sldMkLst>
          <pc:docMk/>
          <pc:sldMk cId="1954342509" sldId="1576"/>
        </pc:sldMkLst>
      </pc:sldChg>
      <pc:sldChg chg="addSp delSp modSp new mod">
        <pc:chgData name="Pritchard, Cindy" userId="26239436-f244-48ee-9592-488f7c2a36c4" providerId="ADAL" clId="{856E39FC-765A-49C0-80BC-5671CB708203}" dt="2025-10-14T08:13:26.656" v="5652" actId="1076"/>
        <pc:sldMkLst>
          <pc:docMk/>
          <pc:sldMk cId="2821514981" sldId="1577"/>
        </pc:sldMkLst>
      </pc:sldChg>
      <pc:sldChg chg="addSp delSp modSp new mod ord modNotesTx">
        <pc:chgData name="Pritchard, Cindy" userId="26239436-f244-48ee-9592-488f7c2a36c4" providerId="ADAL" clId="{856E39FC-765A-49C0-80BC-5671CB708203}" dt="2025-10-14T08:29:01.862" v="5904"/>
        <pc:sldMkLst>
          <pc:docMk/>
          <pc:sldMk cId="1444986316" sldId="157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6544F-CDAC-416F-AAAE-A84A8E3272F4}" type="datetimeFigureOut">
              <a:rPr lang="en-GB" smtClean="0"/>
              <a:t>19/11/2025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491DC0-483B-423F-A2E3-B8C8FB14D9CB}" type="slidenum">
              <a:rPr lang="en-GB" smtClean="0"/>
              <a:t>‹#›</a:t>
            </a:fld>
            <a:endParaRPr lang="en-GB" dirty="0"/>
          </a:p>
        </p:txBody>
      </p:sp>
    </p:spTree>
    <p:extLst>
      <p:ext uri="{BB962C8B-B14F-4D97-AF65-F5344CB8AC3E}">
        <p14:creationId xmlns:p14="http://schemas.microsoft.com/office/powerpoint/2010/main" val="1630635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1</a:t>
            </a:fld>
            <a:endParaRPr lang="en-GB" dirty="0"/>
          </a:p>
        </p:txBody>
      </p:sp>
    </p:spTree>
    <p:extLst>
      <p:ext uri="{BB962C8B-B14F-4D97-AF65-F5344CB8AC3E}">
        <p14:creationId xmlns:p14="http://schemas.microsoft.com/office/powerpoint/2010/main" val="479270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2</a:t>
            </a:fld>
            <a:endParaRPr lang="en-GB" dirty="0"/>
          </a:p>
        </p:txBody>
      </p:sp>
    </p:spTree>
    <p:extLst>
      <p:ext uri="{BB962C8B-B14F-4D97-AF65-F5344CB8AC3E}">
        <p14:creationId xmlns:p14="http://schemas.microsoft.com/office/powerpoint/2010/main" val="287140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778B-4FBB-C002-19C4-C44A065EC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4B102-279E-01E3-B0F8-EFEF7E03EF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33A80-720D-A0F5-2E21-DEF65F1A0CF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4512A5-15C1-7A3C-4204-A5E268102E0F}"/>
              </a:ext>
            </a:extLst>
          </p:cNvPr>
          <p:cNvSpPr>
            <a:spLocks noGrp="1"/>
          </p:cNvSpPr>
          <p:nvPr>
            <p:ph type="sldNum" sz="quarter" idx="5"/>
          </p:nvPr>
        </p:nvSpPr>
        <p:spPr/>
        <p:txBody>
          <a:bodyPr/>
          <a:lstStyle/>
          <a:p>
            <a:fld id="{AE0AF00E-D5CE-467E-86C5-C94CD44F677C}" type="slidenum">
              <a:rPr lang="en-GB" smtClean="0"/>
              <a:t>3</a:t>
            </a:fld>
            <a:endParaRPr lang="en-GB" dirty="0"/>
          </a:p>
        </p:txBody>
      </p:sp>
    </p:spTree>
    <p:extLst>
      <p:ext uri="{BB962C8B-B14F-4D97-AF65-F5344CB8AC3E}">
        <p14:creationId xmlns:p14="http://schemas.microsoft.com/office/powerpoint/2010/main" val="2318577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4</a:t>
            </a:fld>
            <a:endParaRPr lang="en-GB" dirty="0"/>
          </a:p>
        </p:txBody>
      </p:sp>
    </p:spTree>
    <p:extLst>
      <p:ext uri="{BB962C8B-B14F-4D97-AF65-F5344CB8AC3E}">
        <p14:creationId xmlns:p14="http://schemas.microsoft.com/office/powerpoint/2010/main" val="4085395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5</a:t>
            </a:fld>
            <a:endParaRPr lang="en-GB" dirty="0"/>
          </a:p>
        </p:txBody>
      </p:sp>
    </p:spTree>
    <p:extLst>
      <p:ext uri="{BB962C8B-B14F-4D97-AF65-F5344CB8AC3E}">
        <p14:creationId xmlns:p14="http://schemas.microsoft.com/office/powerpoint/2010/main" val="3843447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FDA2A-9327-E965-1309-B757F3A145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8493A5-D406-30FB-1D61-AE88157258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0914C8-C538-2DF2-A42D-271F368717C0}"/>
              </a:ext>
            </a:extLst>
          </p:cNvPr>
          <p:cNvSpPr>
            <a:spLocks noGrp="1"/>
          </p:cNvSpPr>
          <p:nvPr>
            <p:ph type="body" idx="1"/>
          </p:nvPr>
        </p:nvSpPr>
        <p:spPr/>
        <p:txBody>
          <a:bodyPr/>
          <a:lstStyle/>
          <a:p>
            <a:r>
              <a:rPr lang="en-GB" dirty="0"/>
              <a:t>NEW: Martyn's Law Update - all</a:t>
            </a:r>
          </a:p>
        </p:txBody>
      </p:sp>
      <p:sp>
        <p:nvSpPr>
          <p:cNvPr id="4" name="Slide Number Placeholder 3">
            <a:extLst>
              <a:ext uri="{FF2B5EF4-FFF2-40B4-BE49-F238E27FC236}">
                <a16:creationId xmlns:a16="http://schemas.microsoft.com/office/drawing/2014/main" id="{912EDADD-25DA-8481-6C3E-4856B2EAB6B3}"/>
              </a:ext>
            </a:extLst>
          </p:cNvPr>
          <p:cNvSpPr>
            <a:spLocks noGrp="1"/>
          </p:cNvSpPr>
          <p:nvPr>
            <p:ph type="sldNum" sz="quarter" idx="5"/>
          </p:nvPr>
        </p:nvSpPr>
        <p:spPr/>
        <p:txBody>
          <a:bodyPr/>
          <a:lstStyle/>
          <a:p>
            <a:fld id="{42491DC0-483B-423F-A2E3-B8C8FB14D9CB}" type="slidenum">
              <a:rPr lang="en-GB" smtClean="0"/>
              <a:t>6</a:t>
            </a:fld>
            <a:endParaRPr lang="en-GB" dirty="0"/>
          </a:p>
        </p:txBody>
      </p:sp>
    </p:spTree>
    <p:extLst>
      <p:ext uri="{BB962C8B-B14F-4D97-AF65-F5344CB8AC3E}">
        <p14:creationId xmlns:p14="http://schemas.microsoft.com/office/powerpoint/2010/main" val="2481598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CB0FC-4BCC-396E-C01E-4CC74D07D4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5147A4-4A2B-D7F4-322C-2B9F847448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4E085A-438B-3457-7FB6-67B7F64E3E2A}"/>
              </a:ext>
            </a:extLst>
          </p:cNvPr>
          <p:cNvSpPr>
            <a:spLocks noGrp="1"/>
          </p:cNvSpPr>
          <p:nvPr>
            <p:ph type="body" idx="1"/>
          </p:nvPr>
        </p:nvSpPr>
        <p:spPr/>
        <p:txBody>
          <a:bodyPr/>
          <a:lstStyle/>
          <a:p>
            <a:r>
              <a:rPr lang="en-GB" dirty="0"/>
              <a:t>Secondary</a:t>
            </a:r>
          </a:p>
        </p:txBody>
      </p:sp>
      <p:sp>
        <p:nvSpPr>
          <p:cNvPr id="4" name="Slide Number Placeholder 3">
            <a:extLst>
              <a:ext uri="{FF2B5EF4-FFF2-40B4-BE49-F238E27FC236}">
                <a16:creationId xmlns:a16="http://schemas.microsoft.com/office/drawing/2014/main" id="{D1178CBD-1005-282F-1667-7EE69282B4E8}"/>
              </a:ext>
            </a:extLst>
          </p:cNvPr>
          <p:cNvSpPr>
            <a:spLocks noGrp="1"/>
          </p:cNvSpPr>
          <p:nvPr>
            <p:ph type="sldNum" sz="quarter" idx="5"/>
          </p:nvPr>
        </p:nvSpPr>
        <p:spPr/>
        <p:txBody>
          <a:bodyPr/>
          <a:lstStyle/>
          <a:p>
            <a:fld id="{42491DC0-483B-423F-A2E3-B8C8FB14D9CB}" type="slidenum">
              <a:rPr lang="en-GB" smtClean="0"/>
              <a:t>7</a:t>
            </a:fld>
            <a:endParaRPr lang="en-GB" dirty="0"/>
          </a:p>
        </p:txBody>
      </p:sp>
    </p:spTree>
    <p:extLst>
      <p:ext uri="{BB962C8B-B14F-4D97-AF65-F5344CB8AC3E}">
        <p14:creationId xmlns:p14="http://schemas.microsoft.com/office/powerpoint/2010/main" val="1701178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a:t>
            </a:r>
          </a:p>
        </p:txBody>
      </p:sp>
      <p:sp>
        <p:nvSpPr>
          <p:cNvPr id="4" name="Slide Number Placeholder 3"/>
          <p:cNvSpPr>
            <a:spLocks noGrp="1"/>
          </p:cNvSpPr>
          <p:nvPr>
            <p:ph type="sldNum" sz="quarter" idx="5"/>
          </p:nvPr>
        </p:nvSpPr>
        <p:spPr/>
        <p:txBody>
          <a:bodyPr/>
          <a:lstStyle/>
          <a:p>
            <a:fld id="{42491DC0-483B-423F-A2E3-B8C8FB14D9CB}" type="slidenum">
              <a:rPr lang="en-GB" smtClean="0"/>
              <a:t>8</a:t>
            </a:fld>
            <a:endParaRPr lang="en-GB" dirty="0"/>
          </a:p>
        </p:txBody>
      </p:sp>
    </p:spTree>
    <p:extLst>
      <p:ext uri="{BB962C8B-B14F-4D97-AF65-F5344CB8AC3E}">
        <p14:creationId xmlns:p14="http://schemas.microsoft.com/office/powerpoint/2010/main" val="744343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a:t>
            </a:r>
          </a:p>
        </p:txBody>
      </p:sp>
      <p:sp>
        <p:nvSpPr>
          <p:cNvPr id="4" name="Slide Number Placeholder 3"/>
          <p:cNvSpPr>
            <a:spLocks noGrp="1"/>
          </p:cNvSpPr>
          <p:nvPr>
            <p:ph type="sldNum" sz="quarter" idx="5"/>
          </p:nvPr>
        </p:nvSpPr>
        <p:spPr/>
        <p:txBody>
          <a:bodyPr/>
          <a:lstStyle/>
          <a:p>
            <a:fld id="{42491DC0-483B-423F-A2E3-B8C8FB14D9CB}" type="slidenum">
              <a:rPr lang="en-GB" smtClean="0"/>
              <a:t>9</a:t>
            </a:fld>
            <a:endParaRPr lang="en-GB" dirty="0"/>
          </a:p>
        </p:txBody>
      </p:sp>
    </p:spTree>
    <p:extLst>
      <p:ext uri="{BB962C8B-B14F-4D97-AF65-F5344CB8AC3E}">
        <p14:creationId xmlns:p14="http://schemas.microsoft.com/office/powerpoint/2010/main" val="1816658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F90D1-D9E5-1877-1A44-2DA036935B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99593-3559-67A5-BFC2-1A959C164C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0C6D3A-6EE7-6735-E855-8C84B9234E3E}"/>
              </a:ext>
            </a:extLst>
          </p:cNvPr>
          <p:cNvSpPr>
            <a:spLocks noGrp="1"/>
          </p:cNvSpPr>
          <p:nvPr>
            <p:ph type="body" idx="1"/>
          </p:nvPr>
        </p:nvSpPr>
        <p:spPr/>
        <p:txBody>
          <a:bodyPr/>
          <a:lstStyle/>
          <a:p>
            <a:r>
              <a:rPr lang="en-GB" sz="1200" b="1" dirty="0"/>
              <a:t>Online Safety for Learners with SEND</a:t>
            </a:r>
            <a:br>
              <a:rPr lang="en-GB" sz="1200" dirty="0"/>
            </a:br>
            <a:r>
              <a:rPr lang="en-GB" sz="1200" dirty="0"/>
              <a:t>Developed by </a:t>
            </a:r>
            <a:r>
              <a:rPr lang="en-GB" sz="1200" b="1" dirty="0"/>
              <a:t>Kent County Council</a:t>
            </a:r>
            <a:r>
              <a:rPr lang="en-GB" sz="1200" dirty="0"/>
              <a:t>, this guidance supports schools and education settings in understanding how children and young people with SEND may be more susceptible to grooming, exploitation, and radicalisation in the online environment. The resource also offers practical advice on education, technology, and communicating online safety rules effectively. It includes strategies for engaging parents and carers in safeguarding efforts.</a:t>
            </a:r>
          </a:p>
          <a:p>
            <a:endParaRPr lang="en-GB" sz="1200" dirty="0"/>
          </a:p>
          <a:p>
            <a:r>
              <a:rPr lang="en-GB" sz="1200" b="1" dirty="0"/>
              <a:t>Safeguarding Autistic Children and Young People from Radicalisation</a:t>
            </a:r>
            <a:br>
              <a:rPr lang="en-GB" sz="1200" dirty="0"/>
            </a:br>
            <a:r>
              <a:rPr lang="en-GB" sz="1200" dirty="0"/>
              <a:t>Originally produced by </a:t>
            </a:r>
            <a:r>
              <a:rPr lang="en-GB" sz="1200" b="1" dirty="0"/>
              <a:t>West Sussex County Council</a:t>
            </a:r>
            <a:r>
              <a:rPr lang="en-GB" sz="1200" dirty="0"/>
              <a:t> and updated by the </a:t>
            </a:r>
            <a:r>
              <a:rPr lang="en-GB" sz="1200" b="1" dirty="0"/>
              <a:t>Department for Education</a:t>
            </a:r>
            <a:r>
              <a:rPr lang="en-GB" sz="1200" dirty="0"/>
              <a:t>, with specialist advice and guidance from </a:t>
            </a:r>
            <a:r>
              <a:rPr lang="en-GB" sz="1200" b="1" dirty="0"/>
              <a:t>BDSIP</a:t>
            </a:r>
            <a:r>
              <a:rPr lang="en-GB" sz="1200" dirty="0"/>
              <a:t>, this resource includes two documents: </a:t>
            </a:r>
          </a:p>
          <a:p>
            <a:r>
              <a:rPr lang="en-GB" sz="1200" dirty="0"/>
              <a:t>A </a:t>
            </a:r>
            <a:r>
              <a:rPr lang="en-GB" sz="1200" b="1" dirty="0"/>
              <a:t>Guidance</a:t>
            </a:r>
            <a:r>
              <a:rPr lang="en-GB" sz="1200" dirty="0"/>
              <a:t> document for parents and carers, and a </a:t>
            </a:r>
            <a:r>
              <a:rPr lang="en-GB" sz="1200" b="1" dirty="0"/>
              <a:t>Toolkit</a:t>
            </a:r>
            <a:r>
              <a:rPr lang="en-GB" sz="1200" dirty="0"/>
              <a:t> designed for use with autistic children and young people. The guidance outlines specific risks and offers actionable advice, while the toolkit includes discussion prompts and activities to build awareness around key issues such as information sharing online, identity, and extreme beliefs. We encourage all education settings to share these resources with parents and carers through their usual communication channels.</a:t>
            </a:r>
          </a:p>
          <a:p>
            <a:r>
              <a:rPr lang="en-GB" sz="1200" b="1" dirty="0"/>
              <a:t> </a:t>
            </a:r>
            <a:r>
              <a:rPr lang="en-GB" sz="1200" dirty="0"/>
              <a:t>We would like to express our sincere thanks to Kent County Council and West Sussex County Council for sharing these valuable resources.</a:t>
            </a:r>
          </a:p>
          <a:p>
            <a:endParaRPr lang="en-GB" dirty="0"/>
          </a:p>
        </p:txBody>
      </p:sp>
      <p:sp>
        <p:nvSpPr>
          <p:cNvPr id="4" name="Slide Number Placeholder 3">
            <a:extLst>
              <a:ext uri="{FF2B5EF4-FFF2-40B4-BE49-F238E27FC236}">
                <a16:creationId xmlns:a16="http://schemas.microsoft.com/office/drawing/2014/main" id="{F8CEDE3E-66AC-4446-56DC-2D86C1D43189}"/>
              </a:ext>
            </a:extLst>
          </p:cNvPr>
          <p:cNvSpPr>
            <a:spLocks noGrp="1"/>
          </p:cNvSpPr>
          <p:nvPr>
            <p:ph type="sldNum" sz="quarter" idx="5"/>
          </p:nvPr>
        </p:nvSpPr>
        <p:spPr/>
        <p:txBody>
          <a:bodyPr/>
          <a:lstStyle/>
          <a:p>
            <a:fld id="{42491DC0-483B-423F-A2E3-B8C8FB14D9CB}" type="slidenum">
              <a:rPr lang="en-GB" smtClean="0"/>
              <a:t>10</a:t>
            </a:fld>
            <a:endParaRPr lang="en-GB" dirty="0"/>
          </a:p>
        </p:txBody>
      </p:sp>
    </p:spTree>
    <p:extLst>
      <p:ext uri="{BB962C8B-B14F-4D97-AF65-F5344CB8AC3E}">
        <p14:creationId xmlns:p14="http://schemas.microsoft.com/office/powerpoint/2010/main" val="4124719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FE</a:t>
            </a:r>
          </a:p>
        </p:txBody>
      </p:sp>
      <p:sp>
        <p:nvSpPr>
          <p:cNvPr id="4" name="Slide Number Placeholder 3"/>
          <p:cNvSpPr>
            <a:spLocks noGrp="1"/>
          </p:cNvSpPr>
          <p:nvPr>
            <p:ph type="sldNum" sz="quarter" idx="5"/>
          </p:nvPr>
        </p:nvSpPr>
        <p:spPr/>
        <p:txBody>
          <a:bodyPr/>
          <a:lstStyle/>
          <a:p>
            <a:fld id="{42491DC0-483B-423F-A2E3-B8C8FB14D9CB}" type="slidenum">
              <a:rPr lang="en-GB" smtClean="0"/>
              <a:t>11</a:t>
            </a:fld>
            <a:endParaRPr lang="en-GB" dirty="0"/>
          </a:p>
        </p:txBody>
      </p:sp>
    </p:spTree>
    <p:extLst>
      <p:ext uri="{BB962C8B-B14F-4D97-AF65-F5344CB8AC3E}">
        <p14:creationId xmlns:p14="http://schemas.microsoft.com/office/powerpoint/2010/main" val="2257380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12</a:t>
            </a:fld>
            <a:endParaRPr lang="en-GB" dirty="0"/>
          </a:p>
        </p:txBody>
      </p:sp>
    </p:spTree>
    <p:extLst>
      <p:ext uri="{BB962C8B-B14F-4D97-AF65-F5344CB8AC3E}">
        <p14:creationId xmlns:p14="http://schemas.microsoft.com/office/powerpoint/2010/main" val="2593663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13</a:t>
            </a:fld>
            <a:endParaRPr lang="en-GB" dirty="0"/>
          </a:p>
        </p:txBody>
      </p:sp>
    </p:spTree>
    <p:extLst>
      <p:ext uri="{BB962C8B-B14F-4D97-AF65-F5344CB8AC3E}">
        <p14:creationId xmlns:p14="http://schemas.microsoft.com/office/powerpoint/2010/main" val="353215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14</a:t>
            </a:fld>
            <a:endParaRPr lang="en-GB" dirty="0"/>
          </a:p>
        </p:txBody>
      </p:sp>
    </p:spTree>
    <p:extLst>
      <p:ext uri="{BB962C8B-B14F-4D97-AF65-F5344CB8AC3E}">
        <p14:creationId xmlns:p14="http://schemas.microsoft.com/office/powerpoint/2010/main" val="469768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Internet Matters has published a new report examining the impact of online news on children and young people’s wellbeing. The research included a survey of 1,000 children across the UK aged 11-17 and focus groups with children aged 13-17. Key findings show: children and young people regularly consume news on social media from a range of sources; distressing news stories, mis- and disinformation and AI-generated content impact young people’s wellbeing; and young people have developed their own support strategies when navigating this news environment. The report provides recommendations for social media companies, news outlets and the government, including the need for robust age assurance on all online platforms to ensure children are receiving an age-appropriate experience and support for schools to deliver media literacy education to every child at all key stages.</a:t>
            </a:r>
          </a:p>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17</a:t>
            </a:fld>
            <a:endParaRPr lang="en-GB" dirty="0"/>
          </a:p>
        </p:txBody>
      </p:sp>
    </p:spTree>
    <p:extLst>
      <p:ext uri="{BB962C8B-B14F-4D97-AF65-F5344CB8AC3E}">
        <p14:creationId xmlns:p14="http://schemas.microsoft.com/office/powerpoint/2010/main" val="2898773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18</a:t>
            </a:fld>
            <a:endParaRPr lang="en-GB" dirty="0"/>
          </a:p>
        </p:txBody>
      </p:sp>
    </p:spTree>
    <p:extLst>
      <p:ext uri="{BB962C8B-B14F-4D97-AF65-F5344CB8AC3E}">
        <p14:creationId xmlns:p14="http://schemas.microsoft.com/office/powerpoint/2010/main" val="2496209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19</a:t>
            </a:fld>
            <a:endParaRPr lang="en-GB" dirty="0"/>
          </a:p>
        </p:txBody>
      </p:sp>
    </p:spTree>
    <p:extLst>
      <p:ext uri="{BB962C8B-B14F-4D97-AF65-F5344CB8AC3E}">
        <p14:creationId xmlns:p14="http://schemas.microsoft.com/office/powerpoint/2010/main" val="33341443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More in Common, a think tank and research agency, has published research findings on British parents’ opinions of their children’s online safety based on a survey of 2,012 parents of children aged 17-years-old and under. Findings include: parents are deeply concerned about their children’s online safety; parents feel they are struggling to keep their children safe online with a third saying that setting limits on children’s digital use leads to conflict; and there is strong support for new laws and action from tech companies, with 77% of parents in the survey supporting comprehensive age verification and 78% wanting more action on algorithms.</a:t>
            </a:r>
            <a:br>
              <a:rPr lang="en-GB" dirty="0"/>
            </a:b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21</a:t>
            </a:fld>
            <a:endParaRPr lang="en-GB" dirty="0"/>
          </a:p>
        </p:txBody>
      </p:sp>
    </p:spTree>
    <p:extLst>
      <p:ext uri="{BB962C8B-B14F-4D97-AF65-F5344CB8AC3E}">
        <p14:creationId xmlns:p14="http://schemas.microsoft.com/office/powerpoint/2010/main" val="1136598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Nuffield Foundation has published research on the experiences of young people aged 14- to 24-years-old growing up online. Drawing on large-scale surveys, existing research, and insights from young people, the research explores levels of access to digital technologies and how young people spend their time online. It also discusses how digital technologies relate to experiences of ‘growing up’, including relationships with others; individual identity formation; mental health and wellbeing; and exposure to online harms. Findings include: there is no unified experience of growing up online, with young people experiencing both benefits and harms from digital technologies; being part of communities that are often marginalised or minoritised appears to impact an individual’s experiences with digital technology; and while many young people have encountered potentially harmful content online, some young people report taking active measures to protect themselves such as setting time limits on specific applications and proactively taking breaks from digital devices.</a:t>
            </a: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22</a:t>
            </a:fld>
            <a:endParaRPr lang="en-GB" dirty="0"/>
          </a:p>
        </p:txBody>
      </p:sp>
    </p:spTree>
    <p:extLst>
      <p:ext uri="{BB962C8B-B14F-4D97-AF65-F5344CB8AC3E}">
        <p14:creationId xmlns:p14="http://schemas.microsoft.com/office/powerpoint/2010/main" val="20699412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Key findings</a:t>
            </a:r>
          </a:p>
          <a:p>
            <a:r>
              <a:rPr lang="en-GB" sz="1200" b="0" i="0" kern="1200" dirty="0">
                <a:solidFill>
                  <a:schemeClr val="tx1"/>
                </a:solidFill>
                <a:effectLst/>
                <a:latin typeface="+mn-lt"/>
                <a:ea typeface="+mn-ea"/>
                <a:cs typeface="+mn-cs"/>
              </a:rPr>
              <a:t>Most participants were open to offering and receiving supportive actions and are optimistic about their benefits.</a:t>
            </a:r>
          </a:p>
          <a:p>
            <a:r>
              <a:rPr lang="en-GB" sz="1200" b="0" i="0" kern="1200" dirty="0">
                <a:solidFill>
                  <a:schemeClr val="tx1"/>
                </a:solidFill>
                <a:effectLst/>
                <a:latin typeface="+mn-lt"/>
                <a:ea typeface="+mn-ea"/>
                <a:cs typeface="+mn-cs"/>
              </a:rPr>
              <a:t>Participants were more likely to offer and accept supportive actions when it was people they knew well, though there was also a willingness to try to support others in their community. </a:t>
            </a:r>
          </a:p>
          <a:p>
            <a:r>
              <a:rPr lang="en-GB" sz="1200" b="0" i="0" kern="1200" dirty="0">
                <a:solidFill>
                  <a:schemeClr val="tx1"/>
                </a:solidFill>
                <a:effectLst/>
                <a:latin typeface="+mn-lt"/>
                <a:ea typeface="+mn-ea"/>
                <a:cs typeface="+mn-cs"/>
              </a:rPr>
              <a:t>There is a need for care and sensitivity when offering supportive actions to avoid causing upset or offence.</a:t>
            </a:r>
          </a:p>
          <a:p>
            <a:r>
              <a:rPr lang="en-GB" sz="1200" b="0" i="0" kern="1200" dirty="0">
                <a:solidFill>
                  <a:schemeClr val="tx1"/>
                </a:solidFill>
                <a:effectLst/>
                <a:latin typeface="+mn-lt"/>
                <a:ea typeface="+mn-ea"/>
                <a:cs typeface="+mn-cs"/>
              </a:rPr>
              <a:t>Participant characteristics such as gender, age, ethnicity and whether the participant was involved with children in their daily life influenced decisions about offering and receiving help.</a:t>
            </a:r>
          </a:p>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23</a:t>
            </a:fld>
            <a:endParaRPr lang="en-GB" dirty="0"/>
          </a:p>
        </p:txBody>
      </p:sp>
    </p:spTree>
    <p:extLst>
      <p:ext uri="{BB962C8B-B14F-4D97-AF65-F5344CB8AC3E}">
        <p14:creationId xmlns:p14="http://schemas.microsoft.com/office/powerpoint/2010/main" val="4075672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4F0C811-EA2F-493E-B288-BC334D06F1C7}" type="slidenum">
              <a:rPr lang="en-GB" smtClean="0"/>
              <a:t>24</a:t>
            </a:fld>
            <a:endParaRPr lang="en-GB" dirty="0"/>
          </a:p>
        </p:txBody>
      </p:sp>
    </p:spTree>
    <p:extLst>
      <p:ext uri="{BB962C8B-B14F-4D97-AF65-F5344CB8AC3E}">
        <p14:creationId xmlns:p14="http://schemas.microsoft.com/office/powerpoint/2010/main" val="3955590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25</a:t>
            </a:fld>
            <a:endParaRPr lang="en-GB" dirty="0"/>
          </a:p>
        </p:txBody>
      </p:sp>
    </p:spTree>
    <p:extLst>
      <p:ext uri="{BB962C8B-B14F-4D97-AF65-F5344CB8AC3E}">
        <p14:creationId xmlns:p14="http://schemas.microsoft.com/office/powerpoint/2010/main" val="39841038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26</a:t>
            </a:fld>
            <a:endParaRPr lang="en-GB" dirty="0"/>
          </a:p>
        </p:txBody>
      </p:sp>
    </p:spTree>
    <p:extLst>
      <p:ext uri="{BB962C8B-B14F-4D97-AF65-F5344CB8AC3E}">
        <p14:creationId xmlns:p14="http://schemas.microsoft.com/office/powerpoint/2010/main" val="28115431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28</a:t>
            </a:fld>
            <a:endParaRPr lang="en-GB" dirty="0"/>
          </a:p>
        </p:txBody>
      </p:sp>
    </p:spTree>
    <p:extLst>
      <p:ext uri="{BB962C8B-B14F-4D97-AF65-F5344CB8AC3E}">
        <p14:creationId xmlns:p14="http://schemas.microsoft.com/office/powerpoint/2010/main" val="29226132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29</a:t>
            </a:fld>
            <a:endParaRPr lang="en-GB" dirty="0"/>
          </a:p>
        </p:txBody>
      </p:sp>
    </p:spTree>
    <p:extLst>
      <p:ext uri="{BB962C8B-B14F-4D97-AF65-F5344CB8AC3E}">
        <p14:creationId xmlns:p14="http://schemas.microsoft.com/office/powerpoint/2010/main" val="21178767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30</a:t>
            </a:fld>
            <a:endParaRPr lang="en-GB" dirty="0"/>
          </a:p>
        </p:txBody>
      </p:sp>
    </p:spTree>
    <p:extLst>
      <p:ext uri="{BB962C8B-B14F-4D97-AF65-F5344CB8AC3E}">
        <p14:creationId xmlns:p14="http://schemas.microsoft.com/office/powerpoint/2010/main" val="20677287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Male Allies UK has published new research on how adolescent boys feel about being a boy in today’s society, exploring their views on topics including gender, relationships and technology. The research involved surveys and listening sessions with 1,032 11- to 16-year-old boys in secondary schools across England, Scotland and Wales. Interviews with a small sample of parents were also held. Key findings include: a lack of physical spaces for boys to be with their peers, encouraging more time online; boys are prone to loneliness and use technology to make and maintain friendships, with chatbots being used by some for emotional support, friendships and romantic relationships; and boys are watching a varied set of online influencers including ‘manosphere influencers’, but 79% aren’t clear what ‘masculinity’ means. Recommendations include: creating more youth programmes and initiatives for boys; better support for parents and teachers to help them understand technology and support young people with critical thinking and digital literacy skills; greater regulation to ensure technology companies prioritise children’s wellbeing; and making sure boys know that feminism and allyship is good for them too.</a:t>
            </a: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31</a:t>
            </a:fld>
            <a:endParaRPr lang="en-GB" dirty="0"/>
          </a:p>
        </p:txBody>
      </p:sp>
    </p:spTree>
    <p:extLst>
      <p:ext uri="{BB962C8B-B14F-4D97-AF65-F5344CB8AC3E}">
        <p14:creationId xmlns:p14="http://schemas.microsoft.com/office/powerpoint/2010/main" val="30502296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FE</a:t>
            </a:r>
          </a:p>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32</a:t>
            </a:fld>
            <a:endParaRPr lang="en-GB" dirty="0"/>
          </a:p>
        </p:txBody>
      </p:sp>
    </p:spTree>
    <p:extLst>
      <p:ext uri="{BB962C8B-B14F-4D97-AF65-F5344CB8AC3E}">
        <p14:creationId xmlns:p14="http://schemas.microsoft.com/office/powerpoint/2010/main" val="16679797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33</a:t>
            </a:fld>
            <a:endParaRPr lang="en-GB" dirty="0"/>
          </a:p>
        </p:txBody>
      </p:sp>
    </p:spTree>
    <p:extLst>
      <p:ext uri="{BB962C8B-B14F-4D97-AF65-F5344CB8AC3E}">
        <p14:creationId xmlns:p14="http://schemas.microsoft.com/office/powerpoint/2010/main" val="39328733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34</a:t>
            </a:fld>
            <a:endParaRPr lang="en-GB" dirty="0"/>
          </a:p>
        </p:txBody>
      </p:sp>
    </p:spTree>
    <p:extLst>
      <p:ext uri="{BB962C8B-B14F-4D97-AF65-F5344CB8AC3E}">
        <p14:creationId xmlns:p14="http://schemas.microsoft.com/office/powerpoint/2010/main" val="1164044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35</a:t>
            </a:fld>
            <a:endParaRPr lang="en-GB" dirty="0"/>
          </a:p>
        </p:txBody>
      </p:sp>
    </p:spTree>
    <p:extLst>
      <p:ext uri="{BB962C8B-B14F-4D97-AF65-F5344CB8AC3E}">
        <p14:creationId xmlns:p14="http://schemas.microsoft.com/office/powerpoint/2010/main" val="31664087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Ministry of Justice has published the final report in its review of the presumption of parental involvement applied in family courts in England and Wales. Currently, courts must presume that, unless otherwise shown, the involvement of a parent in a child’s life will further that child’s welfare. Findings of the review include that even in cases involving domestic abuse, the most likely outcome of child arrangements cases was for some form of involvement between a child and both of their parents; and there was some evidence that in cases with indicators of high risk, including convictions, protection orders and findings of harm, courts still pursued or ordered direct involvement between children and the ‘perpetrator’ parent. </a:t>
            </a:r>
            <a:r>
              <a:rPr lang="en-GB" sz="1200" b="1" kern="1200" dirty="0">
                <a:solidFill>
                  <a:schemeClr val="tx1"/>
                </a:solidFill>
                <a:effectLst/>
                <a:latin typeface="+mn-lt"/>
                <a:ea typeface="+mn-ea"/>
                <a:cs typeface="+mn-cs"/>
              </a:rPr>
              <a:t>The government has announced that it will repeal the presumption of parental involvement from the Children Act 1989</a:t>
            </a:r>
            <a:r>
              <a:rPr lang="en-GB" sz="1200" kern="1200" dirty="0">
                <a:solidFill>
                  <a:schemeClr val="tx1"/>
                </a:solidFill>
                <a:effectLst/>
                <a:latin typeface="+mn-lt"/>
                <a:ea typeface="+mn-ea"/>
                <a:cs typeface="+mn-cs"/>
              </a:rPr>
              <a:t>. It has also outlined plans to automatically restrict parental responsibility in cases where a parent has been convicted of a serious sexual offence against a child, and where a child is born of rape, under amendments to the Victims and Courts Bill.</a:t>
            </a: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36</a:t>
            </a:fld>
            <a:endParaRPr lang="en-GB" dirty="0"/>
          </a:p>
        </p:txBody>
      </p:sp>
    </p:spTree>
    <p:extLst>
      <p:ext uri="{BB962C8B-B14F-4D97-AF65-F5344CB8AC3E}">
        <p14:creationId xmlns:p14="http://schemas.microsoft.com/office/powerpoint/2010/main" val="5720122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37</a:t>
            </a:fld>
            <a:endParaRPr lang="en-GB" dirty="0"/>
          </a:p>
        </p:txBody>
      </p:sp>
    </p:spTree>
    <p:extLst>
      <p:ext uri="{BB962C8B-B14F-4D97-AF65-F5344CB8AC3E}">
        <p14:creationId xmlns:p14="http://schemas.microsoft.com/office/powerpoint/2010/main" val="2779816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38</a:t>
            </a:fld>
            <a:endParaRPr lang="en-GB" dirty="0"/>
          </a:p>
        </p:txBody>
      </p:sp>
    </p:spTree>
    <p:extLst>
      <p:ext uri="{BB962C8B-B14F-4D97-AF65-F5344CB8AC3E}">
        <p14:creationId xmlns:p14="http://schemas.microsoft.com/office/powerpoint/2010/main" val="15779928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2491DC0-483B-423F-A2E3-B8C8FB14D9CB}" type="slidenum">
              <a:rPr lang="en-GB" smtClean="0"/>
              <a:t>39</a:t>
            </a:fld>
            <a:endParaRPr lang="en-GB" dirty="0"/>
          </a:p>
        </p:txBody>
      </p:sp>
    </p:spTree>
    <p:extLst>
      <p:ext uri="{BB962C8B-B14F-4D97-AF65-F5344CB8AC3E}">
        <p14:creationId xmlns:p14="http://schemas.microsoft.com/office/powerpoint/2010/main" val="17071526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t>
            </a:r>
          </a:p>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40</a:t>
            </a:fld>
            <a:endParaRPr lang="en-GB" dirty="0"/>
          </a:p>
        </p:txBody>
      </p:sp>
    </p:spTree>
    <p:extLst>
      <p:ext uri="{BB962C8B-B14F-4D97-AF65-F5344CB8AC3E}">
        <p14:creationId xmlns:p14="http://schemas.microsoft.com/office/powerpoint/2010/main" val="1411153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9BCB53-E8D1-D109-AE03-16B405362C01}"/>
              </a:ext>
            </a:extLst>
          </p:cNvPr>
          <p:cNvSpPr txBox="1"/>
          <p:nvPr userDrawn="1"/>
        </p:nvSpPr>
        <p:spPr>
          <a:xfrm>
            <a:off x="1354137" y="5076579"/>
            <a:ext cx="21674139" cy="2246641"/>
          </a:xfrm>
          <a:prstGeom prst="rect">
            <a:avLst/>
          </a:prstGeom>
          <a:noFill/>
        </p:spPr>
        <p:txBody>
          <a:bodyPr wrap="square" rtlCol="0">
            <a:spAutoFit/>
          </a:bodyPr>
          <a:lstStyle/>
          <a:p>
            <a:r>
              <a:rPr lang="en-US" sz="13999" b="1" dirty="0">
                <a:solidFill>
                  <a:srgbClr val="429AD6"/>
                </a:solidFill>
                <a:latin typeface="Arial" panose="020B0604020202020204" pitchFamily="34" charset="0"/>
                <a:cs typeface="Arial" panose="020B0604020202020204" pitchFamily="34" charset="0"/>
              </a:rPr>
              <a:t>Title of presentation</a:t>
            </a:r>
          </a:p>
        </p:txBody>
      </p:sp>
      <p:sp>
        <p:nvSpPr>
          <p:cNvPr id="4" name="TextBox 3">
            <a:extLst>
              <a:ext uri="{FF2B5EF4-FFF2-40B4-BE49-F238E27FC236}">
                <a16:creationId xmlns:a16="http://schemas.microsoft.com/office/drawing/2014/main" id="{7DCF4D55-5900-C32A-75F6-37192EAD19BE}"/>
              </a:ext>
            </a:extLst>
          </p:cNvPr>
          <p:cNvSpPr txBox="1"/>
          <p:nvPr userDrawn="1"/>
        </p:nvSpPr>
        <p:spPr>
          <a:xfrm>
            <a:off x="1354138" y="8449169"/>
            <a:ext cx="21637625" cy="2308068"/>
          </a:xfrm>
          <a:prstGeom prst="rect">
            <a:avLst/>
          </a:prstGeom>
          <a:noFill/>
        </p:spPr>
        <p:txBody>
          <a:bodyPr wrap="square" rtlCol="0">
            <a:spAutoFit/>
          </a:bodyPr>
          <a:lstStyle/>
          <a:p>
            <a:r>
              <a:rPr lang="en-US" sz="7199" dirty="0">
                <a:solidFill>
                  <a:srgbClr val="429AD6"/>
                </a:solidFill>
                <a:latin typeface="Arial" panose="020B0604020202020204" pitchFamily="34" charset="0"/>
                <a:cs typeface="Arial" panose="020B0604020202020204" pitchFamily="34" charset="0"/>
              </a:rPr>
              <a:t>Day Month 202X</a:t>
            </a:r>
          </a:p>
          <a:p>
            <a:r>
              <a:rPr lang="en-US" sz="7199" dirty="0">
                <a:solidFill>
                  <a:srgbClr val="429AD6"/>
                </a:solidFill>
                <a:latin typeface="Arial" panose="020B0604020202020204" pitchFamily="34" charset="0"/>
                <a:cs typeface="Arial" panose="020B0604020202020204" pitchFamily="34" charset="0"/>
              </a:rPr>
              <a:t>Presenter or main contact</a:t>
            </a:r>
          </a:p>
        </p:txBody>
      </p:sp>
    </p:spTree>
    <p:extLst>
      <p:ext uri="{BB962C8B-B14F-4D97-AF65-F5344CB8AC3E}">
        <p14:creationId xmlns:p14="http://schemas.microsoft.com/office/powerpoint/2010/main" val="2751529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F09FFC12-0E90-0E0E-2E69-5FD8AC50C2B5}"/>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76B34C09-1552-D1A3-BA3A-0813A91CCE9F}"/>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51274992"/>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034E8B8-9B74-C822-6BE7-2DBBC6474648}"/>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B2C5FEDF-0E42-E34E-FF4A-9723C1432EB2}"/>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40853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4B2C531-0FE1-23AB-282E-8A00F4733ABC}"/>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940EB5C4-AC8B-6727-91E6-F830E2B5BEBE}"/>
              </a:ext>
            </a:extLst>
          </p:cNvPr>
          <p:cNvSpPr>
            <a:spLocks noGrp="1"/>
          </p:cNvSpPr>
          <p:nvPr>
            <p:ph type="body" sz="quarter" idx="10"/>
          </p:nvPr>
        </p:nvSpPr>
        <p:spPr>
          <a:xfrm>
            <a:off x="1368001" y="4428000"/>
            <a:ext cx="21334413" cy="8286750"/>
          </a:xfrm>
          <a:prstGeom prst="rect">
            <a:avLst/>
          </a:prstGeom>
        </p:spPr>
        <p:txBody>
          <a:bodyPr numCol="2"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440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197031A-F39D-DAB3-81EA-64DB980B0253}"/>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28368E83-628D-127A-1DB8-81CCFF86BC14}"/>
              </a:ext>
            </a:extLst>
          </p:cNvPr>
          <p:cNvSpPr>
            <a:spLocks noGrp="1"/>
          </p:cNvSpPr>
          <p:nvPr>
            <p:ph type="body" sz="quarter" idx="10"/>
          </p:nvPr>
        </p:nvSpPr>
        <p:spPr>
          <a:xfrm>
            <a:off x="1368001" y="4428000"/>
            <a:ext cx="21334413" cy="8286750"/>
          </a:xfrm>
          <a:prstGeom prst="rect">
            <a:avLst/>
          </a:prstGeom>
        </p:spPr>
        <p:txBody>
          <a:bodyPr numCol="3"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14784929"/>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2F213-3089-ACB8-1F43-CDC139F08AC1}"/>
              </a:ext>
            </a:extLst>
          </p:cNvPr>
          <p:cNvSpPr>
            <a:spLocks noGrp="1"/>
          </p:cNvSpPr>
          <p:nvPr>
            <p:ph type="ctrTitle"/>
          </p:nvPr>
        </p:nvSpPr>
        <p:spPr>
          <a:xfrm>
            <a:off x="3047802" y="2244726"/>
            <a:ext cx="18286810" cy="4775200"/>
          </a:xfrm>
        </p:spPr>
        <p:txBody>
          <a:bodyPr anchor="b"/>
          <a:lstStyle>
            <a:lvl1pPr algn="ctr">
              <a:defRPr sz="11999"/>
            </a:lvl1pPr>
          </a:lstStyle>
          <a:p>
            <a:r>
              <a:rPr lang="en-US"/>
              <a:t>Click to edit Master title style</a:t>
            </a:r>
            <a:endParaRPr lang="en-GB"/>
          </a:p>
        </p:txBody>
      </p:sp>
      <p:sp>
        <p:nvSpPr>
          <p:cNvPr id="3" name="Subtitle 2">
            <a:extLst>
              <a:ext uri="{FF2B5EF4-FFF2-40B4-BE49-F238E27FC236}">
                <a16:creationId xmlns:a16="http://schemas.microsoft.com/office/drawing/2014/main" id="{B2AE788E-7D7C-A5AF-8B83-B2932476E913}"/>
              </a:ext>
            </a:extLst>
          </p:cNvPr>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5CAEEFF-68D4-106A-420B-8C9A5192004E}"/>
              </a:ext>
            </a:extLst>
          </p:cNvPr>
          <p:cNvSpPr>
            <a:spLocks noGrp="1"/>
          </p:cNvSpPr>
          <p:nvPr>
            <p:ph type="dt" sz="half" idx="10"/>
          </p:nvPr>
        </p:nvSpPr>
        <p:spPr/>
        <p:txBody>
          <a:bodyPr/>
          <a:lstStyle/>
          <a:p>
            <a:fld id="{37DAC503-D8CF-49C2-8AD3-18BA030DFB11}" type="datetimeFigureOut">
              <a:rPr lang="en-GB" smtClean="0"/>
              <a:t>19/11/2025</a:t>
            </a:fld>
            <a:endParaRPr lang="en-GB" dirty="0"/>
          </a:p>
        </p:txBody>
      </p:sp>
      <p:sp>
        <p:nvSpPr>
          <p:cNvPr id="5" name="Footer Placeholder 4">
            <a:extLst>
              <a:ext uri="{FF2B5EF4-FFF2-40B4-BE49-F238E27FC236}">
                <a16:creationId xmlns:a16="http://schemas.microsoft.com/office/drawing/2014/main" id="{E94E6160-ADFB-52D5-F451-36CEE6F8554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230FA5C-C279-6D0A-CCC2-524B140DB39D}"/>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1193379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3266-D328-6BDE-2B36-BA50B380760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D5E8D9-5E5E-4E11-71CE-15FBF22C37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ED1106-8918-FA64-822B-0617EE13891F}"/>
              </a:ext>
            </a:extLst>
          </p:cNvPr>
          <p:cNvSpPr>
            <a:spLocks noGrp="1"/>
          </p:cNvSpPr>
          <p:nvPr>
            <p:ph type="dt" sz="half" idx="10"/>
          </p:nvPr>
        </p:nvSpPr>
        <p:spPr/>
        <p:txBody>
          <a:bodyPr/>
          <a:lstStyle/>
          <a:p>
            <a:fld id="{37DAC503-D8CF-49C2-8AD3-18BA030DFB11}" type="datetimeFigureOut">
              <a:rPr lang="en-GB" smtClean="0"/>
              <a:t>19/11/2025</a:t>
            </a:fld>
            <a:endParaRPr lang="en-GB" dirty="0"/>
          </a:p>
        </p:txBody>
      </p:sp>
      <p:sp>
        <p:nvSpPr>
          <p:cNvPr id="5" name="Footer Placeholder 4">
            <a:extLst>
              <a:ext uri="{FF2B5EF4-FFF2-40B4-BE49-F238E27FC236}">
                <a16:creationId xmlns:a16="http://schemas.microsoft.com/office/drawing/2014/main" id="{13D09CC0-7C2A-1F44-4AAB-9A48B3E1645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345688B-E141-457D-987F-9DDC3DE879AC}"/>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2973651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707857"/>
      </p:ext>
    </p:extLst>
  </p:cSld>
  <p:clrMap bg1="lt1" tx1="dk1" bg2="lt2" tx2="dk2" accent1="accent1" accent2="accent2" accent3="accent3" accent4="accent4" accent5="accent5" accent6="accent6" hlink="hlink" folHlink="folHlink"/>
  <p:sldLayoutIdLst>
    <p:sldLayoutId id="2147483668" r:id="rId1"/>
    <p:sldLayoutId id="2147483665" r:id="rId2"/>
    <p:sldLayoutId id="2147483669" r:id="rId3"/>
    <p:sldLayoutId id="2147483666" r:id="rId4"/>
    <p:sldLayoutId id="2147483667" r:id="rId5"/>
    <p:sldLayoutId id="2147483670" r:id="rId6"/>
    <p:sldLayoutId id="2147483671" r:id="rId7"/>
  </p:sldLayoutIdLst>
  <p:txStyles>
    <p:titleStyle>
      <a:lvl1pPr algn="l" defTabSz="1828526" rtl="0" eaLnBrk="1" latinLnBrk="0" hangingPunct="1">
        <a:lnSpc>
          <a:spcPct val="90000"/>
        </a:lnSpc>
        <a:spcBef>
          <a:spcPct val="0"/>
        </a:spcBef>
        <a:buNone/>
        <a:defRPr sz="8799" b="1" kern="1200">
          <a:solidFill>
            <a:srgbClr val="08314C"/>
          </a:solidFill>
          <a:latin typeface="Arial" panose="020B0604020202020204" pitchFamily="34" charset="0"/>
          <a:ea typeface="+mj-ea"/>
          <a:cs typeface="Arial" panose="020B0604020202020204" pitchFamily="34" charset="0"/>
        </a:defRPr>
      </a:lvl1pPr>
    </p:titleStyle>
    <p:bodyStyle>
      <a:lvl1pPr marL="457132" indent="-457132" algn="l" defTabSz="1828526" rtl="0" eaLnBrk="1" latinLnBrk="0" hangingPunct="1">
        <a:lnSpc>
          <a:spcPct val="90000"/>
        </a:lnSpc>
        <a:spcBef>
          <a:spcPts val="2000"/>
        </a:spcBef>
        <a:buFont typeface="Arial" panose="020B0604020202020204" pitchFamily="34" charset="0"/>
        <a:buChar char="•"/>
        <a:defRPr sz="5599" kern="1200">
          <a:solidFill>
            <a:srgbClr val="08314C"/>
          </a:solidFill>
          <a:latin typeface="Arial" panose="020B0604020202020204" pitchFamily="34" charset="0"/>
          <a:ea typeface="+mn-ea"/>
          <a:cs typeface="Arial" panose="020B0604020202020204" pitchFamily="34" charset="0"/>
        </a:defRPr>
      </a:lvl1pPr>
      <a:lvl2pPr marL="1371394" indent="-457132" algn="l" defTabSz="1828526" rtl="0" eaLnBrk="1" latinLnBrk="0" hangingPunct="1">
        <a:lnSpc>
          <a:spcPct val="90000"/>
        </a:lnSpc>
        <a:spcBef>
          <a:spcPts val="1000"/>
        </a:spcBef>
        <a:buFont typeface="Arial" panose="020B0604020202020204" pitchFamily="34" charset="0"/>
        <a:buChar char="•"/>
        <a:defRPr sz="4800" kern="1200">
          <a:solidFill>
            <a:srgbClr val="08314C"/>
          </a:solidFill>
          <a:latin typeface="Arial" panose="020B0604020202020204" pitchFamily="34" charset="0"/>
          <a:ea typeface="+mn-ea"/>
          <a:cs typeface="Arial" panose="020B0604020202020204" pitchFamily="34" charset="0"/>
        </a:defRPr>
      </a:lvl2pPr>
      <a:lvl3pPr marL="2285658" indent="-457132" algn="l" defTabSz="1828526" rtl="0" eaLnBrk="1" latinLnBrk="0" hangingPunct="1">
        <a:lnSpc>
          <a:spcPct val="90000"/>
        </a:lnSpc>
        <a:spcBef>
          <a:spcPts val="1000"/>
        </a:spcBef>
        <a:buFont typeface="Arial" panose="020B0604020202020204" pitchFamily="34" charset="0"/>
        <a:buChar char="•"/>
        <a:defRPr sz="4000" kern="1200">
          <a:solidFill>
            <a:srgbClr val="08314C"/>
          </a:solidFill>
          <a:latin typeface="Arial" panose="020B0604020202020204" pitchFamily="34" charset="0"/>
          <a:ea typeface="+mn-ea"/>
          <a:cs typeface="Arial" panose="020B0604020202020204" pitchFamily="34" charset="0"/>
        </a:defRPr>
      </a:lvl3pPr>
      <a:lvl4pPr marL="3199920"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4pPr>
      <a:lvl5pPr marL="4114183"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5pPr>
      <a:lvl6pPr marL="5028446"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708"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972"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233"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526" rtl="0" eaLnBrk="1" latinLnBrk="0" hangingPunct="1">
        <a:defRPr sz="3600" kern="1200">
          <a:solidFill>
            <a:schemeClr val="tx1"/>
          </a:solidFill>
          <a:latin typeface="+mn-lt"/>
          <a:ea typeface="+mn-ea"/>
          <a:cs typeface="+mn-cs"/>
        </a:defRPr>
      </a:lvl1pPr>
      <a:lvl2pPr marL="914263" algn="l" defTabSz="1828526" rtl="0" eaLnBrk="1" latinLnBrk="0" hangingPunct="1">
        <a:defRPr sz="3600" kern="1200">
          <a:solidFill>
            <a:schemeClr val="tx1"/>
          </a:solidFill>
          <a:latin typeface="+mn-lt"/>
          <a:ea typeface="+mn-ea"/>
          <a:cs typeface="+mn-cs"/>
        </a:defRPr>
      </a:lvl2pPr>
      <a:lvl3pPr marL="1828526" algn="l" defTabSz="1828526" rtl="0" eaLnBrk="1" latinLnBrk="0" hangingPunct="1">
        <a:defRPr sz="3600" kern="1200">
          <a:solidFill>
            <a:schemeClr val="tx1"/>
          </a:solidFill>
          <a:latin typeface="+mn-lt"/>
          <a:ea typeface="+mn-ea"/>
          <a:cs typeface="+mn-cs"/>
        </a:defRPr>
      </a:lvl3pPr>
      <a:lvl4pPr marL="2742788" algn="l" defTabSz="1828526" rtl="0" eaLnBrk="1" latinLnBrk="0" hangingPunct="1">
        <a:defRPr sz="3600" kern="1200">
          <a:solidFill>
            <a:schemeClr val="tx1"/>
          </a:solidFill>
          <a:latin typeface="+mn-lt"/>
          <a:ea typeface="+mn-ea"/>
          <a:cs typeface="+mn-cs"/>
        </a:defRPr>
      </a:lvl4pPr>
      <a:lvl5pPr marL="3657052" algn="l" defTabSz="1828526" rtl="0" eaLnBrk="1" latinLnBrk="0" hangingPunct="1">
        <a:defRPr sz="3600" kern="1200">
          <a:solidFill>
            <a:schemeClr val="tx1"/>
          </a:solidFill>
          <a:latin typeface="+mn-lt"/>
          <a:ea typeface="+mn-ea"/>
          <a:cs typeface="+mn-cs"/>
        </a:defRPr>
      </a:lvl5pPr>
      <a:lvl6pPr marL="4571313" algn="l" defTabSz="1828526" rtl="0" eaLnBrk="1" latinLnBrk="0" hangingPunct="1">
        <a:defRPr sz="3600" kern="1200">
          <a:solidFill>
            <a:schemeClr val="tx1"/>
          </a:solidFill>
          <a:latin typeface="+mn-lt"/>
          <a:ea typeface="+mn-ea"/>
          <a:cs typeface="+mn-cs"/>
        </a:defRPr>
      </a:lvl6pPr>
      <a:lvl7pPr marL="5485578" algn="l" defTabSz="1828526" rtl="0" eaLnBrk="1" latinLnBrk="0" hangingPunct="1">
        <a:defRPr sz="3600" kern="1200">
          <a:solidFill>
            <a:schemeClr val="tx1"/>
          </a:solidFill>
          <a:latin typeface="+mn-lt"/>
          <a:ea typeface="+mn-ea"/>
          <a:cs typeface="+mn-cs"/>
        </a:defRPr>
      </a:lvl7pPr>
      <a:lvl8pPr marL="6399840" algn="l" defTabSz="1828526" rtl="0" eaLnBrk="1" latinLnBrk="0" hangingPunct="1">
        <a:defRPr sz="3600" kern="1200">
          <a:solidFill>
            <a:schemeClr val="tx1"/>
          </a:solidFill>
          <a:latin typeface="+mn-lt"/>
          <a:ea typeface="+mn-ea"/>
          <a:cs typeface="+mn-cs"/>
        </a:defRPr>
      </a:lvl8pPr>
      <a:lvl9pPr marL="7314103" algn="l" defTabSz="1828526"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hyperlink" Target="mailto:EandIsafeguarding@hants.gov.uk" TargetMode="External"/><Relationship Id="rId4" Type="http://schemas.openxmlformats.org/officeDocument/2006/relationships/hyperlink" Target="mailto:cindy.Pritchard@hants.gov.uk"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hampshirescp.event-booking.org.uk/events-list" TargetMode="External"/><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6.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hyperlink" Target="https://protect.checkpoint.com/v2/r06/___https:/news.service.education.gov.uk/9DCBD3D1EFE14A80AC8C396A06C7A2616679611F485BBF5F704AF7DF8B195D89/A15362EEE6992462556501FE3A155CE9/LE35___.ZXV3MjpoY2Nwcm9kOmM6bzoxZjg2ZTcxNGY3NTYzOTVkZjEwZGQ3YjYwNzkyNWQ5Yzo3OmUxYTg6ZjU2OWZiNDNiZmU5YjE1MDZjMjgyMWM1YzM3MDAzNTllNGFmZDMwZGQ3NmQxNDFiMzQyZjFlN2VlZTczMmM4YTpoOlQ6Rg" TargetMode="External"/><Relationship Id="rId4" Type="http://schemas.openxmlformats.org/officeDocument/2006/relationships/hyperlink" Target="https://protect.checkpoint.com/v2/r06/___https:/news.service.education.gov.uk/4EA1CBB85A055A41B03530B8B6AE2C3894A7A4A903F3425D053330154A691D0B/A15362EEE6992462556501FE3A155CE9/LE35___.ZXV3MjpoY2Nwcm9kOmM6bzoxZjg2ZTcxNGY3NTYzOTVkZjEwZGQ3YjYwNzkyNWQ5Yzo3Ojg2NDM6ZDM3ZjJlZWEyZTcwNzQ3M2YzNmJhM2Q3YmNkNzA1YTI2OGY5YjdkZDNmMDA4NzdlOTU0ZDVkMzEwZWY0NmNmNzpoOlQ6R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hyperlink" Target="https://www.eventbrite.com/cc/souk-dsls-extremism-radicalisation-workshop-se-4632403?es_c=A15362EEE6992462556501FE3A155CE9&amp;es_cl=F15B7CE289F4CDFFACB55D0F4DF31E76&amp;es_id=ph7%c2%a322" TargetMode="Externa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s://learning.nspcc.org.uk/training/mandatory-reporting-webinar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hyperlink" Target="https://www.sussexprisonersfamilies.org.uk/" TargetMode="Externa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hyperlink" Target="https://www.educateagainsthate.com/wp-content/uploads/2025/09/W-SUSSEX-CC-toolkit_safeguarding_young_people_with_autism.pdf-4.pdf?es_c=A15362EEE6992462556501FE3A155CE9&amp;es_cl=71BAF2116EC0C93F9FF8E72FAE5244F7&amp;es_id=ph7%c2%a322" TargetMode="External"/><Relationship Id="rId3" Type="http://schemas.openxmlformats.org/officeDocument/2006/relationships/image" Target="../media/image7.png"/><Relationship Id="rId7" Type="http://schemas.openxmlformats.org/officeDocument/2006/relationships/hyperlink" Target="https://www.educateagainsthate.com/wp-content/uploads/2025/09/PP-W-SUSSEX-CC-guidance_safeguarding_young_people_with_autism.pdf.pptx-3.pdf?es_c=A15362EEE6992462556501FE3A155CE9&amp;es_cl=355F1384641B01C75BEDF6898E292D88&amp;es_id=ph7%c2%a322"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hyperlink" Target="https://www.educateagainsthate.com/further-education-practitioners/?es_c=A15362EEE6992462556501FE3A155CE9&amp;es_cl=ABE3BF64CDCAF06EA5F369E80F5FA322&amp;es_id=ph7%c2%a322" TargetMode="Externa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hyperlink" Target="https://prevent-suicide.org.uk/stay-alive-app-grassroots-suicide-prevention/?gad_source=1&amp;gad_campaignid=11292106744&amp;gclid=CjwKCAiA_dDIBhB6EiwAvzc1cEksQtBmaD7LBBFT6JyiZjRPJFmGtFY37C-_nxySw3xAp5jYAX6vwhoCQN0QAvD_Bw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protect.checkpoint.com/v2/r06/___https:/uk01.l.antigena.com/l/bS2YMkWhggjI4Uazpc~-NQ-bZrCCSxLako1hwM4FoDEh1OVcZ0hdBQaXCi9GZazoZ9Y5vxV361Y6SpW4i2jPoTushxGlmOHsa~jmyZefKj~94cPB0tECZllJQy7hznl2meF7te-ctSnx~yADPOFS6mnioJYmOqD6tWY6YkzH82HAr-3r5d7r00qhbUHAE8GQARGQl5U9nTygvirRDi2r~32PuMLbyuDwH3G1tqYK4W7BKiei___.ZXV3MjpoY2Nwcm9kOmM6bzpiNDA2OWZmM2VlNWI0M2M3ODlhYjhhYzYyZDJmZDc5OTo3OmI1MWI6Y2JmNmQ0YWFlODU4MzMyM2U1ZmM1MDM2Njg5NDcxODBmZjQ3NDQ4NWI2ZTM4MDM0MDM4NDZmNzY4OTIyYzM1YjpoOlQ6Rg"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hampshirescp.event-booking.org.uk/event-detail/%3DgDOyMzM/VIRTUAL-HSCP---Safeguarding-Against-Child-Financial-Exploitation"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hyperlink" Target="https://childrenshampshire.welcomesyourfeedback.net/pi2ztz"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www.internetmatters.org/hub/research/impact-online-news-childrens-wellbeing/"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hyperlink" Target="https://www.gov.uk/government/news/new-laws-to-target-online-abuse-and-pornography"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gov.uk/government/publications/ofsteds-approach-to-ai/how-ofsted-looks-at-ai-during-inspection-and-regulation"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stopthinkfraud.campaign.gov.uk/protect-yourself-from-fraud/protecting-against-online-fraud/turn-on-2-step-verification-2sv/" TargetMode="External"/><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hyperlink" Target="https://www.moreincommon.org.uk/our-work/research/parents-talk-online-safety/"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hyperlink" Target="https://www.nuffieldfoundation.org/research/our-programmes/grown-up/growing-up-online" TargetMode="External"/><Relationship Id="rId5" Type="http://schemas.openxmlformats.org/officeDocument/2006/relationships/hyperlink" Target="https://www.nuffieldfoundation.org/news/what-gen-z-do-online-and-why-matters-more-than-screentime" TargetMode="Externa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hyperlink" Target="https://learning.nspcc.org.uk/research-resources/2025/supportive-actions?utm_campaign=20251020_KIS_CASPAR_October20&amp;utm_content=Small%20acts%2C%20big%20impact%3A%20how%20communities%20can%20support%20families%20through%20everyday%20challenges&amp;utm_medium=email&amp;utm_source=Adestr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www.childrenscommissioner.gov.uk/resource/the-childrens-plan-vision-for-care/"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hyperlink" Target="https://www.centreforyounglives.org.uk/news-centre/centre-for-young-lives-report-urges-government-to-embed-best-start-family-hubs-in-law-and-target-new-funding-at-englands-areas-of-greatest-need-and-childcare-desert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hyperlink" Target="https://domesticabusecommissioner.uk/majority-of-family-court-cases-involve-domestic-abuse-but-system-still-not-responding-warns-domestic-abuse-commissioner/"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hants.gov.uk/socialcareandhealth/domestic-abuse-partnership/professionals/communications-campaigns" TargetMode="External"/><Relationship Id="rId2" Type="http://schemas.openxmlformats.org/officeDocument/2006/relationships/hyperlink" Target="https://protect.checkpoint.com/v2/r06/___https:/www.facebook.com/share/v/1CzdASRQur/?mibextid=wwXIfr___.ZXV3MjpoY2Nwcm9kOmM6bzpiZmUzMzU0OWJlMzJkNWFhYTJkN2MyNTEyZDFkN2VlNTo3Ojk5NmY6ZGEyNjUyMDFiMGU0NTAwNmYzMThmOTliZDc4ODEyYTUyNTIwZmZiOTRlZDlkOTlhMzYzNGZhMzg0MGIyMjI4OTpoOlQ6Rg" TargetMode="External"/><Relationship Id="rId1" Type="http://schemas.openxmlformats.org/officeDocument/2006/relationships/slideLayout" Target="../slideLayouts/slideLayout6.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hyperlink" Target="https://www.childrenssociety.org.uk/information/professionals/resources/good-childhood-report-2025"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hyperlink" Target="https://www.lboro.ac.uk/policy-unit/briefs-news-evidence/mental-health-schools/"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www.ons.gov.uk/releases/suicidesinchildrenandyoungpeopleacrosstheacademicyearenglandseptember2011toaugust2022"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hyperlink" Target="https://www.maleallies.co.uk/voice-of-the-boys-report/"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hyperlink" Target="https://www.officeforstudents.org.uk/news-blog-and-events/blog/managing-unclear-ideologies-in-prevent-related-cases-universities-and-colleges-perspectives/?es_c=A15362EEE6992462556501FE3A155CE9&amp;es_cl=94E071C218552DE3BC6F376D9C1A7745&amp;es_id=ph7%c2%a322"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hyperlink" Target="https://policeprofessional.com/news/county-lines-threat-remains-significant-and-continues-to-evolve-report-finds/"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hyperlink" Target="https://www.nationalcrimeagency.gov.uk/news/operation-beaconport-hundreds-of-child-abuse-cases-under-review-to-prioritise-victim-and-survivor-voices"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hyperlink" Target="https://www.kscmp.org.uk/guidance/clear-minds-safer-homes" TargetMode="External"/><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www.gov.uk/government/news/government-action-to-protect-children-from-abusive-parents"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ihv.org.uk/news-and-views/news/help-shape-future-research-on-babies-and-young-childrens-development/"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hyperlink" Target="https://learning.nspcc.org.uk/news/why-language-matters/avoid-using-alleged-talking-about-child-abuse-neglect?utm_campaign=20251110_KIS_CASPAR_November10&amp;utm_content=Why%20language%20matters%3A%20why%20we%20should%20avoid%20using%20the%20term%20%E2%80%98alleged%E2%80%99%20when%20talking%20about%20child%20abuse%20an&amp;utm_medium=email&amp;utm_source=Adestra"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hyperlink" Target="https://supportingparents.researchinpractice.org.uk/all/content-pages/services/supporting-transitional-safeguarding-in-local-areas/"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hyperlink" Target="https://www.vwv.co.uk/insights/articles/subject-access-requests-key-issues-for-schools-and-academy-trus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9FA5-E325-F21E-DC7B-B0CA83B8A20C}"/>
              </a:ext>
            </a:extLst>
          </p:cNvPr>
          <p:cNvSpPr>
            <a:spLocks noGrp="1"/>
          </p:cNvSpPr>
          <p:nvPr>
            <p:ph type="ctrTitle"/>
          </p:nvPr>
        </p:nvSpPr>
        <p:spPr>
          <a:xfrm>
            <a:off x="1399337" y="10981674"/>
            <a:ext cx="13923237" cy="2318249"/>
          </a:xfrm>
        </p:spPr>
        <p:txBody>
          <a:bodyPr anchor="ctr">
            <a:normAutofit/>
          </a:bodyPr>
          <a:lstStyle/>
          <a:p>
            <a:pPr algn="l"/>
            <a:r>
              <a:rPr lang="en-GB" sz="8000" dirty="0">
                <a:solidFill>
                  <a:srgbClr val="FFFFFF"/>
                </a:solidFill>
              </a:rPr>
              <a:t>Safeguarding: June update</a:t>
            </a:r>
          </a:p>
        </p:txBody>
      </p:sp>
      <p:sp>
        <p:nvSpPr>
          <p:cNvPr id="3" name="Oval 2">
            <a:extLst>
              <a:ext uri="{FF2B5EF4-FFF2-40B4-BE49-F238E27FC236}">
                <a16:creationId xmlns:a16="http://schemas.microsoft.com/office/drawing/2014/main" id="{975E0C78-8CBD-FC51-EDA7-9787094B346C}"/>
              </a:ext>
            </a:extLst>
          </p:cNvPr>
          <p:cNvSpPr/>
          <p:nvPr/>
        </p:nvSpPr>
        <p:spPr>
          <a:xfrm>
            <a:off x="2029232" y="8796250"/>
            <a:ext cx="5677786" cy="34236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800" dirty="0"/>
              <a:t>Safeguarding Update</a:t>
            </a:r>
          </a:p>
        </p:txBody>
      </p:sp>
      <p:pic>
        <p:nvPicPr>
          <p:cNvPr id="1026" name="Picture 2" descr="How to relax in November 2018?">
            <a:extLst>
              <a:ext uri="{FF2B5EF4-FFF2-40B4-BE49-F238E27FC236}">
                <a16:creationId xmlns:a16="http://schemas.microsoft.com/office/drawing/2014/main" id="{3409734A-4CCE-1B25-8109-E9F2B76363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9337" y="996548"/>
            <a:ext cx="14611350" cy="7429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est We Forget Lapel Badge | Poppy Pins | Poppy Badge | RAFATRAD - RAFATRAD">
            <a:extLst>
              <a:ext uri="{FF2B5EF4-FFF2-40B4-BE49-F238E27FC236}">
                <a16:creationId xmlns:a16="http://schemas.microsoft.com/office/drawing/2014/main" id="{C7AF3DDD-0184-8EB9-7FBE-D991EFC212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81131" y="0"/>
            <a:ext cx="6463562" cy="646356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Fantastic Fireworks! - Lightwater Valley Family Adventure Park">
            <a:extLst>
              <a:ext uri="{FF2B5EF4-FFF2-40B4-BE49-F238E27FC236}">
                <a16:creationId xmlns:a16="http://schemas.microsoft.com/office/drawing/2014/main" id="{6102B04C-3F7B-6145-1A62-FDE77383C7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08239" y="5924474"/>
            <a:ext cx="4138460" cy="62163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B4FABDD-AADE-275B-1203-F9916F93BC0F}"/>
              </a:ext>
            </a:extLst>
          </p:cNvPr>
          <p:cNvPicPr>
            <a:picLocks noChangeAspect="1"/>
          </p:cNvPicPr>
          <p:nvPr/>
        </p:nvPicPr>
        <p:blipFill>
          <a:blip r:embed="rId6"/>
          <a:stretch>
            <a:fillRect/>
          </a:stretch>
        </p:blipFill>
        <p:spPr>
          <a:xfrm>
            <a:off x="11872227" y="8844853"/>
            <a:ext cx="4138460" cy="3874599"/>
          </a:xfrm>
          <a:prstGeom prst="rect">
            <a:avLst/>
          </a:prstGeom>
        </p:spPr>
      </p:pic>
    </p:spTree>
    <p:extLst>
      <p:ext uri="{BB962C8B-B14F-4D97-AF65-F5344CB8AC3E}">
        <p14:creationId xmlns:p14="http://schemas.microsoft.com/office/powerpoint/2010/main" val="3543087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5AFFD0-3A51-D9E6-9A0F-21FC1836C526}"/>
              </a:ext>
            </a:extLst>
          </p:cNvPr>
          <p:cNvSpPr txBox="1"/>
          <p:nvPr/>
        </p:nvSpPr>
        <p:spPr>
          <a:xfrm>
            <a:off x="881744" y="558624"/>
            <a:ext cx="15544800" cy="8925520"/>
          </a:xfrm>
          <a:prstGeom prst="rect">
            <a:avLst/>
          </a:prstGeom>
          <a:solidFill>
            <a:srgbClr val="FFFFF3"/>
          </a:solidFill>
          <a:ln>
            <a:solidFill>
              <a:srgbClr val="002060"/>
            </a:solidFill>
          </a:ln>
        </p:spPr>
        <p:txBody>
          <a:bodyPr wrap="square" rtlCol="0">
            <a:spAutoFit/>
          </a:bodyPr>
          <a:lstStyle/>
          <a:p>
            <a:r>
              <a:rPr lang="en-GB" sz="5400" dirty="0">
                <a:latin typeface="Comic Sans MS" panose="030F0702030302020204" pitchFamily="66" charset="0"/>
              </a:rPr>
              <a:t>Please check the contents pages if you haven’t got time to read all of this…it is a lot! </a:t>
            </a:r>
            <a:r>
              <a:rPr lang="en-GB" sz="5400" dirty="0">
                <a:latin typeface="Comic Sans MS" panose="030F0702030302020204" pitchFamily="66" charset="0"/>
                <a:sym typeface="Wingdings" panose="05000000000000000000" pitchFamily="2" charset="2"/>
              </a:rPr>
              <a:t> I’ve put it in sections to hopefully help make navigation a bit easier. </a:t>
            </a:r>
            <a:endParaRPr lang="en-GB" sz="5400" dirty="0">
              <a:latin typeface="Comic Sans MS" panose="030F0702030302020204" pitchFamily="66" charset="0"/>
            </a:endParaRPr>
          </a:p>
          <a:p>
            <a:endParaRPr lang="en-GB" sz="4000" dirty="0">
              <a:latin typeface="Comic Sans MS" panose="030F0702030302020204" pitchFamily="66" charset="0"/>
            </a:endParaRPr>
          </a:p>
          <a:p>
            <a:r>
              <a:rPr lang="en-GB" sz="5400" dirty="0">
                <a:latin typeface="Comic Sans MS" panose="030F0702030302020204" pitchFamily="66" charset="0"/>
              </a:rPr>
              <a:t>There are some free training opportunities which I’ve put this sign on.</a:t>
            </a:r>
          </a:p>
          <a:p>
            <a:endParaRPr lang="en-GB" sz="4800" dirty="0">
              <a:latin typeface="Comic Sans MS" panose="030F0702030302020204" pitchFamily="66" charset="0"/>
            </a:endParaRPr>
          </a:p>
          <a:p>
            <a:r>
              <a:rPr lang="en-GB" sz="5400" dirty="0">
                <a:latin typeface="Comic Sans MS" panose="030F0702030302020204" pitchFamily="66" charset="0"/>
              </a:rPr>
              <a:t>And free resources </a:t>
            </a:r>
          </a:p>
          <a:p>
            <a:r>
              <a:rPr lang="en-GB" sz="5400" dirty="0">
                <a:latin typeface="Comic Sans MS" panose="030F0702030302020204" pitchFamily="66" charset="0"/>
              </a:rPr>
              <a:t>I’ve also tried to identify age range that may be appropriate for each slide. </a:t>
            </a:r>
          </a:p>
        </p:txBody>
      </p:sp>
      <p:cxnSp>
        <p:nvCxnSpPr>
          <p:cNvPr id="6" name="Straight Arrow Connector 5">
            <a:extLst>
              <a:ext uri="{FF2B5EF4-FFF2-40B4-BE49-F238E27FC236}">
                <a16:creationId xmlns:a16="http://schemas.microsoft.com/office/drawing/2014/main" id="{0862B941-F69E-C603-AD48-9EBFE5FB3797}"/>
              </a:ext>
            </a:extLst>
          </p:cNvPr>
          <p:cNvCxnSpPr>
            <a:cxnSpLocks/>
          </p:cNvCxnSpPr>
          <p:nvPr/>
        </p:nvCxnSpPr>
        <p:spPr>
          <a:xfrm flipV="1">
            <a:off x="12540343" y="5878286"/>
            <a:ext cx="4651774" cy="489856"/>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7" name="Picture 2" descr="Capacity Building Training Courses for Belfast based groups - Volunteer Now">
            <a:extLst>
              <a:ext uri="{FF2B5EF4-FFF2-40B4-BE49-F238E27FC236}">
                <a16:creationId xmlns:a16="http://schemas.microsoft.com/office/drawing/2014/main" id="{F1F05E9A-6582-851A-8CD5-81C2A8309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91686" y="0"/>
            <a:ext cx="7008983" cy="69720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A963D2C-6F4D-D89B-844C-ABA4FD9D3ED3}"/>
              </a:ext>
            </a:extLst>
          </p:cNvPr>
          <p:cNvSpPr txBox="1"/>
          <p:nvPr/>
        </p:nvSpPr>
        <p:spPr>
          <a:xfrm>
            <a:off x="1240973" y="9773065"/>
            <a:ext cx="9895115" cy="3046988"/>
          </a:xfrm>
          <a:prstGeom prst="rect">
            <a:avLst/>
          </a:prstGeom>
          <a:noFill/>
        </p:spPr>
        <p:txBody>
          <a:bodyPr wrap="square" rtlCol="0">
            <a:spAutoFit/>
          </a:bodyPr>
          <a:lstStyle/>
          <a:p>
            <a:r>
              <a:rPr lang="en-GB" sz="4800" dirty="0"/>
              <a:t>Contact methods: </a:t>
            </a:r>
          </a:p>
          <a:p>
            <a:r>
              <a:rPr lang="en-GB" sz="4800" dirty="0">
                <a:hlinkClick r:id="rId4"/>
              </a:rPr>
              <a:t>cindy.pritchard@hants.gov.uk</a:t>
            </a:r>
            <a:endParaRPr lang="en-GB" sz="4800" dirty="0"/>
          </a:p>
          <a:p>
            <a:r>
              <a:rPr lang="en-GB" sz="4800" dirty="0">
                <a:hlinkClick r:id="rId5"/>
              </a:rPr>
              <a:t>EandIsafeguarding@hants.gov.uk</a:t>
            </a:r>
            <a:endParaRPr lang="en-GB" sz="4800" dirty="0"/>
          </a:p>
          <a:p>
            <a:r>
              <a:rPr lang="en-GB" sz="4800" dirty="0"/>
              <a:t>Mobile: 07703 944343</a:t>
            </a:r>
          </a:p>
        </p:txBody>
      </p:sp>
      <p:pic>
        <p:nvPicPr>
          <p:cNvPr id="5" name="Picture 2" descr="Free Resources">
            <a:extLst>
              <a:ext uri="{FF2B5EF4-FFF2-40B4-BE49-F238E27FC236}">
                <a16:creationId xmlns:a16="http://schemas.microsoft.com/office/drawing/2014/main" id="{3871DC1D-236D-6633-D909-76DF6741F5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41902" y="6368142"/>
            <a:ext cx="7008983" cy="373205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915AACB4-C17E-474B-7D49-E9F7E5677F09}"/>
              </a:ext>
            </a:extLst>
          </p:cNvPr>
          <p:cNvCxnSpPr>
            <a:cxnSpLocks/>
          </p:cNvCxnSpPr>
          <p:nvPr/>
        </p:nvCxnSpPr>
        <p:spPr>
          <a:xfrm flipV="1">
            <a:off x="8654144" y="7249868"/>
            <a:ext cx="8537973" cy="59547"/>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436235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4A833-B97B-1FC3-A9B2-E699A106F448}"/>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A274564-FCE7-C62D-8AE5-D206CFB275E0}"/>
              </a:ext>
            </a:extLst>
          </p:cNvPr>
          <p:cNvSpPr>
            <a:spLocks noGrp="1"/>
          </p:cNvSpPr>
          <p:nvPr>
            <p:ph idx="1"/>
          </p:nvPr>
        </p:nvSpPr>
        <p:spPr/>
        <p:txBody>
          <a:bodyPr/>
          <a:lstStyle/>
          <a:p>
            <a:pPr marL="0" indent="0">
              <a:buNone/>
            </a:pPr>
            <a:r>
              <a:rPr lang="en-GB" dirty="0"/>
              <a:t>Contents</a:t>
            </a:r>
          </a:p>
        </p:txBody>
      </p:sp>
      <p:sp>
        <p:nvSpPr>
          <p:cNvPr id="2" name="TextBox 1">
            <a:extLst>
              <a:ext uri="{FF2B5EF4-FFF2-40B4-BE49-F238E27FC236}">
                <a16:creationId xmlns:a16="http://schemas.microsoft.com/office/drawing/2014/main" id="{DA966805-4464-2C2D-91A5-4710BA02888D}"/>
              </a:ext>
            </a:extLst>
          </p:cNvPr>
          <p:cNvSpPr txBox="1"/>
          <p:nvPr/>
        </p:nvSpPr>
        <p:spPr>
          <a:xfrm>
            <a:off x="369321" y="820162"/>
            <a:ext cx="23643770" cy="12403395"/>
          </a:xfrm>
          <a:prstGeom prst="rect">
            <a:avLst/>
          </a:prstGeom>
          <a:solidFill>
            <a:srgbClr val="FFFFF3"/>
          </a:solidFill>
          <a:ln>
            <a:solidFill>
              <a:schemeClr val="tx2"/>
            </a:solidFill>
          </a:ln>
        </p:spPr>
        <p:txBody>
          <a:bodyPr wrap="square" rtlCol="0">
            <a:spAutoFit/>
          </a:bodyPr>
          <a:lstStyle/>
          <a:p>
            <a:r>
              <a:rPr lang="en-GB" sz="3200" b="1" u="sng" dirty="0">
                <a:latin typeface="Comic Sans MS" panose="030F0702030302020204" pitchFamily="66" charset="0"/>
              </a:rPr>
              <a:t>Training &amp; Resources:</a:t>
            </a:r>
          </a:p>
          <a:p>
            <a:r>
              <a:rPr lang="en-GB" sz="3200" dirty="0">
                <a:latin typeface="Comic Sans MS" panose="030F0702030302020204" pitchFamily="66" charset="0"/>
              </a:rPr>
              <a:t>Slide 5: HSCP training offer for virtual courses. Other Elearning is also available (All)</a:t>
            </a:r>
          </a:p>
          <a:p>
            <a:r>
              <a:rPr lang="en-GB" sz="3200" dirty="0">
                <a:latin typeface="Comic Sans MS" panose="030F0702030302020204" pitchFamily="66" charset="0"/>
              </a:rPr>
              <a:t>Slide 6</a:t>
            </a:r>
            <a:r>
              <a:rPr lang="en-GB" sz="3200">
                <a:latin typeface="Comic Sans MS" panose="030F0702030302020204" pitchFamily="66" charset="0"/>
              </a:rPr>
              <a:t>: Martyn’s </a:t>
            </a:r>
            <a:r>
              <a:rPr lang="en-GB" sz="3200" dirty="0">
                <a:latin typeface="Comic Sans MS" panose="030F0702030302020204" pitchFamily="66" charset="0"/>
              </a:rPr>
              <a:t>Law webinars (All)</a:t>
            </a:r>
          </a:p>
          <a:p>
            <a:r>
              <a:rPr lang="en-GB" sz="3200" dirty="0">
                <a:latin typeface="Comic Sans MS" panose="030F0702030302020204" pitchFamily="66" charset="0"/>
              </a:rPr>
              <a:t>Slide 7: SOUK- DSL’s Extremism and Radicalisation workshop South East (Secondary)</a:t>
            </a:r>
          </a:p>
          <a:p>
            <a:r>
              <a:rPr lang="en-GB" sz="3200" dirty="0">
                <a:latin typeface="Comic Sans MS" panose="030F0702030302020204" pitchFamily="66" charset="0"/>
              </a:rPr>
              <a:t>Slide 8: NSPCC Mandatory reporting webinars (All)</a:t>
            </a:r>
          </a:p>
          <a:p>
            <a:r>
              <a:rPr lang="en-GB" sz="3200" dirty="0">
                <a:latin typeface="Comic Sans MS" panose="030F0702030302020204" pitchFamily="66" charset="0"/>
              </a:rPr>
              <a:t>Slide 9: Sussex Prisoner’s Families – resources to support (All)</a:t>
            </a:r>
          </a:p>
          <a:p>
            <a:r>
              <a:rPr lang="en-GB" sz="3200" dirty="0">
                <a:latin typeface="Comic Sans MS" panose="030F0702030302020204" pitchFamily="66" charset="0"/>
              </a:rPr>
              <a:t>Slide 10: Kent CC &amp; West Sussex CC: resources for SEND focussed on radicalisation &amp; Prevent (All). </a:t>
            </a:r>
          </a:p>
          <a:p>
            <a:r>
              <a:rPr lang="en-GB" sz="3200" dirty="0">
                <a:latin typeface="Comic Sans MS" panose="030F0702030302020204" pitchFamily="66" charset="0"/>
              </a:rPr>
              <a:t>Slide 11: Educate Against Hate resources for Further Education (FE). </a:t>
            </a:r>
          </a:p>
          <a:p>
            <a:r>
              <a:rPr lang="en-GB" sz="3200" dirty="0">
                <a:latin typeface="Comic Sans MS" panose="030F0702030302020204" pitchFamily="66" charset="0"/>
              </a:rPr>
              <a:t>Slide 12: NSPCC Speak out Stay Safe updated resources and workshops (Primary)</a:t>
            </a:r>
          </a:p>
          <a:p>
            <a:r>
              <a:rPr lang="en-GB" sz="3200" dirty="0">
                <a:latin typeface="Comic Sans MS" panose="030F0702030302020204" pitchFamily="66" charset="0"/>
              </a:rPr>
              <a:t>Slide 13: Grassroots Suicide Prevention APP – can be downloaded for free and supports with safety planning. (All)</a:t>
            </a:r>
          </a:p>
          <a:p>
            <a:r>
              <a:rPr lang="en-GB" sz="3200" dirty="0">
                <a:latin typeface="Comic Sans MS" panose="030F0702030302020204" pitchFamily="66" charset="0"/>
              </a:rPr>
              <a:t>Slide 14: Thames Valley Cyber Protect team are inviting Parents and carers to join engaging and informative Cyber Security training presentations (All)</a:t>
            </a:r>
          </a:p>
          <a:p>
            <a:r>
              <a:rPr lang="en-GB" sz="3200" dirty="0">
                <a:latin typeface="Comic Sans MS" panose="030F0702030302020204" pitchFamily="66" charset="0"/>
              </a:rPr>
              <a:t>Slide 15:SEROCU training about child financial exploitation. </a:t>
            </a:r>
          </a:p>
          <a:p>
            <a:r>
              <a:rPr lang="en-GB" sz="3200" dirty="0">
                <a:latin typeface="Comic Sans MS" panose="030F0702030302020204" pitchFamily="66" charset="0"/>
              </a:rPr>
              <a:t>Slide 16: Not training or a resource, but a chance to give your view: Domestic Abuse Survey (All)</a:t>
            </a:r>
          </a:p>
          <a:p>
            <a:r>
              <a:rPr lang="en-GB" sz="3200" b="1" u="sng" dirty="0">
                <a:latin typeface="Comic Sans MS" panose="030F0702030302020204" pitchFamily="66" charset="0"/>
              </a:rPr>
              <a:t>Online safety/Tech:</a:t>
            </a:r>
          </a:p>
          <a:p>
            <a:r>
              <a:rPr lang="en-GB" sz="3200" dirty="0">
                <a:latin typeface="Comic Sans MS" panose="030F0702030302020204" pitchFamily="66" charset="0"/>
              </a:rPr>
              <a:t>Slide 17: Internet Matters: article on the impact of news on children and young people (All).</a:t>
            </a:r>
          </a:p>
          <a:p>
            <a:r>
              <a:rPr lang="en-GB" sz="3200" dirty="0">
                <a:latin typeface="Comic Sans MS" panose="030F0702030302020204" pitchFamily="66" charset="0"/>
              </a:rPr>
              <a:t>Slide 18: Gov.UK new laws to target online abuse and pornography (All)</a:t>
            </a:r>
          </a:p>
          <a:p>
            <a:r>
              <a:rPr lang="en-GB" sz="3200" dirty="0">
                <a:latin typeface="Comic Sans MS" panose="030F0702030302020204" pitchFamily="66" charset="0"/>
              </a:rPr>
              <a:t>Slide 19: Gov.UK: Ofsted and AI: guidance and information on how Ofsted are inspecting AI (Primary and Secondary)</a:t>
            </a:r>
          </a:p>
          <a:p>
            <a:r>
              <a:rPr lang="en-GB" sz="3200" dirty="0">
                <a:latin typeface="Comic Sans MS" panose="030F0702030302020204" pitchFamily="66" charset="0"/>
              </a:rPr>
              <a:t>Slide 20: Gov.UK: guidance on 2-step verification to protect from hackers (All)</a:t>
            </a:r>
          </a:p>
          <a:p>
            <a:r>
              <a:rPr lang="en-GB" sz="3200" dirty="0">
                <a:latin typeface="Comic Sans MS" panose="030F0702030302020204" pitchFamily="66" charset="0"/>
              </a:rPr>
              <a:t>Slide 21: More in Common: Parents Talk Online Safety – article about parental concerns for their children (All)</a:t>
            </a:r>
          </a:p>
          <a:p>
            <a:r>
              <a:rPr lang="en-GB" sz="3200" dirty="0">
                <a:latin typeface="Comic Sans MS" panose="030F0702030302020204" pitchFamily="66" charset="0"/>
              </a:rPr>
              <a:t>Slide 22: Nuffield Foundations: two articles about ‘Growing up online’ and Gen Z use of tech (All)</a:t>
            </a:r>
          </a:p>
          <a:p>
            <a:r>
              <a:rPr lang="en-GB" sz="3200" b="1" u="sng" dirty="0">
                <a:latin typeface="Comic Sans MS" panose="030F0702030302020204" pitchFamily="66" charset="0"/>
              </a:rPr>
              <a:t>Articles related to services for families</a:t>
            </a:r>
          </a:p>
          <a:p>
            <a:r>
              <a:rPr lang="en-GB" sz="3200" dirty="0">
                <a:latin typeface="Comic Sans MS" panose="030F0702030302020204" pitchFamily="66" charset="0"/>
              </a:rPr>
              <a:t>Slide 23: NSPCC research on the importance of Early Help (All)</a:t>
            </a:r>
          </a:p>
          <a:p>
            <a:r>
              <a:rPr lang="en-GB" sz="3200" dirty="0">
                <a:latin typeface="Comic Sans MS" panose="030F0702030302020204" pitchFamily="66" charset="0"/>
              </a:rPr>
              <a:t>Slide 24: Children’s Commissioner report: the Children’s Plan Vision for Care (All)</a:t>
            </a:r>
          </a:p>
          <a:p>
            <a:r>
              <a:rPr lang="en-GB" sz="3200" dirty="0">
                <a:latin typeface="Comic Sans MS" panose="030F0702030302020204" pitchFamily="66" charset="0"/>
              </a:rPr>
              <a:t>Slide 25: Centre for Young Lives article about the Best Start Family Hubs (All)</a:t>
            </a:r>
          </a:p>
        </p:txBody>
      </p:sp>
    </p:spTree>
    <p:extLst>
      <p:ext uri="{BB962C8B-B14F-4D97-AF65-F5344CB8AC3E}">
        <p14:creationId xmlns:p14="http://schemas.microsoft.com/office/powerpoint/2010/main" val="3922236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C3CFCC0-E80D-EBFB-009C-02BB750BE29F}"/>
              </a:ext>
            </a:extLst>
          </p:cNvPr>
          <p:cNvSpPr>
            <a:spLocks noGrp="1"/>
          </p:cNvSpPr>
          <p:nvPr>
            <p:ph idx="1"/>
          </p:nvPr>
        </p:nvSpPr>
        <p:spPr/>
        <p:txBody>
          <a:bodyPr/>
          <a:lstStyle/>
          <a:p>
            <a:pPr marL="0" indent="0">
              <a:buNone/>
            </a:pPr>
            <a:r>
              <a:rPr lang="en-GB" dirty="0"/>
              <a:t>Contents continued: </a:t>
            </a:r>
          </a:p>
        </p:txBody>
      </p:sp>
      <p:sp>
        <p:nvSpPr>
          <p:cNvPr id="3" name="TextBox 2">
            <a:extLst>
              <a:ext uri="{FF2B5EF4-FFF2-40B4-BE49-F238E27FC236}">
                <a16:creationId xmlns:a16="http://schemas.microsoft.com/office/drawing/2014/main" id="{F6659FAD-F1BE-15B8-6C93-B6ACC5A5FD2F}"/>
              </a:ext>
            </a:extLst>
          </p:cNvPr>
          <p:cNvSpPr txBox="1"/>
          <p:nvPr/>
        </p:nvSpPr>
        <p:spPr>
          <a:xfrm>
            <a:off x="255020" y="846713"/>
            <a:ext cx="23646380" cy="12649617"/>
          </a:xfrm>
          <a:prstGeom prst="rect">
            <a:avLst/>
          </a:prstGeom>
          <a:solidFill>
            <a:srgbClr val="FFFFF3"/>
          </a:solidFill>
          <a:ln>
            <a:solidFill>
              <a:schemeClr val="tx2"/>
            </a:solidFill>
          </a:ln>
        </p:spPr>
        <p:txBody>
          <a:bodyPr wrap="square" rtlCol="0">
            <a:spAutoFit/>
          </a:bodyPr>
          <a:lstStyle/>
          <a:p>
            <a:r>
              <a:rPr lang="en-GB" sz="3600" b="1" u="sng" dirty="0">
                <a:latin typeface="Comic Sans MS" panose="030F0702030302020204" pitchFamily="66" charset="0"/>
              </a:rPr>
              <a:t>Domestic Abuse: </a:t>
            </a:r>
          </a:p>
          <a:p>
            <a:r>
              <a:rPr lang="en-GB" sz="3600" dirty="0">
                <a:latin typeface="Comic Sans MS" panose="030F0702030302020204" pitchFamily="66" charset="0"/>
              </a:rPr>
              <a:t>Slide 26: Domestic Abuse Commissioner report on Domestic abuse and the court system (All)</a:t>
            </a:r>
          </a:p>
          <a:p>
            <a:r>
              <a:rPr lang="en-GB" sz="3600" dirty="0">
                <a:latin typeface="Comic Sans MS" panose="030F0702030302020204" pitchFamily="66" charset="0"/>
              </a:rPr>
              <a:t>Slide 27: Hampshire Domestic Abuse Partnership launch of ‘Is this Love’ campaign (All)</a:t>
            </a:r>
          </a:p>
          <a:p>
            <a:r>
              <a:rPr lang="en-GB" sz="3600" b="1" u="sng" dirty="0">
                <a:latin typeface="Comic Sans MS" panose="030F0702030302020204" pitchFamily="66" charset="0"/>
              </a:rPr>
              <a:t>Pupil and student wellbeing</a:t>
            </a:r>
          </a:p>
          <a:p>
            <a:r>
              <a:rPr lang="en-GB" sz="3600" dirty="0">
                <a:latin typeface="Comic Sans MS" panose="030F0702030302020204" pitchFamily="66" charset="0"/>
              </a:rPr>
              <a:t>Slide 28: Children’s Society: The Good Childhood Report (All)</a:t>
            </a:r>
          </a:p>
          <a:p>
            <a:r>
              <a:rPr lang="en-GB" sz="3600" dirty="0">
                <a:latin typeface="Comic Sans MS" panose="030F0702030302020204" pitchFamily="66" charset="0"/>
              </a:rPr>
              <a:t>Slide 29: Loughborough University report on school attendance and mental health (Primary &amp; Secondary)</a:t>
            </a:r>
          </a:p>
          <a:p>
            <a:r>
              <a:rPr lang="en-GB" sz="3600" dirty="0">
                <a:latin typeface="Comic Sans MS" panose="030F0702030302020204" pitchFamily="66" charset="0"/>
              </a:rPr>
              <a:t>Slide 30: Office for National Statistics report on suicides in children and young people (All)</a:t>
            </a:r>
          </a:p>
          <a:p>
            <a:r>
              <a:rPr lang="en-GB" sz="3600" dirty="0">
                <a:latin typeface="Comic Sans MS" panose="030F0702030302020204" pitchFamily="66" charset="0"/>
              </a:rPr>
              <a:t>Slide 31: Male Allies UK report on ‘What do Boys Think?’ (All)</a:t>
            </a:r>
          </a:p>
          <a:p>
            <a:r>
              <a:rPr lang="en-GB" sz="3600" b="1" u="sng" dirty="0">
                <a:latin typeface="Comic Sans MS" panose="030F0702030302020204" pitchFamily="66" charset="0"/>
              </a:rPr>
              <a:t>Prevent</a:t>
            </a:r>
          </a:p>
          <a:p>
            <a:r>
              <a:rPr lang="en-GB" sz="3600" dirty="0">
                <a:latin typeface="Comic Sans MS" panose="030F0702030302020204" pitchFamily="66" charset="0"/>
              </a:rPr>
              <a:t>Slide 32: </a:t>
            </a:r>
            <a:r>
              <a:rPr lang="en-GB" sz="3200" dirty="0">
                <a:latin typeface="Comic Sans MS" panose="030F0702030302020204" pitchFamily="66" charset="0"/>
              </a:rPr>
              <a:t>Office for Students report on institutions response to identifying and reporting Prevent related concerns (All)</a:t>
            </a:r>
          </a:p>
          <a:p>
            <a:r>
              <a:rPr lang="en-GB" sz="3200" b="1" u="sng" dirty="0">
                <a:latin typeface="Comic Sans MS" panose="030F0702030302020204" pitchFamily="66" charset="0"/>
              </a:rPr>
              <a:t>Police related reports:</a:t>
            </a:r>
            <a:endParaRPr lang="en-GB" sz="3600" dirty="0">
              <a:latin typeface="Comic Sans MS" panose="030F0702030302020204" pitchFamily="66" charset="0"/>
            </a:endParaRPr>
          </a:p>
          <a:p>
            <a:r>
              <a:rPr lang="en-GB" sz="3600" dirty="0">
                <a:latin typeface="Comic Sans MS" panose="030F0702030302020204" pitchFamily="66" charset="0"/>
              </a:rPr>
              <a:t>Slide 33: Police Professionals: report on County Lines (All)</a:t>
            </a:r>
          </a:p>
          <a:p>
            <a:r>
              <a:rPr lang="en-GB" sz="3600" dirty="0">
                <a:latin typeface="Comic Sans MS" panose="030F0702030302020204" pitchFamily="66" charset="0"/>
              </a:rPr>
              <a:t>Slide 34: National Crime Agency: report on Operation Beaconport and reviewing historic abuse cases (All)</a:t>
            </a:r>
          </a:p>
          <a:p>
            <a:r>
              <a:rPr lang="en-GB" sz="3600" b="1" u="sng" dirty="0">
                <a:latin typeface="Comic Sans MS" panose="030F0702030302020204" pitchFamily="66" charset="0"/>
              </a:rPr>
              <a:t>Parent related articles:</a:t>
            </a:r>
          </a:p>
          <a:p>
            <a:r>
              <a:rPr lang="en-GB" sz="3600" dirty="0">
                <a:latin typeface="Comic Sans MS" panose="030F0702030302020204" pitchFamily="66" charset="0"/>
              </a:rPr>
              <a:t>Slide 35: Kent Safeguarding Partnership ‘Clear Minds Safer Spaces’ initiative re parental cannabis use (All)</a:t>
            </a:r>
          </a:p>
          <a:p>
            <a:r>
              <a:rPr lang="en-GB" sz="3600" dirty="0">
                <a:latin typeface="Comic Sans MS" panose="030F0702030302020204" pitchFamily="66" charset="0"/>
              </a:rPr>
              <a:t>Slide 36: Gov.UK: government action to protect children from abusive parents – change to contact (All)</a:t>
            </a:r>
            <a:endParaRPr lang="en-GB" sz="2000" b="1" u="sng" dirty="0">
              <a:latin typeface="Comic Sans MS" panose="030F0702030302020204" pitchFamily="66" charset="0"/>
            </a:endParaRPr>
          </a:p>
          <a:p>
            <a:r>
              <a:rPr lang="en-GB" sz="3600" b="1" u="sng" dirty="0">
                <a:latin typeface="Comic Sans MS" panose="030F0702030302020204" pitchFamily="66" charset="0"/>
              </a:rPr>
              <a:t>Miscellaneous</a:t>
            </a:r>
          </a:p>
          <a:p>
            <a:r>
              <a:rPr lang="en-GB" sz="3600" dirty="0">
                <a:latin typeface="Comic Sans MS" panose="030F0702030302020204" pitchFamily="66" charset="0"/>
              </a:rPr>
              <a:t>Slide 37: Institute of Health Visiting: link to a survey about shaping future research on babies and young children’s development (EYFS)</a:t>
            </a:r>
          </a:p>
          <a:p>
            <a:r>
              <a:rPr lang="en-GB" sz="3600" dirty="0">
                <a:latin typeface="Comic Sans MS" panose="030F0702030302020204" pitchFamily="66" charset="0"/>
              </a:rPr>
              <a:t>Slide 38: NSPCC article about ‘Why Language matters’ and use of the term ‘alleged’ (All)</a:t>
            </a:r>
          </a:p>
          <a:p>
            <a:r>
              <a:rPr lang="en-GB" sz="3600" dirty="0">
                <a:latin typeface="Comic Sans MS" panose="030F0702030302020204" pitchFamily="66" charset="0"/>
              </a:rPr>
              <a:t>Slide 39: Research in Practice article about supporting transitional safeguarding (All)</a:t>
            </a:r>
          </a:p>
          <a:p>
            <a:r>
              <a:rPr lang="en-GB" sz="3600" u="sng" dirty="0">
                <a:latin typeface="Comic Sans MS" panose="030F0702030302020204" pitchFamily="66" charset="0"/>
              </a:rPr>
              <a:t>Slide 40: A legal article on Subject Access Requests and new guidance about this (All) </a:t>
            </a:r>
            <a:endParaRPr lang="en-GB" sz="3600" b="1" u="sng" dirty="0">
              <a:latin typeface="Comic Sans MS" panose="030F0702030302020204" pitchFamily="66" charset="0"/>
            </a:endParaRPr>
          </a:p>
          <a:p>
            <a:endParaRPr lang="en-GB" sz="3600" dirty="0">
              <a:latin typeface="Comic Sans MS" panose="030F0702030302020204" pitchFamily="66" charset="0"/>
            </a:endParaRPr>
          </a:p>
        </p:txBody>
      </p:sp>
    </p:spTree>
    <p:extLst>
      <p:ext uri="{BB962C8B-B14F-4D97-AF65-F5344CB8AC3E}">
        <p14:creationId xmlns:p14="http://schemas.microsoft.com/office/powerpoint/2010/main" val="997501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A29071-8F7A-0AC4-1BF7-E61C86B3701F}"/>
              </a:ext>
            </a:extLst>
          </p:cNvPr>
          <p:cNvSpPr txBox="1"/>
          <p:nvPr/>
        </p:nvSpPr>
        <p:spPr>
          <a:xfrm>
            <a:off x="11740754" y="104041"/>
            <a:ext cx="4186871" cy="1631216"/>
          </a:xfrm>
          <a:prstGeom prst="rect">
            <a:avLst/>
          </a:prstGeom>
          <a:noFill/>
        </p:spPr>
        <p:txBody>
          <a:bodyPr wrap="square" rtlCol="0">
            <a:spAutoFit/>
          </a:bodyPr>
          <a:lstStyle/>
          <a:p>
            <a:r>
              <a:rPr lang="en-GB" sz="6000" dirty="0"/>
              <a:t>HSCP</a:t>
            </a:r>
            <a:r>
              <a:rPr lang="en-GB" sz="4000" dirty="0"/>
              <a:t> training: </a:t>
            </a:r>
          </a:p>
        </p:txBody>
      </p:sp>
      <p:sp>
        <p:nvSpPr>
          <p:cNvPr id="27" name="TextBox 26">
            <a:extLst>
              <a:ext uri="{FF2B5EF4-FFF2-40B4-BE49-F238E27FC236}">
                <a16:creationId xmlns:a16="http://schemas.microsoft.com/office/drawing/2014/main" id="{ACF78DCC-F3AD-3992-8084-0B8661AE084D}"/>
              </a:ext>
            </a:extLst>
          </p:cNvPr>
          <p:cNvSpPr txBox="1"/>
          <p:nvPr/>
        </p:nvSpPr>
        <p:spPr>
          <a:xfrm>
            <a:off x="14786928" y="76791"/>
            <a:ext cx="15659100" cy="1015663"/>
          </a:xfrm>
          <a:prstGeom prst="rect">
            <a:avLst/>
          </a:prstGeom>
          <a:noFill/>
        </p:spPr>
        <p:txBody>
          <a:bodyPr wrap="square">
            <a:spAutoFit/>
          </a:bodyPr>
          <a:lstStyle/>
          <a:p>
            <a:r>
              <a:rPr lang="en-GB" sz="6000" dirty="0">
                <a:hlinkClick r:id="rId3"/>
              </a:rPr>
              <a:t>Events List</a:t>
            </a:r>
            <a:endParaRPr lang="en-GB" sz="6000" dirty="0"/>
          </a:p>
        </p:txBody>
      </p:sp>
      <p:pic>
        <p:nvPicPr>
          <p:cNvPr id="45" name="Picture 2" descr="Capacity Building Training Courses for Belfast based groups - Volunteer Now">
            <a:extLst>
              <a:ext uri="{FF2B5EF4-FFF2-40B4-BE49-F238E27FC236}">
                <a16:creationId xmlns:a16="http://schemas.microsoft.com/office/drawing/2014/main" id="{5F400DF5-4062-494D-52AA-5054B3F285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65141" y="-134181"/>
            <a:ext cx="2961820" cy="294623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56D5A4CA-F70E-4F28-A1CB-E5C854FE79C2}"/>
              </a:ext>
            </a:extLst>
          </p:cNvPr>
          <p:cNvPicPr>
            <a:picLocks noChangeAspect="1"/>
          </p:cNvPicPr>
          <p:nvPr/>
        </p:nvPicPr>
        <p:blipFill>
          <a:blip r:embed="rId5"/>
          <a:srcRect t="4170" b="68263"/>
          <a:stretch>
            <a:fillRect/>
          </a:stretch>
        </p:blipFill>
        <p:spPr>
          <a:xfrm>
            <a:off x="380200" y="260571"/>
            <a:ext cx="10715428" cy="1663765"/>
          </a:xfrm>
          <a:prstGeom prst="rect">
            <a:avLst/>
          </a:prstGeom>
        </p:spPr>
      </p:pic>
      <p:pic>
        <p:nvPicPr>
          <p:cNvPr id="17" name="Picture 16">
            <a:extLst>
              <a:ext uri="{FF2B5EF4-FFF2-40B4-BE49-F238E27FC236}">
                <a16:creationId xmlns:a16="http://schemas.microsoft.com/office/drawing/2014/main" id="{B2026379-7B20-9F24-9051-31D9C20EB00F}"/>
              </a:ext>
            </a:extLst>
          </p:cNvPr>
          <p:cNvPicPr>
            <a:picLocks noChangeAspect="1"/>
          </p:cNvPicPr>
          <p:nvPr/>
        </p:nvPicPr>
        <p:blipFill>
          <a:blip r:embed="rId5"/>
          <a:srcRect t="72286"/>
          <a:stretch>
            <a:fillRect/>
          </a:stretch>
        </p:blipFill>
        <p:spPr>
          <a:xfrm>
            <a:off x="408610" y="1980168"/>
            <a:ext cx="10658608" cy="1663765"/>
          </a:xfrm>
          <a:prstGeom prst="rect">
            <a:avLst/>
          </a:prstGeom>
        </p:spPr>
      </p:pic>
      <p:pic>
        <p:nvPicPr>
          <p:cNvPr id="19" name="Picture 18">
            <a:extLst>
              <a:ext uri="{FF2B5EF4-FFF2-40B4-BE49-F238E27FC236}">
                <a16:creationId xmlns:a16="http://schemas.microsoft.com/office/drawing/2014/main" id="{2468224D-A61A-1860-9C14-4E5299CDE4D9}"/>
              </a:ext>
            </a:extLst>
          </p:cNvPr>
          <p:cNvPicPr>
            <a:picLocks noChangeAspect="1"/>
          </p:cNvPicPr>
          <p:nvPr/>
        </p:nvPicPr>
        <p:blipFill>
          <a:blip r:embed="rId6"/>
          <a:srcRect b="63923"/>
          <a:stretch>
            <a:fillRect/>
          </a:stretch>
        </p:blipFill>
        <p:spPr>
          <a:xfrm>
            <a:off x="484558" y="3820958"/>
            <a:ext cx="10105470" cy="1831102"/>
          </a:xfrm>
          <a:prstGeom prst="rect">
            <a:avLst/>
          </a:prstGeom>
        </p:spPr>
      </p:pic>
      <p:pic>
        <p:nvPicPr>
          <p:cNvPr id="22" name="Picture 21">
            <a:extLst>
              <a:ext uri="{FF2B5EF4-FFF2-40B4-BE49-F238E27FC236}">
                <a16:creationId xmlns:a16="http://schemas.microsoft.com/office/drawing/2014/main" id="{BB7E5799-367C-3799-594D-28343177E704}"/>
              </a:ext>
            </a:extLst>
          </p:cNvPr>
          <p:cNvPicPr>
            <a:picLocks noChangeAspect="1"/>
          </p:cNvPicPr>
          <p:nvPr/>
        </p:nvPicPr>
        <p:blipFill>
          <a:blip r:embed="rId6"/>
          <a:srcRect t="75960" r="27467"/>
          <a:stretch>
            <a:fillRect/>
          </a:stretch>
        </p:blipFill>
        <p:spPr>
          <a:xfrm>
            <a:off x="293537" y="5587329"/>
            <a:ext cx="9275665" cy="1544074"/>
          </a:xfrm>
          <a:prstGeom prst="rect">
            <a:avLst/>
          </a:prstGeom>
        </p:spPr>
      </p:pic>
      <p:pic>
        <p:nvPicPr>
          <p:cNvPr id="25" name="Picture 24">
            <a:extLst>
              <a:ext uri="{FF2B5EF4-FFF2-40B4-BE49-F238E27FC236}">
                <a16:creationId xmlns:a16="http://schemas.microsoft.com/office/drawing/2014/main" id="{6751C182-8BCB-76BD-31EF-32F26C88C095}"/>
              </a:ext>
            </a:extLst>
          </p:cNvPr>
          <p:cNvPicPr>
            <a:picLocks noChangeAspect="1"/>
          </p:cNvPicPr>
          <p:nvPr/>
        </p:nvPicPr>
        <p:blipFill>
          <a:blip r:embed="rId7"/>
          <a:srcRect t="6420" b="65803"/>
          <a:stretch>
            <a:fillRect/>
          </a:stretch>
        </p:blipFill>
        <p:spPr>
          <a:xfrm>
            <a:off x="484558" y="7370523"/>
            <a:ext cx="9944954" cy="1544073"/>
          </a:xfrm>
          <a:prstGeom prst="rect">
            <a:avLst/>
          </a:prstGeom>
        </p:spPr>
      </p:pic>
      <p:pic>
        <p:nvPicPr>
          <p:cNvPr id="29" name="Picture 28">
            <a:extLst>
              <a:ext uri="{FF2B5EF4-FFF2-40B4-BE49-F238E27FC236}">
                <a16:creationId xmlns:a16="http://schemas.microsoft.com/office/drawing/2014/main" id="{D11E0CE2-17CB-8BC9-5267-CA0AC5CD6006}"/>
              </a:ext>
            </a:extLst>
          </p:cNvPr>
          <p:cNvPicPr>
            <a:picLocks noChangeAspect="1"/>
          </p:cNvPicPr>
          <p:nvPr/>
        </p:nvPicPr>
        <p:blipFill>
          <a:blip r:embed="rId7"/>
          <a:srcRect t="70566"/>
          <a:stretch>
            <a:fillRect/>
          </a:stretch>
        </p:blipFill>
        <p:spPr>
          <a:xfrm>
            <a:off x="332217" y="8914596"/>
            <a:ext cx="10097295" cy="1661225"/>
          </a:xfrm>
          <a:prstGeom prst="rect">
            <a:avLst/>
          </a:prstGeom>
        </p:spPr>
      </p:pic>
      <p:pic>
        <p:nvPicPr>
          <p:cNvPr id="33" name="Picture 32">
            <a:extLst>
              <a:ext uri="{FF2B5EF4-FFF2-40B4-BE49-F238E27FC236}">
                <a16:creationId xmlns:a16="http://schemas.microsoft.com/office/drawing/2014/main" id="{F088F20C-4D32-5916-1EA6-19C079800FBF}"/>
              </a:ext>
            </a:extLst>
          </p:cNvPr>
          <p:cNvPicPr>
            <a:picLocks noChangeAspect="1"/>
          </p:cNvPicPr>
          <p:nvPr/>
        </p:nvPicPr>
        <p:blipFill>
          <a:blip r:embed="rId8"/>
          <a:srcRect t="2807" b="68441"/>
          <a:stretch>
            <a:fillRect/>
          </a:stretch>
        </p:blipFill>
        <p:spPr>
          <a:xfrm>
            <a:off x="293537" y="10794395"/>
            <a:ext cx="10487511" cy="1652735"/>
          </a:xfrm>
          <a:prstGeom prst="rect">
            <a:avLst/>
          </a:prstGeom>
        </p:spPr>
      </p:pic>
      <p:pic>
        <p:nvPicPr>
          <p:cNvPr id="37" name="Picture 36">
            <a:extLst>
              <a:ext uri="{FF2B5EF4-FFF2-40B4-BE49-F238E27FC236}">
                <a16:creationId xmlns:a16="http://schemas.microsoft.com/office/drawing/2014/main" id="{03E82E73-F7E1-4FBD-6B41-9364E9EA850C}"/>
              </a:ext>
            </a:extLst>
          </p:cNvPr>
          <p:cNvPicPr>
            <a:picLocks noChangeAspect="1"/>
          </p:cNvPicPr>
          <p:nvPr/>
        </p:nvPicPr>
        <p:blipFill>
          <a:blip r:embed="rId8"/>
          <a:srcRect t="62484" b="7453"/>
          <a:stretch>
            <a:fillRect/>
          </a:stretch>
        </p:blipFill>
        <p:spPr>
          <a:xfrm>
            <a:off x="10781048" y="1772100"/>
            <a:ext cx="10097294" cy="1663765"/>
          </a:xfrm>
          <a:prstGeom prst="rect">
            <a:avLst/>
          </a:prstGeom>
        </p:spPr>
      </p:pic>
      <p:pic>
        <p:nvPicPr>
          <p:cNvPr id="41" name="Picture 40">
            <a:extLst>
              <a:ext uri="{FF2B5EF4-FFF2-40B4-BE49-F238E27FC236}">
                <a16:creationId xmlns:a16="http://schemas.microsoft.com/office/drawing/2014/main" id="{ED90BBFE-E415-88C2-E636-818A11BF9D57}"/>
              </a:ext>
            </a:extLst>
          </p:cNvPr>
          <p:cNvPicPr>
            <a:picLocks noChangeAspect="1"/>
          </p:cNvPicPr>
          <p:nvPr/>
        </p:nvPicPr>
        <p:blipFill>
          <a:blip r:embed="rId9"/>
          <a:srcRect t="10615" b="20846"/>
          <a:stretch>
            <a:fillRect/>
          </a:stretch>
        </p:blipFill>
        <p:spPr>
          <a:xfrm>
            <a:off x="10902136" y="3445836"/>
            <a:ext cx="10658608" cy="1343432"/>
          </a:xfrm>
          <a:prstGeom prst="rect">
            <a:avLst/>
          </a:prstGeom>
        </p:spPr>
      </p:pic>
      <p:pic>
        <p:nvPicPr>
          <p:cNvPr id="5" name="Picture 4">
            <a:extLst>
              <a:ext uri="{FF2B5EF4-FFF2-40B4-BE49-F238E27FC236}">
                <a16:creationId xmlns:a16="http://schemas.microsoft.com/office/drawing/2014/main" id="{50FE6D26-DF29-5A6D-CD36-C930233CF075}"/>
              </a:ext>
            </a:extLst>
          </p:cNvPr>
          <p:cNvPicPr>
            <a:picLocks noChangeAspect="1"/>
          </p:cNvPicPr>
          <p:nvPr/>
        </p:nvPicPr>
        <p:blipFill>
          <a:blip r:embed="rId10"/>
          <a:srcRect t="9230" b="23228"/>
          <a:stretch>
            <a:fillRect/>
          </a:stretch>
        </p:blipFill>
        <p:spPr>
          <a:xfrm>
            <a:off x="10902136" y="4794778"/>
            <a:ext cx="10779696" cy="1681727"/>
          </a:xfrm>
          <a:prstGeom prst="rect">
            <a:avLst/>
          </a:prstGeom>
        </p:spPr>
      </p:pic>
      <p:pic>
        <p:nvPicPr>
          <p:cNvPr id="9" name="Picture 8">
            <a:extLst>
              <a:ext uri="{FF2B5EF4-FFF2-40B4-BE49-F238E27FC236}">
                <a16:creationId xmlns:a16="http://schemas.microsoft.com/office/drawing/2014/main" id="{24D7B5D5-350F-4527-ACDC-63D482157A23}"/>
              </a:ext>
            </a:extLst>
          </p:cNvPr>
          <p:cNvPicPr>
            <a:picLocks noChangeAspect="1"/>
          </p:cNvPicPr>
          <p:nvPr/>
        </p:nvPicPr>
        <p:blipFill>
          <a:blip r:embed="rId11"/>
          <a:srcRect b="67580"/>
          <a:stretch>
            <a:fillRect/>
          </a:stretch>
        </p:blipFill>
        <p:spPr>
          <a:xfrm>
            <a:off x="11095628" y="6476505"/>
            <a:ext cx="9811124" cy="1887009"/>
          </a:xfrm>
          <a:prstGeom prst="rect">
            <a:avLst/>
          </a:prstGeom>
        </p:spPr>
      </p:pic>
      <p:pic>
        <p:nvPicPr>
          <p:cNvPr id="13" name="Picture 12">
            <a:extLst>
              <a:ext uri="{FF2B5EF4-FFF2-40B4-BE49-F238E27FC236}">
                <a16:creationId xmlns:a16="http://schemas.microsoft.com/office/drawing/2014/main" id="{C0583C66-AF56-A823-1FB5-5F36FDBFF556}"/>
              </a:ext>
            </a:extLst>
          </p:cNvPr>
          <p:cNvPicPr>
            <a:picLocks noChangeAspect="1"/>
          </p:cNvPicPr>
          <p:nvPr/>
        </p:nvPicPr>
        <p:blipFill>
          <a:blip r:embed="rId11"/>
          <a:srcRect t="71649"/>
          <a:stretch>
            <a:fillRect/>
          </a:stretch>
        </p:blipFill>
        <p:spPr>
          <a:xfrm>
            <a:off x="11268383" y="8158232"/>
            <a:ext cx="9122624" cy="1661225"/>
          </a:xfrm>
          <a:prstGeom prst="rect">
            <a:avLst/>
          </a:prstGeom>
        </p:spPr>
      </p:pic>
      <p:pic>
        <p:nvPicPr>
          <p:cNvPr id="16" name="Picture 15">
            <a:extLst>
              <a:ext uri="{FF2B5EF4-FFF2-40B4-BE49-F238E27FC236}">
                <a16:creationId xmlns:a16="http://schemas.microsoft.com/office/drawing/2014/main" id="{9A310688-0DAD-0CF1-C07E-0268AA9F4026}"/>
              </a:ext>
            </a:extLst>
          </p:cNvPr>
          <p:cNvPicPr>
            <a:picLocks noChangeAspect="1"/>
          </p:cNvPicPr>
          <p:nvPr/>
        </p:nvPicPr>
        <p:blipFill>
          <a:blip r:embed="rId12"/>
          <a:srcRect t="5296" b="59225"/>
          <a:stretch>
            <a:fillRect/>
          </a:stretch>
        </p:blipFill>
        <p:spPr>
          <a:xfrm>
            <a:off x="11276055" y="9857402"/>
            <a:ext cx="9656953" cy="1887009"/>
          </a:xfrm>
          <a:prstGeom prst="rect">
            <a:avLst/>
          </a:prstGeom>
        </p:spPr>
      </p:pic>
      <p:pic>
        <p:nvPicPr>
          <p:cNvPr id="20" name="Picture 19">
            <a:extLst>
              <a:ext uri="{FF2B5EF4-FFF2-40B4-BE49-F238E27FC236}">
                <a16:creationId xmlns:a16="http://schemas.microsoft.com/office/drawing/2014/main" id="{6E6EFFFB-47F9-4C41-31E5-C001AD83ADBB}"/>
              </a:ext>
            </a:extLst>
          </p:cNvPr>
          <p:cNvPicPr>
            <a:picLocks noChangeAspect="1"/>
          </p:cNvPicPr>
          <p:nvPr/>
        </p:nvPicPr>
        <p:blipFill>
          <a:blip r:embed="rId12"/>
          <a:srcRect t="70178" b="1"/>
          <a:stretch>
            <a:fillRect/>
          </a:stretch>
        </p:blipFill>
        <p:spPr>
          <a:xfrm>
            <a:off x="14195967" y="11186060"/>
            <a:ext cx="10172624" cy="1652735"/>
          </a:xfrm>
          <a:prstGeom prst="rect">
            <a:avLst/>
          </a:prstGeom>
        </p:spPr>
      </p:pic>
    </p:spTree>
    <p:extLst>
      <p:ext uri="{BB962C8B-B14F-4D97-AF65-F5344CB8AC3E}">
        <p14:creationId xmlns:p14="http://schemas.microsoft.com/office/powerpoint/2010/main" val="1188404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EA44D-BB76-852C-FEEB-41AB52BE6EF2}"/>
            </a:ext>
          </a:extLst>
        </p:cNvPr>
        <p:cNvGrpSpPr/>
        <p:nvPr/>
      </p:nvGrpSpPr>
      <p:grpSpPr>
        <a:xfrm>
          <a:off x="0" y="0"/>
          <a:ext cx="0" cy="0"/>
          <a:chOff x="0" y="0"/>
          <a:chExt cx="0" cy="0"/>
        </a:xfrm>
      </p:grpSpPr>
      <p:pic>
        <p:nvPicPr>
          <p:cNvPr id="18" name="Picture 2" descr="Capacity Building Training Courses for Belfast based groups - Volunteer Now">
            <a:extLst>
              <a:ext uri="{FF2B5EF4-FFF2-40B4-BE49-F238E27FC236}">
                <a16:creationId xmlns:a16="http://schemas.microsoft.com/office/drawing/2014/main" id="{9326FD15-FCCF-5CC9-1E4E-1EA28E2A8D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2540" y="433668"/>
            <a:ext cx="6164260" cy="613181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FDC9E0D-81A6-90FC-4E9C-5BF558C24F18}"/>
              </a:ext>
            </a:extLst>
          </p:cNvPr>
          <p:cNvSpPr txBox="1"/>
          <p:nvPr/>
        </p:nvSpPr>
        <p:spPr>
          <a:xfrm>
            <a:off x="1447800" y="726183"/>
            <a:ext cx="14249400" cy="1446550"/>
          </a:xfrm>
          <a:prstGeom prst="rect">
            <a:avLst/>
          </a:prstGeom>
          <a:solidFill>
            <a:schemeClr val="accent1">
              <a:lumMod val="20000"/>
              <a:lumOff val="80000"/>
            </a:schemeClr>
          </a:solidFill>
        </p:spPr>
        <p:txBody>
          <a:bodyPr wrap="square">
            <a:spAutoFit/>
          </a:bodyPr>
          <a:lstStyle/>
          <a:p>
            <a:r>
              <a:rPr lang="en-GB" sz="8800" dirty="0"/>
              <a:t>NEW: Martyn's Law Update</a:t>
            </a:r>
          </a:p>
        </p:txBody>
      </p:sp>
      <p:graphicFrame>
        <p:nvGraphicFramePr>
          <p:cNvPr id="7" name="Table 6">
            <a:extLst>
              <a:ext uri="{FF2B5EF4-FFF2-40B4-BE49-F238E27FC236}">
                <a16:creationId xmlns:a16="http://schemas.microsoft.com/office/drawing/2014/main" id="{83879A4D-1EC3-F8C7-679D-0B5FCE94724A}"/>
              </a:ext>
            </a:extLst>
          </p:cNvPr>
          <p:cNvGraphicFramePr>
            <a:graphicFrameLocks noGrp="1"/>
          </p:cNvGraphicFramePr>
          <p:nvPr>
            <p:extLst>
              <p:ext uri="{D42A27DB-BD31-4B8C-83A1-F6EECF244321}">
                <p14:modId xmlns:p14="http://schemas.microsoft.com/office/powerpoint/2010/main" val="1506290804"/>
              </p:ext>
            </p:extLst>
          </p:nvPr>
        </p:nvGraphicFramePr>
        <p:xfrm>
          <a:off x="1095373" y="2508977"/>
          <a:ext cx="11887200" cy="9364101"/>
        </p:xfrm>
        <a:graphic>
          <a:graphicData uri="http://schemas.openxmlformats.org/drawingml/2006/table">
            <a:tbl>
              <a:tblPr/>
              <a:tblGrid>
                <a:gridCol w="11887200">
                  <a:extLst>
                    <a:ext uri="{9D8B030D-6E8A-4147-A177-3AD203B41FA5}">
                      <a16:colId xmlns:a16="http://schemas.microsoft.com/office/drawing/2014/main" val="4181936519"/>
                    </a:ext>
                  </a:extLst>
                </a:gridCol>
              </a:tblGrid>
              <a:tr h="493510">
                <a:tc>
                  <a:txBody>
                    <a:bodyPr/>
                    <a:lstStyle/>
                    <a:p>
                      <a:endParaRPr lang="en-GB" sz="3600" dirty="0"/>
                    </a:p>
                  </a:txBody>
                  <a:tcPr marL="58953" marR="58953" marT="58953" marB="0" anchor="ctr">
                    <a:lnL>
                      <a:noFill/>
                    </a:lnL>
                    <a:lnR>
                      <a:noFill/>
                    </a:lnR>
                    <a:lnT>
                      <a:noFill/>
                    </a:lnT>
                    <a:lnB>
                      <a:noFill/>
                    </a:lnB>
                    <a:solidFill>
                      <a:srgbClr val="FFFFFF"/>
                    </a:solidFill>
                  </a:tcPr>
                </a:tc>
                <a:extLst>
                  <a:ext uri="{0D108BD9-81ED-4DB2-BD59-A6C34878D82A}">
                    <a16:rowId xmlns:a16="http://schemas.microsoft.com/office/drawing/2014/main" val="944193785"/>
                  </a:ext>
                </a:extLst>
              </a:tr>
              <a:tr h="445626">
                <a:tc>
                  <a:txBody>
                    <a:bodyPr/>
                    <a:lstStyle/>
                    <a:p>
                      <a:endParaRPr lang="en-GB" sz="3600" dirty="0"/>
                    </a:p>
                  </a:txBody>
                  <a:tcPr marL="0" marR="0" marT="0" marB="0">
                    <a:lnL>
                      <a:noFill/>
                    </a:lnL>
                    <a:lnR>
                      <a:noFill/>
                    </a:lnR>
                    <a:lnT>
                      <a:noFill/>
                    </a:lnT>
                    <a:lnB>
                      <a:noFill/>
                    </a:lnB>
                    <a:solidFill>
                      <a:srgbClr val="FFFFFF"/>
                    </a:solidFill>
                  </a:tcPr>
                </a:tc>
                <a:extLst>
                  <a:ext uri="{0D108BD9-81ED-4DB2-BD59-A6C34878D82A}">
                    <a16:rowId xmlns:a16="http://schemas.microsoft.com/office/drawing/2014/main" val="978633033"/>
                  </a:ext>
                </a:extLst>
              </a:tr>
              <a:tr h="538414">
                <a:tc>
                  <a:txBody>
                    <a:bodyPr/>
                    <a:lstStyle/>
                    <a:p>
                      <a:pPr algn="l">
                        <a:lnSpc>
                          <a:spcPts val="1575"/>
                        </a:lnSpc>
                        <a:buNone/>
                      </a:pPr>
                      <a:r>
                        <a:rPr lang="en-GB" sz="3600" dirty="0">
                          <a:solidFill>
                            <a:srgbClr val="333333"/>
                          </a:solidFill>
                          <a:effectLst/>
                          <a:latin typeface="arial" panose="020B0604020202020204" pitchFamily="34" charset="0"/>
                        </a:rPr>
                        <a:t> </a:t>
                      </a:r>
                      <a:r>
                        <a:rPr lang="en-GB" sz="3600" b="1" dirty="0">
                          <a:solidFill>
                            <a:srgbClr val="333333"/>
                          </a:solidFill>
                          <a:effectLst/>
                          <a:latin typeface="arial" panose="020B0604020202020204" pitchFamily="34" charset="0"/>
                        </a:rPr>
                        <a:t>Links with access codes to the webinars are below </a:t>
                      </a:r>
                      <a:endParaRPr lang="en-GB" sz="3600" dirty="0">
                        <a:solidFill>
                          <a:srgbClr val="333333"/>
                        </a:solidFill>
                        <a:effectLst/>
                        <a:latin typeface="arial" panose="020B0604020202020204" pitchFamily="34" charset="0"/>
                      </a:endParaRPr>
                    </a:p>
                    <a:p>
                      <a:pPr algn="l">
                        <a:lnSpc>
                          <a:spcPts val="1575"/>
                        </a:lnSpc>
                        <a:buNone/>
                      </a:pPr>
                      <a:br>
                        <a:rPr lang="en-GB" sz="3600" dirty="0">
                          <a:solidFill>
                            <a:srgbClr val="333333"/>
                          </a:solidFill>
                          <a:effectLst/>
                          <a:latin typeface="arial" panose="020B0604020202020204" pitchFamily="34" charset="0"/>
                        </a:rPr>
                      </a:br>
                      <a:endParaRPr lang="en-GB" sz="3600" dirty="0">
                        <a:solidFill>
                          <a:srgbClr val="333333"/>
                        </a:solidFill>
                        <a:effectLst/>
                        <a:latin typeface="arial" panose="020B0604020202020204" pitchFamily="34" charset="0"/>
                      </a:endParaRPr>
                    </a:p>
                  </a:txBody>
                  <a:tcPr marL="0" marR="0" marT="0" marB="0">
                    <a:lnL>
                      <a:noFill/>
                    </a:lnL>
                    <a:lnR>
                      <a:noFill/>
                    </a:lnR>
                    <a:lnT>
                      <a:noFill/>
                    </a:lnT>
                    <a:lnB>
                      <a:noFill/>
                    </a:lnB>
                    <a:solidFill>
                      <a:srgbClr val="FFFFFF"/>
                    </a:solidFill>
                  </a:tcPr>
                </a:tc>
                <a:extLst>
                  <a:ext uri="{0D108BD9-81ED-4DB2-BD59-A6C34878D82A}">
                    <a16:rowId xmlns:a16="http://schemas.microsoft.com/office/drawing/2014/main" val="64123891"/>
                  </a:ext>
                </a:extLst>
              </a:tr>
              <a:tr h="445626">
                <a:tc>
                  <a:txBody>
                    <a:bodyPr/>
                    <a:lstStyle/>
                    <a:p>
                      <a:pPr algn="ctr">
                        <a:buNone/>
                      </a:pPr>
                      <a:endParaRPr lang="en-GB" sz="3600" dirty="0">
                        <a:effectLst/>
                      </a:endParaRPr>
                    </a:p>
                  </a:txBody>
                  <a:tcPr marL="0" marR="0" marT="0" marB="0">
                    <a:lnL>
                      <a:noFill/>
                    </a:lnL>
                    <a:lnR>
                      <a:noFill/>
                    </a:lnR>
                    <a:lnT>
                      <a:noFill/>
                    </a:lnT>
                    <a:lnB>
                      <a:noFill/>
                    </a:lnB>
                    <a:solidFill>
                      <a:srgbClr val="FFFFFF"/>
                    </a:solidFill>
                  </a:tcPr>
                </a:tc>
                <a:extLst>
                  <a:ext uri="{0D108BD9-81ED-4DB2-BD59-A6C34878D82A}">
                    <a16:rowId xmlns:a16="http://schemas.microsoft.com/office/drawing/2014/main" val="948038796"/>
                  </a:ext>
                </a:extLst>
              </a:tr>
              <a:tr h="541394">
                <a:tc>
                  <a:txBody>
                    <a:bodyPr/>
                    <a:lstStyle/>
                    <a:p>
                      <a:endParaRPr lang="en-GB" sz="3600" dirty="0"/>
                    </a:p>
                  </a:txBody>
                  <a:tcPr marL="58953" marR="58953" marT="58953" marB="58953">
                    <a:lnL>
                      <a:noFill/>
                    </a:lnL>
                    <a:lnR>
                      <a:noFill/>
                    </a:lnR>
                    <a:lnT>
                      <a:noFill/>
                    </a:lnT>
                    <a:lnB>
                      <a:noFill/>
                    </a:lnB>
                    <a:solidFill>
                      <a:srgbClr val="FFFFFF"/>
                    </a:solidFill>
                  </a:tcPr>
                </a:tc>
                <a:extLst>
                  <a:ext uri="{0D108BD9-81ED-4DB2-BD59-A6C34878D82A}">
                    <a16:rowId xmlns:a16="http://schemas.microsoft.com/office/drawing/2014/main" val="3711599712"/>
                  </a:ext>
                </a:extLst>
              </a:tr>
              <a:tr h="445626">
                <a:tc>
                  <a:txBody>
                    <a:bodyPr/>
                    <a:lstStyle/>
                    <a:p>
                      <a:pPr algn="ctr">
                        <a:buNone/>
                      </a:pPr>
                      <a:endParaRPr lang="en-GB" sz="3600" dirty="0">
                        <a:effectLst/>
                      </a:endParaRPr>
                    </a:p>
                  </a:txBody>
                  <a:tcPr marL="0" marR="0" marT="0" marB="0">
                    <a:lnL>
                      <a:noFill/>
                    </a:lnL>
                    <a:lnR>
                      <a:noFill/>
                    </a:lnR>
                    <a:lnT>
                      <a:noFill/>
                    </a:lnT>
                    <a:lnB w="6350"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544749037"/>
                  </a:ext>
                </a:extLst>
              </a:tr>
              <a:tr h="891252">
                <a:tc>
                  <a:txBody>
                    <a:bodyPr/>
                    <a:lstStyle/>
                    <a:p>
                      <a:pPr algn="ctr">
                        <a:buNone/>
                      </a:pPr>
                      <a:r>
                        <a:rPr lang="en-GB" sz="3600" b="0" i="0" u="none" strike="noStrike" dirty="0">
                          <a:solidFill>
                            <a:srgbClr val="FFFFFF"/>
                          </a:solidFill>
                          <a:effectLst/>
                          <a:latin typeface="arial" panose="020B0604020202020204" pitchFamily="34" charset="0"/>
                          <a:hlinkClick r:id="rId4" tooltip="https://protect.checkpoint.com/v2/r06/___https://news.service.education.gov.uk/4EA1CBB85A055A41B03530B8B6AE2C3894A7A4A903F3425D053330154A691D0B/A15362EEE6992462556501FE3A155CE9/LE35___.ZXV3MjpoY2Nwcm9kOmM6bzoxZjg2ZTcxNGY3NTYzOTVkZjEwZGQ3YjYwNzkyNWQ5Yzo3Ojg2NDM6ZDM3ZjJlZWEyZTcwNzQ3M2YzNmJhM2Q3YmNkNzA1YTI2OGY5YjdkZDNmMDA4NzdlOTU0ZDVkMzEwZWY0NmNmNzpoOlQ6Rg"/>
                        </a:rPr>
                        <a:t>Wednesday 19th November 1200-1255 Meeting ID: 326 701 784 960 7 Passcode: Rk27yv93</a:t>
                      </a:r>
                      <a:endParaRPr lang="en-GB" sz="3600" dirty="0">
                        <a:effectLst/>
                      </a:endParaRPr>
                    </a:p>
                  </a:txBody>
                  <a:tcPr marL="0" marR="0" marT="0" marB="0">
                    <a:lnL>
                      <a:noFill/>
                    </a:lnL>
                    <a:lnR>
                      <a:noFill/>
                    </a:lnR>
                    <a:lnT w="6350" cap="flat" cmpd="sng" algn="ctr">
                      <a:solidFill>
                        <a:srgbClr val="CCCCCC"/>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164468309"/>
                  </a:ext>
                </a:extLst>
              </a:tr>
              <a:tr h="541394">
                <a:tc>
                  <a:txBody>
                    <a:bodyPr/>
                    <a:lstStyle/>
                    <a:p>
                      <a:endParaRPr lang="en-GB" sz="3600" dirty="0"/>
                    </a:p>
                  </a:txBody>
                  <a:tcPr marL="58953" marR="58953" marT="58953" marB="58953">
                    <a:lnL>
                      <a:noFill/>
                    </a:lnL>
                    <a:lnR>
                      <a:noFill/>
                    </a:lnR>
                    <a:lnT>
                      <a:noFill/>
                    </a:lnT>
                    <a:lnB>
                      <a:noFill/>
                    </a:lnB>
                    <a:solidFill>
                      <a:srgbClr val="FFFFFF"/>
                    </a:solidFill>
                  </a:tcPr>
                </a:tc>
                <a:extLst>
                  <a:ext uri="{0D108BD9-81ED-4DB2-BD59-A6C34878D82A}">
                    <a16:rowId xmlns:a16="http://schemas.microsoft.com/office/drawing/2014/main" val="495182955"/>
                  </a:ext>
                </a:extLst>
              </a:tr>
              <a:tr h="445626">
                <a:tc>
                  <a:txBody>
                    <a:bodyPr/>
                    <a:lstStyle/>
                    <a:p>
                      <a:pPr algn="ctr">
                        <a:buNone/>
                      </a:pPr>
                      <a:endParaRPr lang="en-GB" sz="3600" dirty="0">
                        <a:effectLst/>
                      </a:endParaRPr>
                    </a:p>
                  </a:txBody>
                  <a:tcPr marL="0" marR="0" marT="0" marB="0">
                    <a:lnL>
                      <a:noFill/>
                    </a:lnL>
                    <a:lnR>
                      <a:noFill/>
                    </a:lnR>
                    <a:lnT>
                      <a:noFill/>
                    </a:lnT>
                    <a:lnB w="6350"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662411756"/>
                  </a:ext>
                </a:extLst>
              </a:tr>
              <a:tr h="891252">
                <a:tc>
                  <a:txBody>
                    <a:bodyPr/>
                    <a:lstStyle/>
                    <a:p>
                      <a:pPr algn="l">
                        <a:buNone/>
                      </a:pPr>
                      <a:r>
                        <a:rPr lang="en-GB" sz="3600" b="0" i="0" u="none" strike="noStrike" dirty="0">
                          <a:solidFill>
                            <a:srgbClr val="FFFFFF"/>
                          </a:solidFill>
                          <a:effectLst/>
                          <a:latin typeface="arial" panose="020B0604020202020204" pitchFamily="34" charset="0"/>
                          <a:hlinkClick r:id="rId5" tooltip="https://protect.checkpoint.com/v2/r06/___https://news.service.education.gov.uk/9DCBD3D1EFE14A80AC8C396A06C7A2616679611F485BBF5F704AF7DF8B195D89/A15362EEE6992462556501FE3A155CE9/LE35___.ZXV3MjpoY2Nwcm9kOmM6bzoxZjg2ZTcxNGY3NTYzOTVkZjEwZGQ3YjYwNzkyNWQ5Yzo3OmUxYTg6ZjU2OWZiNDNiZmU5YjE1MDZjMjgyMWM1YzM3MDAzNTllNGFmZDMwZGQ3NmQxNDFiMzQyZjFlN2VlZTczMmM4YTpoOlQ6Rg"/>
                        </a:rPr>
                        <a:t>Thursday 4th December 1200-1255 Join the meeting now Meeting ID: 318 653 548 939 2 Passcode: jE795e4D</a:t>
                      </a:r>
                      <a:endParaRPr lang="en-GB" sz="3600" dirty="0">
                        <a:effectLst/>
                      </a:endParaRPr>
                    </a:p>
                  </a:txBody>
                  <a:tcPr marL="0" marR="0" marT="0" marB="0">
                    <a:lnL>
                      <a:noFill/>
                    </a:lnL>
                    <a:lnR>
                      <a:noFill/>
                    </a:lnR>
                    <a:lnT w="6350" cap="flat" cmpd="sng" algn="ctr">
                      <a:solidFill>
                        <a:srgbClr val="CCCCCC"/>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0899291"/>
                  </a:ext>
                </a:extLst>
              </a:tr>
              <a:tr h="493510">
                <a:tc>
                  <a:txBody>
                    <a:bodyPr/>
                    <a:lstStyle/>
                    <a:p>
                      <a:endParaRPr lang="en-GB" sz="3600" dirty="0"/>
                    </a:p>
                  </a:txBody>
                  <a:tcPr marL="58953" marR="58953" marT="58953" marB="0" anchor="ctr">
                    <a:lnL>
                      <a:noFill/>
                    </a:lnL>
                    <a:lnR>
                      <a:noFill/>
                    </a:lnR>
                    <a:lnT>
                      <a:noFill/>
                    </a:lnT>
                    <a:lnB>
                      <a:noFill/>
                    </a:lnB>
                    <a:solidFill>
                      <a:srgbClr val="FFFFFF"/>
                    </a:solidFill>
                  </a:tcPr>
                </a:tc>
                <a:extLst>
                  <a:ext uri="{0D108BD9-81ED-4DB2-BD59-A6C34878D82A}">
                    <a16:rowId xmlns:a16="http://schemas.microsoft.com/office/drawing/2014/main" val="312099285"/>
                  </a:ext>
                </a:extLst>
              </a:tr>
              <a:tr h="445626">
                <a:tc>
                  <a:txBody>
                    <a:bodyPr/>
                    <a:lstStyle/>
                    <a:p>
                      <a:endParaRPr lang="en-GB" sz="3600" dirty="0"/>
                    </a:p>
                  </a:txBody>
                  <a:tcPr marL="0" marR="0" marT="0" marB="0">
                    <a:lnL>
                      <a:noFill/>
                    </a:lnL>
                    <a:lnR>
                      <a:noFill/>
                    </a:lnR>
                    <a:lnT>
                      <a:noFill/>
                    </a:lnT>
                    <a:lnB>
                      <a:noFill/>
                    </a:lnB>
                    <a:solidFill>
                      <a:srgbClr val="FFFFFF"/>
                    </a:solidFill>
                  </a:tcPr>
                </a:tc>
                <a:extLst>
                  <a:ext uri="{0D108BD9-81ED-4DB2-BD59-A6C34878D82A}">
                    <a16:rowId xmlns:a16="http://schemas.microsoft.com/office/drawing/2014/main" val="3472713963"/>
                  </a:ext>
                </a:extLst>
              </a:tr>
              <a:tr h="541394">
                <a:tc>
                  <a:txBody>
                    <a:bodyPr/>
                    <a:lstStyle/>
                    <a:p>
                      <a:endParaRPr lang="en-GB" sz="3600" dirty="0"/>
                    </a:p>
                  </a:txBody>
                  <a:tcPr marL="58953" marR="58953" marT="58953" marB="58953">
                    <a:lnL>
                      <a:noFill/>
                    </a:lnL>
                    <a:lnR>
                      <a:noFill/>
                    </a:lnR>
                    <a:lnT>
                      <a:noFill/>
                    </a:lnT>
                    <a:lnB>
                      <a:noFill/>
                    </a:lnB>
                    <a:solidFill>
                      <a:srgbClr val="FFFFFF"/>
                    </a:solidFill>
                  </a:tcPr>
                </a:tc>
                <a:extLst>
                  <a:ext uri="{0D108BD9-81ED-4DB2-BD59-A6C34878D82A}">
                    <a16:rowId xmlns:a16="http://schemas.microsoft.com/office/drawing/2014/main" val="3248141532"/>
                  </a:ext>
                </a:extLst>
              </a:tr>
              <a:tr h="445626">
                <a:tc>
                  <a:txBody>
                    <a:bodyPr/>
                    <a:lstStyle/>
                    <a:p>
                      <a:pPr algn="l">
                        <a:buNone/>
                      </a:pPr>
                      <a:endParaRPr lang="en-GB" sz="3600" dirty="0">
                        <a:effectLst/>
                      </a:endParaRPr>
                    </a:p>
                  </a:txBody>
                  <a:tcPr marL="0" marR="0" marT="0" marB="0">
                    <a:lnL>
                      <a:noFill/>
                    </a:lnL>
                    <a:lnR>
                      <a:noFill/>
                    </a:lnR>
                    <a:lnT>
                      <a:noFill/>
                    </a:lnT>
                    <a:lnB w="6350"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1378603194"/>
                  </a:ext>
                </a:extLst>
              </a:tr>
            </a:tbl>
          </a:graphicData>
        </a:graphic>
      </p:graphicFrame>
      <p:sp>
        <p:nvSpPr>
          <p:cNvPr id="8" name="TextBox 7">
            <a:extLst>
              <a:ext uri="{FF2B5EF4-FFF2-40B4-BE49-F238E27FC236}">
                <a16:creationId xmlns:a16="http://schemas.microsoft.com/office/drawing/2014/main" id="{80A3E2A4-5E54-E541-A7FB-1680E570592E}"/>
              </a:ext>
            </a:extLst>
          </p:cNvPr>
          <p:cNvSpPr txBox="1"/>
          <p:nvPr/>
        </p:nvSpPr>
        <p:spPr>
          <a:xfrm>
            <a:off x="14181140" y="6186139"/>
            <a:ext cx="8466140" cy="6247864"/>
          </a:xfrm>
          <a:prstGeom prst="rect">
            <a:avLst/>
          </a:prstGeom>
          <a:solidFill>
            <a:srgbClr val="FFFFF3"/>
          </a:solidFill>
          <a:ln>
            <a:solidFill>
              <a:schemeClr val="tx2"/>
            </a:solidFill>
          </a:ln>
        </p:spPr>
        <p:txBody>
          <a:bodyPr wrap="square" rtlCol="0">
            <a:spAutoFit/>
          </a:bodyPr>
          <a:lstStyle/>
          <a:p>
            <a:r>
              <a:rPr lang="en-GB" sz="8000" dirty="0"/>
              <a:t>Additional dates for Martyn’s Law training – you can click on one of the links to attend. </a:t>
            </a:r>
          </a:p>
        </p:txBody>
      </p:sp>
    </p:spTree>
    <p:extLst>
      <p:ext uri="{BB962C8B-B14F-4D97-AF65-F5344CB8AC3E}">
        <p14:creationId xmlns:p14="http://schemas.microsoft.com/office/powerpoint/2010/main" val="2769713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F2C2C-9E05-6C3D-2295-727FE651859F}"/>
            </a:ext>
          </a:extLst>
        </p:cNvPr>
        <p:cNvGrpSpPr/>
        <p:nvPr/>
      </p:nvGrpSpPr>
      <p:grpSpPr>
        <a:xfrm>
          <a:off x="0" y="0"/>
          <a:ext cx="0" cy="0"/>
          <a:chOff x="0" y="0"/>
          <a:chExt cx="0" cy="0"/>
        </a:xfrm>
      </p:grpSpPr>
      <p:pic>
        <p:nvPicPr>
          <p:cNvPr id="11" name="Picture 2" descr="Capacity Building Training Courses for Belfast based groups - Volunteer Now">
            <a:extLst>
              <a:ext uri="{FF2B5EF4-FFF2-40B4-BE49-F238E27FC236}">
                <a16:creationId xmlns:a16="http://schemas.microsoft.com/office/drawing/2014/main" id="{C444BE52-6EC5-422F-07DE-4D2F61F626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485" y="883082"/>
            <a:ext cx="3591229" cy="357232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A5F9351-817B-C08E-D87D-56AF677505C1}"/>
              </a:ext>
            </a:extLst>
          </p:cNvPr>
          <p:cNvPicPr>
            <a:picLocks noChangeAspect="1"/>
          </p:cNvPicPr>
          <p:nvPr/>
        </p:nvPicPr>
        <p:blipFill>
          <a:blip r:embed="rId4"/>
          <a:stretch>
            <a:fillRect/>
          </a:stretch>
        </p:blipFill>
        <p:spPr>
          <a:xfrm>
            <a:off x="5910810" y="386061"/>
            <a:ext cx="15844290" cy="4763780"/>
          </a:xfrm>
          <a:prstGeom prst="rect">
            <a:avLst/>
          </a:prstGeom>
        </p:spPr>
      </p:pic>
      <p:sp>
        <p:nvSpPr>
          <p:cNvPr id="5" name="TextBox 4">
            <a:extLst>
              <a:ext uri="{FF2B5EF4-FFF2-40B4-BE49-F238E27FC236}">
                <a16:creationId xmlns:a16="http://schemas.microsoft.com/office/drawing/2014/main" id="{B4C65F01-4DAE-684C-D0EC-E586C46F57BD}"/>
              </a:ext>
            </a:extLst>
          </p:cNvPr>
          <p:cNvSpPr txBox="1"/>
          <p:nvPr/>
        </p:nvSpPr>
        <p:spPr>
          <a:xfrm>
            <a:off x="507848" y="4749731"/>
            <a:ext cx="23366715" cy="3816429"/>
          </a:xfrm>
          <a:prstGeom prst="rect">
            <a:avLst/>
          </a:prstGeom>
          <a:noFill/>
        </p:spPr>
        <p:txBody>
          <a:bodyPr wrap="square" rtlCol="0">
            <a:spAutoFit/>
          </a:bodyPr>
          <a:lstStyle/>
          <a:p>
            <a:r>
              <a:rPr lang="en-GB" sz="3200" dirty="0"/>
              <a:t>Are you a DSL at a secondary school or college in the South East? Do you need to upskill on Prevent and Radicalisation?</a:t>
            </a:r>
            <a:br>
              <a:rPr lang="en-GB" sz="3200" dirty="0"/>
            </a:br>
            <a:r>
              <a:rPr lang="en-GB" sz="3200" dirty="0"/>
              <a:t>If so, look no further as we have a great opportunity for you.</a:t>
            </a:r>
            <a:br>
              <a:rPr lang="en-GB" sz="3200" dirty="0"/>
            </a:br>
            <a:r>
              <a:rPr lang="en-GB" sz="3200" dirty="0"/>
              <a:t>Shout Out UK  (SOUK) have been commisioned to conduct three professional safeguarding workshop training sessions for DSL's to understand extremism, the impact of technology, recognise signs of radicalisation, and Prevent awareness. We have three dates available with limited capacity but please sign up below to one training date if you feel this would be relevant. </a:t>
            </a:r>
          </a:p>
          <a:p>
            <a:r>
              <a:rPr lang="en-GB" sz="3200" dirty="0"/>
              <a:t>To note: this is specifically for secondary schools and FE in the South East. If there is a an opportunity to extend this we will do so. </a:t>
            </a:r>
          </a:p>
          <a:p>
            <a:endParaRPr lang="en-GB" sz="1600" dirty="0"/>
          </a:p>
        </p:txBody>
      </p:sp>
      <p:sp>
        <p:nvSpPr>
          <p:cNvPr id="12" name="TextBox 11">
            <a:extLst>
              <a:ext uri="{FF2B5EF4-FFF2-40B4-BE49-F238E27FC236}">
                <a16:creationId xmlns:a16="http://schemas.microsoft.com/office/drawing/2014/main" id="{BF2A5108-DE9C-B468-56C0-A96BFEA2ADEF}"/>
              </a:ext>
            </a:extLst>
          </p:cNvPr>
          <p:cNvSpPr txBox="1"/>
          <p:nvPr/>
        </p:nvSpPr>
        <p:spPr>
          <a:xfrm>
            <a:off x="9653746" y="12090533"/>
            <a:ext cx="15431294" cy="646331"/>
          </a:xfrm>
          <a:prstGeom prst="rect">
            <a:avLst/>
          </a:prstGeom>
          <a:noFill/>
        </p:spPr>
        <p:txBody>
          <a:bodyPr wrap="square">
            <a:spAutoFit/>
          </a:bodyPr>
          <a:lstStyle/>
          <a:p>
            <a:r>
              <a:rPr lang="en-GB" sz="3600" dirty="0">
                <a:hlinkClick r:id="rId5"/>
              </a:rPr>
              <a:t>SOUK-DSL's Extremism &amp; Radicalisation Workshop SE | Eventbrite</a:t>
            </a:r>
            <a:endParaRPr lang="en-GB" sz="3600" dirty="0"/>
          </a:p>
        </p:txBody>
      </p:sp>
      <p:sp>
        <p:nvSpPr>
          <p:cNvPr id="2" name="TextBox 1">
            <a:extLst>
              <a:ext uri="{FF2B5EF4-FFF2-40B4-BE49-F238E27FC236}">
                <a16:creationId xmlns:a16="http://schemas.microsoft.com/office/drawing/2014/main" id="{04C7711A-4BA5-A35F-BD2E-A0AEBC525A90}"/>
              </a:ext>
            </a:extLst>
          </p:cNvPr>
          <p:cNvSpPr txBox="1"/>
          <p:nvPr/>
        </p:nvSpPr>
        <p:spPr>
          <a:xfrm>
            <a:off x="507848" y="8575880"/>
            <a:ext cx="21547059" cy="2862322"/>
          </a:xfrm>
          <a:prstGeom prst="rect">
            <a:avLst/>
          </a:prstGeom>
          <a:noFill/>
        </p:spPr>
        <p:txBody>
          <a:bodyPr wrap="square" rtlCol="0">
            <a:spAutoFit/>
          </a:bodyPr>
          <a:lstStyle/>
          <a:p>
            <a:r>
              <a:rPr lang="en-GB" sz="6000" dirty="0"/>
              <a:t>Dates that are left:</a:t>
            </a:r>
          </a:p>
          <a:p>
            <a:r>
              <a:rPr lang="en-GB" sz="6000" dirty="0"/>
              <a:t>Wednesday 14</a:t>
            </a:r>
            <a:r>
              <a:rPr lang="en-GB" sz="6000" baseline="30000" dirty="0"/>
              <a:t>th</a:t>
            </a:r>
            <a:r>
              <a:rPr lang="en-GB" sz="6000" dirty="0"/>
              <a:t> January 2026 3:45pm</a:t>
            </a:r>
          </a:p>
          <a:p>
            <a:r>
              <a:rPr lang="en-GB" sz="6000" dirty="0"/>
              <a:t>Thursday 5</a:t>
            </a:r>
            <a:r>
              <a:rPr lang="en-GB" sz="6000" baseline="30000" dirty="0"/>
              <a:t>th</a:t>
            </a:r>
            <a:r>
              <a:rPr lang="en-GB" sz="6000" dirty="0"/>
              <a:t> February 2026 3:45pm </a:t>
            </a:r>
          </a:p>
        </p:txBody>
      </p:sp>
    </p:spTree>
    <p:extLst>
      <p:ext uri="{BB962C8B-B14F-4D97-AF65-F5344CB8AC3E}">
        <p14:creationId xmlns:p14="http://schemas.microsoft.com/office/powerpoint/2010/main" val="799704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1D3A7F-8406-48C0-58B3-FD44DD134235}"/>
              </a:ext>
            </a:extLst>
          </p:cNvPr>
          <p:cNvPicPr>
            <a:picLocks noChangeAspect="1"/>
          </p:cNvPicPr>
          <p:nvPr/>
        </p:nvPicPr>
        <p:blipFill>
          <a:blip r:embed="rId3"/>
          <a:stretch>
            <a:fillRect/>
          </a:stretch>
        </p:blipFill>
        <p:spPr>
          <a:xfrm>
            <a:off x="822200" y="577551"/>
            <a:ext cx="12593303" cy="7088767"/>
          </a:xfrm>
          <a:prstGeom prst="rect">
            <a:avLst/>
          </a:prstGeom>
        </p:spPr>
      </p:pic>
      <p:sp>
        <p:nvSpPr>
          <p:cNvPr id="4" name="TextBox 3">
            <a:extLst>
              <a:ext uri="{FF2B5EF4-FFF2-40B4-BE49-F238E27FC236}">
                <a16:creationId xmlns:a16="http://schemas.microsoft.com/office/drawing/2014/main" id="{BADBA4A2-B885-A562-94CF-64744D016182}"/>
              </a:ext>
            </a:extLst>
          </p:cNvPr>
          <p:cNvSpPr txBox="1"/>
          <p:nvPr/>
        </p:nvSpPr>
        <p:spPr>
          <a:xfrm>
            <a:off x="14706600" y="1066800"/>
            <a:ext cx="8534400" cy="11172289"/>
          </a:xfrm>
          <a:prstGeom prst="rect">
            <a:avLst/>
          </a:prstGeom>
          <a:noFill/>
        </p:spPr>
        <p:txBody>
          <a:bodyPr wrap="square" rtlCol="0">
            <a:spAutoFit/>
          </a:bodyPr>
          <a:lstStyle/>
          <a:p>
            <a:r>
              <a:rPr lang="en-GB" sz="3600" b="1" dirty="0"/>
              <a:t>Mandatory Reporting Webinars - NSPCC</a:t>
            </a:r>
            <a:endParaRPr lang="en-GB" sz="3600" dirty="0"/>
          </a:p>
          <a:p>
            <a:r>
              <a:rPr lang="en-GB" sz="3600" dirty="0"/>
              <a:t>In previous briefings, we’ve discussed the new Crime and Policing Bill and the Independent Inquiry into Child Sexual Abuse. One outcome of these parallel efforts to strengthen child protection has been the creation of a new offence: </a:t>
            </a:r>
            <a:r>
              <a:rPr lang="en-GB" sz="3600" i="1" dirty="0"/>
              <a:t>obstructing an individual from making a report</a:t>
            </a:r>
            <a:r>
              <a:rPr lang="en-GB" sz="3600" dirty="0"/>
              <a:t>.</a:t>
            </a:r>
          </a:p>
          <a:p>
            <a:r>
              <a:rPr lang="en-GB" sz="3600" dirty="0"/>
              <a:t>To help practitioners understand this emerging theme in safeguarding legislation, the NSPCC has released a series of on-demand webinars. These sessions provide essential context on the safeguarding legislation journey so far, explore reporting processes, and consider the impact of reporting on children.</a:t>
            </a:r>
          </a:p>
          <a:p>
            <a:endParaRPr lang="en-GB" sz="3600" dirty="0"/>
          </a:p>
        </p:txBody>
      </p:sp>
      <p:sp>
        <p:nvSpPr>
          <p:cNvPr id="9" name="TextBox 8">
            <a:extLst>
              <a:ext uri="{FF2B5EF4-FFF2-40B4-BE49-F238E27FC236}">
                <a16:creationId xmlns:a16="http://schemas.microsoft.com/office/drawing/2014/main" id="{9EA78D8E-F630-2400-E86E-A115709C732E}"/>
              </a:ext>
            </a:extLst>
          </p:cNvPr>
          <p:cNvSpPr txBox="1"/>
          <p:nvPr/>
        </p:nvSpPr>
        <p:spPr>
          <a:xfrm>
            <a:off x="12191206" y="12170173"/>
            <a:ext cx="12192000" cy="707886"/>
          </a:xfrm>
          <a:prstGeom prst="rect">
            <a:avLst/>
          </a:prstGeom>
          <a:noFill/>
        </p:spPr>
        <p:txBody>
          <a:bodyPr wrap="square">
            <a:spAutoFit/>
          </a:bodyPr>
          <a:lstStyle/>
          <a:p>
            <a:r>
              <a:rPr lang="en-GB" sz="4000" dirty="0">
                <a:hlinkClick r:id="rId4"/>
              </a:rPr>
              <a:t>Mandatory reporting webinars | NSPCC Learning</a:t>
            </a:r>
            <a:endParaRPr lang="en-GB" sz="4000" dirty="0"/>
          </a:p>
        </p:txBody>
      </p:sp>
      <p:pic>
        <p:nvPicPr>
          <p:cNvPr id="10" name="Picture 2" descr="Capacity Building Training Courses for Belfast based groups - Volunteer Now">
            <a:extLst>
              <a:ext uri="{FF2B5EF4-FFF2-40B4-BE49-F238E27FC236}">
                <a16:creationId xmlns:a16="http://schemas.microsoft.com/office/drawing/2014/main" id="{17CAB5B1-7E6A-0D82-60A4-D44252150A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60500" y="7323914"/>
            <a:ext cx="5845300" cy="5814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0539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F8F9EC-783C-4C12-291C-1393C216DA3B}"/>
              </a:ext>
            </a:extLst>
          </p:cNvPr>
          <p:cNvSpPr txBox="1"/>
          <p:nvPr/>
        </p:nvSpPr>
        <p:spPr>
          <a:xfrm>
            <a:off x="18092057" y="2253343"/>
            <a:ext cx="5323114" cy="369332"/>
          </a:xfrm>
          <a:prstGeom prst="rect">
            <a:avLst/>
          </a:prstGeom>
          <a:noFill/>
        </p:spPr>
        <p:txBody>
          <a:bodyPr wrap="square" rtlCol="0">
            <a:spAutoFit/>
          </a:bodyPr>
          <a:lstStyle/>
          <a:p>
            <a:endParaRPr lang="en-GB" dirty="0"/>
          </a:p>
        </p:txBody>
      </p:sp>
      <p:pic>
        <p:nvPicPr>
          <p:cNvPr id="1026" name="Picture 2" descr="Free Resources">
            <a:extLst>
              <a:ext uri="{FF2B5EF4-FFF2-40B4-BE49-F238E27FC236}">
                <a16:creationId xmlns:a16="http://schemas.microsoft.com/office/drawing/2014/main" id="{92BAB37D-C5A0-994C-3627-4197834D62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02284" y="704058"/>
            <a:ext cx="6512887" cy="346790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CB85D49-4B6A-D695-0BF5-AADFA142D7EA}"/>
              </a:ext>
            </a:extLst>
          </p:cNvPr>
          <p:cNvPicPr>
            <a:picLocks noChangeAspect="1"/>
          </p:cNvPicPr>
          <p:nvPr/>
        </p:nvPicPr>
        <p:blipFill>
          <a:blip r:embed="rId4"/>
          <a:stretch>
            <a:fillRect/>
          </a:stretch>
        </p:blipFill>
        <p:spPr>
          <a:xfrm>
            <a:off x="1262912" y="704058"/>
            <a:ext cx="14385992" cy="4432338"/>
          </a:xfrm>
          <a:prstGeom prst="rect">
            <a:avLst/>
          </a:prstGeom>
        </p:spPr>
      </p:pic>
      <p:sp>
        <p:nvSpPr>
          <p:cNvPr id="9" name="TextBox 8">
            <a:extLst>
              <a:ext uri="{FF2B5EF4-FFF2-40B4-BE49-F238E27FC236}">
                <a16:creationId xmlns:a16="http://schemas.microsoft.com/office/drawing/2014/main" id="{11228055-B205-5BD7-910A-09C67BC28745}"/>
              </a:ext>
            </a:extLst>
          </p:cNvPr>
          <p:cNvSpPr txBox="1"/>
          <p:nvPr/>
        </p:nvSpPr>
        <p:spPr>
          <a:xfrm>
            <a:off x="967242" y="5617846"/>
            <a:ext cx="22195971" cy="7755969"/>
          </a:xfrm>
          <a:prstGeom prst="rect">
            <a:avLst/>
          </a:prstGeom>
          <a:noFill/>
        </p:spPr>
        <p:txBody>
          <a:bodyPr wrap="square" rtlCol="0">
            <a:spAutoFit/>
          </a:bodyPr>
          <a:lstStyle/>
          <a:p>
            <a:r>
              <a:rPr lang="en-GB" sz="4000" b="1" dirty="0"/>
              <a:t>Resources for children who have a family member in prison (Sussex Prisoners' Families)</a:t>
            </a:r>
            <a:endParaRPr lang="en-GB" sz="4000" dirty="0"/>
          </a:p>
          <a:p>
            <a:r>
              <a:rPr lang="en-GB" sz="4000" dirty="0"/>
              <a:t>The Sussex Prisoners' Families charity, like many similar groups across the country, support families at courts during trials and sentencing, work with prisons to enhance visits and family days, and in the community providing advice, one-to-one support, groups, activities, and creative projects to amplify families’ voices. </a:t>
            </a:r>
          </a:p>
          <a:p>
            <a:r>
              <a:rPr lang="en-GB" sz="4000" dirty="0"/>
              <a:t>Children with a parent in prison confront many complex emotional and practical challenges, from stigma and uncertainty to disrupted routines and caregiving shifts. On release there can be challenges too, perhaps around probation for example.</a:t>
            </a:r>
          </a:p>
          <a:p>
            <a:r>
              <a:rPr lang="en-GB" sz="4000" dirty="0"/>
              <a:t>Although Sussex Prisoners' Families works only with children and families across their county, many of their resources are helpful for everyone. They have a wide-range of resources to provide professionals with insights and tools to recognise the needs of children who have a family member in prison.</a:t>
            </a:r>
          </a:p>
          <a:p>
            <a:endParaRPr lang="en-GB" dirty="0"/>
          </a:p>
        </p:txBody>
      </p:sp>
      <p:sp>
        <p:nvSpPr>
          <p:cNvPr id="13" name="TextBox 12">
            <a:extLst>
              <a:ext uri="{FF2B5EF4-FFF2-40B4-BE49-F238E27FC236}">
                <a16:creationId xmlns:a16="http://schemas.microsoft.com/office/drawing/2014/main" id="{6DB27749-D0D1-8E1A-3EB0-695818A56AB2}"/>
              </a:ext>
            </a:extLst>
          </p:cNvPr>
          <p:cNvSpPr txBox="1"/>
          <p:nvPr/>
        </p:nvSpPr>
        <p:spPr>
          <a:xfrm>
            <a:off x="7966727" y="950789"/>
            <a:ext cx="12192000" cy="707886"/>
          </a:xfrm>
          <a:prstGeom prst="rect">
            <a:avLst/>
          </a:prstGeom>
          <a:noFill/>
        </p:spPr>
        <p:txBody>
          <a:bodyPr wrap="square">
            <a:spAutoFit/>
          </a:bodyPr>
          <a:lstStyle/>
          <a:p>
            <a:r>
              <a:rPr lang="en-GB" sz="4000" dirty="0">
                <a:hlinkClick r:id="rId5"/>
              </a:rPr>
              <a:t>Home - Sussex Prisoners' Families</a:t>
            </a:r>
            <a:endParaRPr lang="en-GB" sz="4000" dirty="0"/>
          </a:p>
        </p:txBody>
      </p:sp>
    </p:spTree>
    <p:extLst>
      <p:ext uri="{BB962C8B-B14F-4D97-AF65-F5344CB8AC3E}">
        <p14:creationId xmlns:p14="http://schemas.microsoft.com/office/powerpoint/2010/main" val="606767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D1B77-31A2-0A34-E721-E53063BCF43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F824FE5-B10F-0388-3B86-8E1C91885F7F}"/>
              </a:ext>
            </a:extLst>
          </p:cNvPr>
          <p:cNvSpPr txBox="1"/>
          <p:nvPr/>
        </p:nvSpPr>
        <p:spPr>
          <a:xfrm>
            <a:off x="18092057" y="2253343"/>
            <a:ext cx="5323114" cy="369332"/>
          </a:xfrm>
          <a:prstGeom prst="rect">
            <a:avLst/>
          </a:prstGeom>
          <a:noFill/>
        </p:spPr>
        <p:txBody>
          <a:bodyPr wrap="square" rtlCol="0">
            <a:spAutoFit/>
          </a:bodyPr>
          <a:lstStyle/>
          <a:p>
            <a:endParaRPr lang="en-GB" dirty="0"/>
          </a:p>
        </p:txBody>
      </p:sp>
      <p:pic>
        <p:nvPicPr>
          <p:cNvPr id="1026" name="Picture 2" descr="Free Resources">
            <a:extLst>
              <a:ext uri="{FF2B5EF4-FFF2-40B4-BE49-F238E27FC236}">
                <a16:creationId xmlns:a16="http://schemas.microsoft.com/office/drawing/2014/main" id="{7EB4DF8A-BC74-D566-3357-DF905B4677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379" y="770340"/>
            <a:ext cx="5412921" cy="2882205"/>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Why PREVENT is Essential in Education | Brooks and Kirk">
            <a:extLst>
              <a:ext uri="{FF2B5EF4-FFF2-40B4-BE49-F238E27FC236}">
                <a16:creationId xmlns:a16="http://schemas.microsoft.com/office/drawing/2014/main" id="{AC2859E3-FB60-2070-66CF-E7832DC071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54740" y="195943"/>
            <a:ext cx="7620000" cy="41148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7C2E74D-535D-C794-E142-D673E9A6E9F7}"/>
              </a:ext>
            </a:extLst>
          </p:cNvPr>
          <p:cNvSpPr txBox="1"/>
          <p:nvPr/>
        </p:nvSpPr>
        <p:spPr>
          <a:xfrm>
            <a:off x="1028700" y="4382202"/>
            <a:ext cx="22386472" cy="1077218"/>
          </a:xfrm>
          <a:prstGeom prst="rect">
            <a:avLst/>
          </a:prstGeom>
          <a:solidFill>
            <a:srgbClr val="FFFFF3"/>
          </a:solidFill>
          <a:ln>
            <a:solidFill>
              <a:schemeClr val="tx2"/>
            </a:solidFill>
          </a:ln>
        </p:spPr>
        <p:txBody>
          <a:bodyPr wrap="square" rtlCol="0">
            <a:spAutoFit/>
          </a:bodyPr>
          <a:lstStyle/>
          <a:p>
            <a:r>
              <a:rPr lang="en-GB" sz="3200" b="1" dirty="0"/>
              <a:t>The DFE Prevent newsletter has shared links to resources developed for SEND pupils linked to radicalisation and online safety. See slide notes for description. These resources are for parents – but really useful to look at.</a:t>
            </a:r>
          </a:p>
        </p:txBody>
      </p:sp>
      <p:pic>
        <p:nvPicPr>
          <p:cNvPr id="8" name="Picture 7">
            <a:extLst>
              <a:ext uri="{FF2B5EF4-FFF2-40B4-BE49-F238E27FC236}">
                <a16:creationId xmlns:a16="http://schemas.microsoft.com/office/drawing/2014/main" id="{11BEB2EA-1B05-C8E2-077D-9D9825E97903}"/>
              </a:ext>
            </a:extLst>
          </p:cNvPr>
          <p:cNvPicPr>
            <a:picLocks noChangeAspect="1"/>
          </p:cNvPicPr>
          <p:nvPr/>
        </p:nvPicPr>
        <p:blipFill>
          <a:blip r:embed="rId5"/>
          <a:stretch>
            <a:fillRect/>
          </a:stretch>
        </p:blipFill>
        <p:spPr>
          <a:xfrm>
            <a:off x="997970" y="5788909"/>
            <a:ext cx="22386471" cy="2694215"/>
          </a:xfrm>
          <a:prstGeom prst="rect">
            <a:avLst/>
          </a:prstGeom>
        </p:spPr>
      </p:pic>
      <p:pic>
        <p:nvPicPr>
          <p:cNvPr id="12" name="Picture 11">
            <a:extLst>
              <a:ext uri="{FF2B5EF4-FFF2-40B4-BE49-F238E27FC236}">
                <a16:creationId xmlns:a16="http://schemas.microsoft.com/office/drawing/2014/main" id="{15D46367-9AEF-686D-F307-D6157E033A10}"/>
              </a:ext>
            </a:extLst>
          </p:cNvPr>
          <p:cNvPicPr>
            <a:picLocks noChangeAspect="1"/>
          </p:cNvPicPr>
          <p:nvPr/>
        </p:nvPicPr>
        <p:blipFill>
          <a:blip r:embed="rId6"/>
          <a:stretch>
            <a:fillRect/>
          </a:stretch>
        </p:blipFill>
        <p:spPr>
          <a:xfrm>
            <a:off x="1028700" y="9961291"/>
            <a:ext cx="22386471" cy="2285425"/>
          </a:xfrm>
          <a:prstGeom prst="rect">
            <a:avLst/>
          </a:prstGeom>
        </p:spPr>
      </p:pic>
      <p:sp>
        <p:nvSpPr>
          <p:cNvPr id="14" name="TextBox 13">
            <a:extLst>
              <a:ext uri="{FF2B5EF4-FFF2-40B4-BE49-F238E27FC236}">
                <a16:creationId xmlns:a16="http://schemas.microsoft.com/office/drawing/2014/main" id="{9C039D96-5F9F-C283-F82B-D62E9FEE98F4}"/>
              </a:ext>
            </a:extLst>
          </p:cNvPr>
          <p:cNvSpPr txBox="1"/>
          <p:nvPr/>
        </p:nvSpPr>
        <p:spPr>
          <a:xfrm>
            <a:off x="1329362" y="12576328"/>
            <a:ext cx="14825378" cy="523220"/>
          </a:xfrm>
          <a:prstGeom prst="rect">
            <a:avLst/>
          </a:prstGeom>
          <a:noFill/>
        </p:spPr>
        <p:txBody>
          <a:bodyPr wrap="square">
            <a:spAutoFit/>
          </a:bodyPr>
          <a:lstStyle/>
          <a:p>
            <a:r>
              <a:rPr lang="en-GB" sz="2800" dirty="0">
                <a:hlinkClick r:id="rId7"/>
              </a:rPr>
              <a:t>PP W SUSSEX CC guidance_safeguarding_young_people_with_autism.pdf.pptx</a:t>
            </a:r>
            <a:endParaRPr lang="en-GB" sz="2800" dirty="0"/>
          </a:p>
        </p:txBody>
      </p:sp>
      <p:sp>
        <p:nvSpPr>
          <p:cNvPr id="16" name="TextBox 15">
            <a:extLst>
              <a:ext uri="{FF2B5EF4-FFF2-40B4-BE49-F238E27FC236}">
                <a16:creationId xmlns:a16="http://schemas.microsoft.com/office/drawing/2014/main" id="{06FC37F2-8F4C-1384-0544-5BC62CF5C18D}"/>
              </a:ext>
            </a:extLst>
          </p:cNvPr>
          <p:cNvSpPr txBox="1"/>
          <p:nvPr/>
        </p:nvSpPr>
        <p:spPr>
          <a:xfrm>
            <a:off x="997970" y="8673624"/>
            <a:ext cx="14165830" cy="646331"/>
          </a:xfrm>
          <a:prstGeom prst="rect">
            <a:avLst/>
          </a:prstGeom>
          <a:noFill/>
        </p:spPr>
        <p:txBody>
          <a:bodyPr wrap="square">
            <a:spAutoFit/>
          </a:bodyPr>
          <a:lstStyle/>
          <a:p>
            <a:r>
              <a:rPr lang="en-GB" sz="3600" dirty="0">
                <a:hlinkClick r:id="rId8"/>
              </a:rPr>
              <a:t>W SUSSEX CC toolkit_safeguarding_young_people_with_autism.pdf</a:t>
            </a:r>
            <a:endParaRPr lang="en-GB" sz="3600" dirty="0"/>
          </a:p>
        </p:txBody>
      </p:sp>
    </p:spTree>
    <p:extLst>
      <p:ext uri="{BB962C8B-B14F-4D97-AF65-F5344CB8AC3E}">
        <p14:creationId xmlns:p14="http://schemas.microsoft.com/office/powerpoint/2010/main" val="1449949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Free Resources">
            <a:extLst>
              <a:ext uri="{FF2B5EF4-FFF2-40B4-BE49-F238E27FC236}">
                <a16:creationId xmlns:a16="http://schemas.microsoft.com/office/drawing/2014/main" id="{133428F6-AF0A-2B6F-7FED-B1F81DB882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89305" y="9372433"/>
            <a:ext cx="4698861" cy="250199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3707F57-40A3-4CE2-2AEC-488F0A13B26D}"/>
              </a:ext>
            </a:extLst>
          </p:cNvPr>
          <p:cNvPicPr>
            <a:picLocks noChangeAspect="1"/>
          </p:cNvPicPr>
          <p:nvPr/>
        </p:nvPicPr>
        <p:blipFill>
          <a:blip r:embed="rId4"/>
          <a:stretch>
            <a:fillRect/>
          </a:stretch>
        </p:blipFill>
        <p:spPr>
          <a:xfrm>
            <a:off x="993216" y="348763"/>
            <a:ext cx="18933084" cy="7989608"/>
          </a:xfrm>
          <a:prstGeom prst="rect">
            <a:avLst/>
          </a:prstGeom>
        </p:spPr>
      </p:pic>
      <p:sp>
        <p:nvSpPr>
          <p:cNvPr id="6" name="TextBox 5">
            <a:extLst>
              <a:ext uri="{FF2B5EF4-FFF2-40B4-BE49-F238E27FC236}">
                <a16:creationId xmlns:a16="http://schemas.microsoft.com/office/drawing/2014/main" id="{EEE92AB3-CEB2-771A-43DC-F2D8D867B41E}"/>
              </a:ext>
            </a:extLst>
          </p:cNvPr>
          <p:cNvSpPr txBox="1"/>
          <p:nvPr/>
        </p:nvSpPr>
        <p:spPr>
          <a:xfrm>
            <a:off x="1333500" y="9562933"/>
            <a:ext cx="12192000" cy="830997"/>
          </a:xfrm>
          <a:prstGeom prst="rect">
            <a:avLst/>
          </a:prstGeom>
          <a:noFill/>
        </p:spPr>
        <p:txBody>
          <a:bodyPr wrap="square">
            <a:spAutoFit/>
          </a:bodyPr>
          <a:lstStyle/>
          <a:p>
            <a:r>
              <a:rPr lang="en-GB" sz="4800" dirty="0">
                <a:hlinkClick r:id="rId5"/>
              </a:rPr>
              <a:t>Further Education - Educate Against Hate</a:t>
            </a:r>
            <a:endParaRPr lang="en-GB" sz="4800" dirty="0"/>
          </a:p>
        </p:txBody>
      </p:sp>
    </p:spTree>
    <p:extLst>
      <p:ext uri="{BB962C8B-B14F-4D97-AF65-F5344CB8AC3E}">
        <p14:creationId xmlns:p14="http://schemas.microsoft.com/office/powerpoint/2010/main" val="509578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D14387-E0D6-2424-3508-0899F757A11C}"/>
              </a:ext>
            </a:extLst>
          </p:cNvPr>
          <p:cNvPicPr>
            <a:picLocks noChangeAspect="1"/>
          </p:cNvPicPr>
          <p:nvPr/>
        </p:nvPicPr>
        <p:blipFill>
          <a:blip r:embed="rId3"/>
          <a:stretch>
            <a:fillRect/>
          </a:stretch>
        </p:blipFill>
        <p:spPr>
          <a:xfrm>
            <a:off x="963589" y="1500284"/>
            <a:ext cx="14118887" cy="7204803"/>
          </a:xfrm>
          <a:prstGeom prst="rect">
            <a:avLst/>
          </a:prstGeom>
        </p:spPr>
      </p:pic>
      <p:pic>
        <p:nvPicPr>
          <p:cNvPr id="6" name="Picture 2" descr="Free Resources">
            <a:extLst>
              <a:ext uri="{FF2B5EF4-FFF2-40B4-BE49-F238E27FC236}">
                <a16:creationId xmlns:a16="http://schemas.microsoft.com/office/drawing/2014/main" id="{4FE54DB0-048D-9C49-0A8B-B080DD4763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71265" y="1126246"/>
            <a:ext cx="5692774" cy="303121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10D5F91-FA8B-05B3-36C8-CDDE04851B15}"/>
              </a:ext>
            </a:extLst>
          </p:cNvPr>
          <p:cNvSpPr txBox="1"/>
          <p:nvPr/>
        </p:nvSpPr>
        <p:spPr>
          <a:xfrm>
            <a:off x="1887408" y="9173434"/>
            <a:ext cx="14827824" cy="3416320"/>
          </a:xfrm>
          <a:prstGeom prst="rect">
            <a:avLst/>
          </a:prstGeom>
          <a:noFill/>
        </p:spPr>
        <p:txBody>
          <a:bodyPr wrap="square">
            <a:spAutoFit/>
          </a:bodyPr>
          <a:lstStyle/>
          <a:p>
            <a:r>
              <a:rPr lang="en-GB" sz="3600" kern="1200" dirty="0">
                <a:solidFill>
                  <a:schemeClr val="tx1"/>
                </a:solidFill>
                <a:effectLst/>
                <a:latin typeface="+mn-lt"/>
                <a:ea typeface="+mn-ea"/>
                <a:cs typeface="+mn-cs"/>
              </a:rPr>
              <a:t>NSPCC Learning has updated its Speak out Stay safe resources which aim to equip children with the knowledge they need to stay safe from abuse and neglect. The updates include: new toolkits for home educators and practitioners in alternative provisions; supplementary lesson plans to follow the existing programme for primary schools; and follow-up lesson plans for pupils who have additional needs.</a:t>
            </a:r>
            <a:endParaRPr lang="en-GB" sz="3600" dirty="0"/>
          </a:p>
        </p:txBody>
      </p:sp>
    </p:spTree>
    <p:extLst>
      <p:ext uri="{BB962C8B-B14F-4D97-AF65-F5344CB8AC3E}">
        <p14:creationId xmlns:p14="http://schemas.microsoft.com/office/powerpoint/2010/main" val="2159059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F37AFC-95F5-DA3D-7ECB-FFC37B1FEE07}"/>
              </a:ext>
            </a:extLst>
          </p:cNvPr>
          <p:cNvPicPr>
            <a:picLocks noChangeAspect="1"/>
          </p:cNvPicPr>
          <p:nvPr/>
        </p:nvPicPr>
        <p:blipFill>
          <a:blip r:embed="rId3"/>
          <a:stretch>
            <a:fillRect/>
          </a:stretch>
        </p:blipFill>
        <p:spPr>
          <a:xfrm>
            <a:off x="-213702" y="294253"/>
            <a:ext cx="13218502" cy="9228233"/>
          </a:xfrm>
          <a:prstGeom prst="rect">
            <a:avLst/>
          </a:prstGeom>
        </p:spPr>
      </p:pic>
      <p:sp>
        <p:nvSpPr>
          <p:cNvPr id="7" name="TextBox 6">
            <a:extLst>
              <a:ext uri="{FF2B5EF4-FFF2-40B4-BE49-F238E27FC236}">
                <a16:creationId xmlns:a16="http://schemas.microsoft.com/office/drawing/2014/main" id="{30A04BBE-A3B2-DD97-9780-4EDCE89D9E92}"/>
              </a:ext>
            </a:extLst>
          </p:cNvPr>
          <p:cNvSpPr txBox="1"/>
          <p:nvPr/>
        </p:nvSpPr>
        <p:spPr>
          <a:xfrm>
            <a:off x="14350999" y="755134"/>
            <a:ext cx="9508515" cy="1938992"/>
          </a:xfrm>
          <a:prstGeom prst="rect">
            <a:avLst/>
          </a:prstGeom>
          <a:noFill/>
        </p:spPr>
        <p:txBody>
          <a:bodyPr wrap="square">
            <a:spAutoFit/>
          </a:bodyPr>
          <a:lstStyle/>
          <a:p>
            <a:r>
              <a:rPr lang="en-GB" sz="4000" dirty="0">
                <a:hlinkClick r:id="rId4"/>
              </a:rPr>
              <a:t>The Stay Alive app by Grassroots Suicide Prevention - Grassroots Suicide Prevention</a:t>
            </a:r>
            <a:endParaRPr lang="en-GB" sz="4000" dirty="0"/>
          </a:p>
        </p:txBody>
      </p:sp>
      <p:sp>
        <p:nvSpPr>
          <p:cNvPr id="8" name="TextBox 7">
            <a:extLst>
              <a:ext uri="{FF2B5EF4-FFF2-40B4-BE49-F238E27FC236}">
                <a16:creationId xmlns:a16="http://schemas.microsoft.com/office/drawing/2014/main" id="{09193E1C-F1E4-822E-CC5D-66E284439F73}"/>
              </a:ext>
            </a:extLst>
          </p:cNvPr>
          <p:cNvSpPr txBox="1"/>
          <p:nvPr/>
        </p:nvSpPr>
        <p:spPr>
          <a:xfrm>
            <a:off x="787400" y="9874886"/>
            <a:ext cx="9550400" cy="1569660"/>
          </a:xfrm>
          <a:prstGeom prst="rect">
            <a:avLst/>
          </a:prstGeom>
          <a:solidFill>
            <a:srgbClr val="FFFFF3"/>
          </a:solidFill>
        </p:spPr>
        <p:txBody>
          <a:bodyPr wrap="square" rtlCol="0">
            <a:spAutoFit/>
          </a:bodyPr>
          <a:lstStyle/>
          <a:p>
            <a:r>
              <a:rPr lang="en-GB" sz="3200" dirty="0"/>
              <a:t>I did the HSCP training on Suicide Prevention – this app provides access to safety planning for YP – it’s NHS supported and free. </a:t>
            </a:r>
          </a:p>
        </p:txBody>
      </p:sp>
      <p:pic>
        <p:nvPicPr>
          <p:cNvPr id="10" name="Picture 9">
            <a:extLst>
              <a:ext uri="{FF2B5EF4-FFF2-40B4-BE49-F238E27FC236}">
                <a16:creationId xmlns:a16="http://schemas.microsoft.com/office/drawing/2014/main" id="{2A2227F5-336B-B0BC-180D-E4D7A19C5DF7}"/>
              </a:ext>
            </a:extLst>
          </p:cNvPr>
          <p:cNvPicPr>
            <a:picLocks noChangeAspect="1"/>
          </p:cNvPicPr>
          <p:nvPr/>
        </p:nvPicPr>
        <p:blipFill>
          <a:blip r:embed="rId5"/>
          <a:stretch>
            <a:fillRect/>
          </a:stretch>
        </p:blipFill>
        <p:spPr>
          <a:xfrm>
            <a:off x="11505406" y="5275605"/>
            <a:ext cx="12877007" cy="7106117"/>
          </a:xfrm>
          <a:prstGeom prst="rect">
            <a:avLst/>
          </a:prstGeom>
        </p:spPr>
      </p:pic>
    </p:spTree>
    <p:extLst>
      <p:ext uri="{BB962C8B-B14F-4D97-AF65-F5344CB8AC3E}">
        <p14:creationId xmlns:p14="http://schemas.microsoft.com/office/powerpoint/2010/main" val="6744080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675ED-FD35-F524-D387-361FE5B83FD0}"/>
              </a:ext>
            </a:extLst>
          </p:cNvPr>
          <p:cNvSpPr>
            <a:spLocks noGrp="1"/>
          </p:cNvSpPr>
          <p:nvPr>
            <p:ph type="ctrTitle"/>
          </p:nvPr>
        </p:nvSpPr>
        <p:spPr>
          <a:xfrm>
            <a:off x="2819202" y="822326"/>
            <a:ext cx="18286810" cy="1362074"/>
          </a:xfrm>
        </p:spPr>
        <p:txBody>
          <a:bodyPr/>
          <a:lstStyle/>
          <a:p>
            <a:r>
              <a:rPr lang="en-GB" dirty="0"/>
              <a:t>Parent session</a:t>
            </a:r>
          </a:p>
        </p:txBody>
      </p:sp>
      <p:sp>
        <p:nvSpPr>
          <p:cNvPr id="3" name="Subtitle 2">
            <a:extLst>
              <a:ext uri="{FF2B5EF4-FFF2-40B4-BE49-F238E27FC236}">
                <a16:creationId xmlns:a16="http://schemas.microsoft.com/office/drawing/2014/main" id="{94B0C0CD-623A-0254-87D4-576D6D3AB3FD}"/>
              </a:ext>
            </a:extLst>
          </p:cNvPr>
          <p:cNvSpPr>
            <a:spLocks noGrp="1"/>
          </p:cNvSpPr>
          <p:nvPr>
            <p:ph type="subTitle" idx="1"/>
          </p:nvPr>
        </p:nvSpPr>
        <p:spPr>
          <a:xfrm>
            <a:off x="1092200" y="2184400"/>
            <a:ext cx="21920200" cy="10709274"/>
          </a:xfrm>
        </p:spPr>
        <p:txBody>
          <a:bodyPr/>
          <a:lstStyle/>
          <a:p>
            <a:pPr algn="l"/>
            <a:r>
              <a:rPr lang="en-GB" sz="3200" u="sng" dirty="0"/>
              <a:t>Online (free) session for parents.</a:t>
            </a:r>
            <a:endParaRPr lang="en-GB" sz="3200" dirty="0"/>
          </a:p>
          <a:p>
            <a:pPr algn="l"/>
            <a:r>
              <a:rPr lang="en-GB" sz="3200" dirty="0"/>
              <a:t> Thames Valley Cyber Protect team are inviting Parents and carers to join engaging and informative Cyber Security training presentations. These sessions will share easy-to-implement tips for parents/carers regarding theirs and their family's online behaviours and internet-enabled device usage.</a:t>
            </a:r>
          </a:p>
          <a:p>
            <a:pPr algn="l"/>
            <a:r>
              <a:rPr lang="en-GB" sz="3200" dirty="0"/>
              <a:t>This session covers key topics, including:</a:t>
            </a:r>
          </a:p>
          <a:p>
            <a:pPr algn="l"/>
            <a:r>
              <a:rPr lang="en-GB" sz="3200" dirty="0"/>
              <a:t>1.        Emails and mobile phones: The art of spotting a scam – lots of hints and tips to share with your children around phishing and other scams.</a:t>
            </a:r>
          </a:p>
          <a:p>
            <a:pPr algn="l"/>
            <a:r>
              <a:rPr lang="en-GB" sz="3200" dirty="0"/>
              <a:t>2.        Social media safety: The risks around social engineering, disinformation, AI, privacy and hacked accounts.</a:t>
            </a:r>
          </a:p>
          <a:p>
            <a:pPr algn="l"/>
            <a:r>
              <a:rPr lang="en-GB" sz="3200" dirty="0"/>
              <a:t>3.        Gaming: Understand what the risks are to young people when gaming, particularly online, and discover ways to monitor and restrict usage.</a:t>
            </a:r>
          </a:p>
          <a:p>
            <a:pPr algn="l"/>
            <a:r>
              <a:rPr lang="en-GB" sz="3200" dirty="0"/>
              <a:t>4.        Password mastery and Two-Factor Authentication (2FA): Helping you and your family to secure your accounts following best practice.</a:t>
            </a:r>
          </a:p>
          <a:p>
            <a:pPr algn="l"/>
            <a:r>
              <a:rPr lang="en-GB" sz="3200" dirty="0"/>
              <a:t> </a:t>
            </a:r>
          </a:p>
          <a:p>
            <a:pPr algn="l"/>
            <a:r>
              <a:rPr lang="en-GB" sz="3200" dirty="0"/>
              <a:t>Link to booking onto the sessions - </a:t>
            </a:r>
            <a:r>
              <a:rPr lang="en-GB" sz="3200" dirty="0">
                <a:hlinkClick r:id="rId3" tooltip="https://protect.checkpoint.com/v2/r06/___https:/uk01.l.antigena.com/l/bS2YMkWhggjI4Uazpc~-NQ-bZrCCSxLako1hwM4FoDEh1OVcZ0hdBQaXCi9GZazoZ9Y5vxV361Y6SpW4i2jPoTushxGlmOHsa~jmyZefKj~94cPB0tECZllJQy7hznl2meF7te-ctSnx~yADPOFS6mnioJYmOqD6tWY6YkzH82HAr-3r5d7r00qhbUHAE8GQARGQl5U9nTygvirRDi2r~32PuMLbyuDwH3G1tqYK4W7BKiei___.ZXV3MjpoY2Nwcm9kOmM6bzpiNDA2OWZmM2VlNWI0M2M3ODlhYjhhYzYyZDJmZDc5OTo3OmI1MWI6Y2JmNmQ0YWFlODU4MzMyM2U1ZmM1MDM2Njg5NDcxODBmZjQ3NDQ4NWI2ZTM4MDM0MDM4NDZmNzY4OTIyYzM1YjpoOlQ6Rg"/>
              </a:rPr>
              <a:t>Online Safety for Parents by Police - South East Cyber Crime Unit | Eventbrite</a:t>
            </a:r>
            <a:endParaRPr lang="en-GB" sz="3200" dirty="0"/>
          </a:p>
          <a:p>
            <a:pPr algn="l"/>
            <a:r>
              <a:rPr lang="en-GB" sz="3200" dirty="0"/>
              <a:t>Current session options:</a:t>
            </a:r>
          </a:p>
          <a:p>
            <a:pPr algn="l"/>
            <a:r>
              <a:rPr lang="en-GB" sz="3200" dirty="0"/>
              <a:t>Tues 9</a:t>
            </a:r>
            <a:r>
              <a:rPr lang="en-GB" sz="3200" baseline="30000" dirty="0"/>
              <a:t>th</a:t>
            </a:r>
            <a:r>
              <a:rPr lang="en-GB" sz="3200" dirty="0"/>
              <a:t> Dec @1000</a:t>
            </a:r>
          </a:p>
          <a:p>
            <a:pPr algn="l"/>
            <a:r>
              <a:rPr lang="en-GB" sz="3200" dirty="0"/>
              <a:t>Mon 15</a:t>
            </a:r>
            <a:r>
              <a:rPr lang="en-GB" sz="3200" baseline="30000" dirty="0"/>
              <a:t>th</a:t>
            </a:r>
            <a:r>
              <a:rPr lang="en-GB" sz="3200" dirty="0"/>
              <a:t> Dec @2000</a:t>
            </a:r>
          </a:p>
          <a:p>
            <a:endParaRPr lang="en-GB" dirty="0"/>
          </a:p>
        </p:txBody>
      </p:sp>
      <p:pic>
        <p:nvPicPr>
          <p:cNvPr id="4" name="Picture 2" descr="Capacity Building Training Courses for Belfast based groups - Volunteer Now">
            <a:extLst>
              <a:ext uri="{FF2B5EF4-FFF2-40B4-BE49-F238E27FC236}">
                <a16:creationId xmlns:a16="http://schemas.microsoft.com/office/drawing/2014/main" id="{42D06FE5-318D-1F8F-1F0C-E8386423D2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73100" y="433669"/>
            <a:ext cx="2653699" cy="2639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35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618-EFB1-E40A-2BA2-F6F704F47F0C}"/>
              </a:ext>
            </a:extLst>
          </p:cNvPr>
          <p:cNvSpPr>
            <a:spLocks noGrp="1"/>
          </p:cNvSpPr>
          <p:nvPr>
            <p:ph type="ctrTitle"/>
          </p:nvPr>
        </p:nvSpPr>
        <p:spPr>
          <a:xfrm>
            <a:off x="3047802" y="828676"/>
            <a:ext cx="18286810" cy="1895474"/>
          </a:xfrm>
        </p:spPr>
        <p:txBody>
          <a:bodyPr/>
          <a:lstStyle/>
          <a:p>
            <a:r>
              <a:rPr lang="en-GB" dirty="0"/>
              <a:t>SEROCU training</a:t>
            </a:r>
          </a:p>
        </p:txBody>
      </p:sp>
      <p:sp>
        <p:nvSpPr>
          <p:cNvPr id="3" name="Subtitle 2">
            <a:extLst>
              <a:ext uri="{FF2B5EF4-FFF2-40B4-BE49-F238E27FC236}">
                <a16:creationId xmlns:a16="http://schemas.microsoft.com/office/drawing/2014/main" id="{04FA3E08-894C-371A-8629-119CA720A9D3}"/>
              </a:ext>
            </a:extLst>
          </p:cNvPr>
          <p:cNvSpPr>
            <a:spLocks noGrp="1"/>
          </p:cNvSpPr>
          <p:nvPr>
            <p:ph type="subTitle" idx="1"/>
          </p:nvPr>
        </p:nvSpPr>
        <p:spPr>
          <a:xfrm>
            <a:off x="1320800" y="3708400"/>
            <a:ext cx="22352000" cy="9178924"/>
          </a:xfrm>
        </p:spPr>
        <p:txBody>
          <a:bodyPr/>
          <a:lstStyle/>
          <a:p>
            <a:r>
              <a:rPr lang="en-GB" b="1" dirty="0"/>
              <a:t> </a:t>
            </a:r>
            <a:endParaRPr lang="en-GB" dirty="0"/>
          </a:p>
          <a:p>
            <a:pPr algn="l"/>
            <a:r>
              <a:rPr lang="en-GB" b="1" u="sng" dirty="0">
                <a:hlinkClick r:id="rId2" tooltip="https://hampshirescp.event-booking.org.uk/event-detail/%3DgDOyMzM/VIRTUAL-HSCP---Safeguarding-Against-Child-Financial-Exploitation"/>
              </a:rPr>
              <a:t>Safeguarding Against Child Financial Exploitation</a:t>
            </a:r>
            <a:r>
              <a:rPr lang="en-GB" b="1" dirty="0"/>
              <a:t> 26 November 15.30 – 16.30: </a:t>
            </a:r>
          </a:p>
          <a:p>
            <a:endParaRPr lang="en-GB" b="1" dirty="0"/>
          </a:p>
          <a:p>
            <a:pPr algn="l"/>
            <a:r>
              <a:rPr lang="en-GB" dirty="0"/>
              <a:t>The South East Regional Organised Crime Unit (SEROCU) Economic Crime Prevent team are offering a session for professionals focused on child financial exploitation, as SEROCU see an emerging trend of young people inadvertently involved in serious organised criminality through money-laundering (“money </a:t>
            </a:r>
            <a:r>
              <a:rPr lang="en-GB" dirty="0" err="1"/>
              <a:t>muling</a:t>
            </a:r>
            <a:r>
              <a:rPr lang="en-GB" dirty="0"/>
              <a:t>”) activity. This training is relevant for any professional working directly or indirectly with young people, particularly those at an age whereby they have access to a bank account.</a:t>
            </a:r>
          </a:p>
          <a:p>
            <a:endParaRPr lang="en-GB" dirty="0"/>
          </a:p>
        </p:txBody>
      </p:sp>
      <p:pic>
        <p:nvPicPr>
          <p:cNvPr id="4" name="Picture 2" descr="Capacity Building Training Courses for Belfast based groups - Volunteer Now">
            <a:extLst>
              <a:ext uri="{FF2B5EF4-FFF2-40B4-BE49-F238E27FC236}">
                <a16:creationId xmlns:a16="http://schemas.microsoft.com/office/drawing/2014/main" id="{40A67B4F-2A66-FBCF-DC0D-E7596F6128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51813" y="0"/>
            <a:ext cx="4597399" cy="4573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60463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900D0-FB99-D250-4207-93D4C6938B60}"/>
              </a:ext>
            </a:extLst>
          </p:cNvPr>
          <p:cNvSpPr>
            <a:spLocks noGrp="1"/>
          </p:cNvSpPr>
          <p:nvPr>
            <p:ph type="ctrTitle"/>
          </p:nvPr>
        </p:nvSpPr>
        <p:spPr>
          <a:xfrm>
            <a:off x="3047802" y="593726"/>
            <a:ext cx="18286810" cy="1311274"/>
          </a:xfrm>
        </p:spPr>
        <p:txBody>
          <a:bodyPr/>
          <a:lstStyle/>
          <a:p>
            <a:r>
              <a:rPr lang="en-GB" sz="9600" dirty="0"/>
              <a:t>Survey about Domestic Abuse </a:t>
            </a:r>
          </a:p>
        </p:txBody>
      </p:sp>
      <p:sp>
        <p:nvSpPr>
          <p:cNvPr id="3" name="Subtitle 2">
            <a:extLst>
              <a:ext uri="{FF2B5EF4-FFF2-40B4-BE49-F238E27FC236}">
                <a16:creationId xmlns:a16="http://schemas.microsoft.com/office/drawing/2014/main" id="{1BC4055A-F207-26DF-1538-6C9E1EFDCBBE}"/>
              </a:ext>
            </a:extLst>
          </p:cNvPr>
          <p:cNvSpPr>
            <a:spLocks noGrp="1"/>
          </p:cNvSpPr>
          <p:nvPr>
            <p:ph type="subTitle" idx="1"/>
          </p:nvPr>
        </p:nvSpPr>
        <p:spPr>
          <a:xfrm>
            <a:off x="838200" y="2149476"/>
            <a:ext cx="22656800" cy="10677524"/>
          </a:xfrm>
        </p:spPr>
        <p:txBody>
          <a:bodyPr/>
          <a:lstStyle/>
          <a:p>
            <a:r>
              <a:rPr lang="en-GB" sz="4000" dirty="0"/>
              <a:t>Domestic abuse affects the whole family, and it can have a serious impact on children. The Domestic Abuse Act 2021 recognised children as victims in their own right. </a:t>
            </a:r>
          </a:p>
          <a:p>
            <a:r>
              <a:rPr lang="en-GB" sz="4000" dirty="0"/>
              <a:t> </a:t>
            </a:r>
          </a:p>
          <a:p>
            <a:r>
              <a:rPr lang="en-GB" sz="4000" dirty="0"/>
              <a:t>As part its assurance function, the Hampshire Safeguarding Children Partnership (HSCP) is seeking to capture practitioner perspectives, confidence levels, and frontline experiences in recognising and responding to children affected by domestic abuse.</a:t>
            </a:r>
          </a:p>
          <a:p>
            <a:r>
              <a:rPr lang="en-GB" sz="4000" dirty="0"/>
              <a:t> </a:t>
            </a:r>
          </a:p>
          <a:p>
            <a:r>
              <a:rPr lang="en-GB" sz="4000" dirty="0"/>
              <a:t>Please kindly circulate the SNAP survey link for completion by frontline practitioners:</a:t>
            </a:r>
          </a:p>
          <a:p>
            <a:r>
              <a:rPr lang="en-GB" sz="4000" b="1" dirty="0"/>
              <a:t> </a:t>
            </a:r>
            <a:endParaRPr lang="en-GB" sz="4000" dirty="0"/>
          </a:p>
          <a:p>
            <a:r>
              <a:rPr lang="en-GB" sz="4000" b="1" dirty="0">
                <a:hlinkClick r:id="rId2" tooltip="https://childrenshampshire.welcomesyourfeedback.net/pi2ztz"/>
              </a:rPr>
              <a:t>Safeguarding Children as victim of Domestic Abuse - Staff Survey</a:t>
            </a:r>
            <a:endParaRPr lang="en-GB" sz="4000" dirty="0"/>
          </a:p>
          <a:p>
            <a:r>
              <a:rPr lang="en-GB" sz="4000" b="1" dirty="0"/>
              <a:t> </a:t>
            </a:r>
            <a:endParaRPr lang="en-GB" sz="4000" dirty="0"/>
          </a:p>
          <a:p>
            <a:r>
              <a:rPr lang="en-GB" sz="4000" i="1" dirty="0"/>
              <a:t>The survey may take a minute to load.</a:t>
            </a:r>
            <a:endParaRPr lang="en-GB" sz="4000" dirty="0"/>
          </a:p>
          <a:p>
            <a:r>
              <a:rPr lang="en-GB" sz="4000" dirty="0"/>
              <a:t> </a:t>
            </a:r>
          </a:p>
          <a:p>
            <a:r>
              <a:rPr lang="en-GB" sz="4000" dirty="0"/>
              <a:t>We would welcome responses by Friday 21 November.</a:t>
            </a:r>
          </a:p>
          <a:p>
            <a:endParaRPr lang="en-GB" dirty="0"/>
          </a:p>
        </p:txBody>
      </p:sp>
    </p:spTree>
    <p:extLst>
      <p:ext uri="{BB962C8B-B14F-4D97-AF65-F5344CB8AC3E}">
        <p14:creationId xmlns:p14="http://schemas.microsoft.com/office/powerpoint/2010/main" val="5782017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C6B2DC-D71C-184F-7E9E-33DEA70C25B6}"/>
              </a:ext>
            </a:extLst>
          </p:cNvPr>
          <p:cNvSpPr txBox="1"/>
          <p:nvPr/>
        </p:nvSpPr>
        <p:spPr>
          <a:xfrm>
            <a:off x="1371600" y="11963400"/>
            <a:ext cx="15811500" cy="707886"/>
          </a:xfrm>
          <a:prstGeom prst="rect">
            <a:avLst/>
          </a:prstGeom>
          <a:noFill/>
        </p:spPr>
        <p:txBody>
          <a:bodyPr wrap="square">
            <a:spAutoFit/>
          </a:bodyPr>
          <a:lstStyle/>
          <a:p>
            <a:r>
              <a:rPr lang="en-GB" sz="4000" dirty="0">
                <a:hlinkClick r:id="rId3"/>
              </a:rPr>
              <a:t>Understanding online news' impact on children | Internet Matters</a:t>
            </a:r>
            <a:endParaRPr lang="en-GB" sz="4000" dirty="0"/>
          </a:p>
        </p:txBody>
      </p:sp>
      <p:pic>
        <p:nvPicPr>
          <p:cNvPr id="6" name="Picture 5">
            <a:extLst>
              <a:ext uri="{FF2B5EF4-FFF2-40B4-BE49-F238E27FC236}">
                <a16:creationId xmlns:a16="http://schemas.microsoft.com/office/drawing/2014/main" id="{1BFF3503-85B9-B629-E404-CCA8719F4D59}"/>
              </a:ext>
            </a:extLst>
          </p:cNvPr>
          <p:cNvPicPr>
            <a:picLocks noChangeAspect="1"/>
          </p:cNvPicPr>
          <p:nvPr/>
        </p:nvPicPr>
        <p:blipFill>
          <a:blip r:embed="rId4"/>
          <a:stretch>
            <a:fillRect/>
          </a:stretch>
        </p:blipFill>
        <p:spPr>
          <a:xfrm>
            <a:off x="1191931" y="457118"/>
            <a:ext cx="10909441" cy="6400882"/>
          </a:xfrm>
          <a:prstGeom prst="rect">
            <a:avLst/>
          </a:prstGeom>
        </p:spPr>
      </p:pic>
      <p:pic>
        <p:nvPicPr>
          <p:cNvPr id="11" name="Picture 10">
            <a:extLst>
              <a:ext uri="{FF2B5EF4-FFF2-40B4-BE49-F238E27FC236}">
                <a16:creationId xmlns:a16="http://schemas.microsoft.com/office/drawing/2014/main" id="{731D31EE-724E-218D-BBE3-F65423444BBB}"/>
              </a:ext>
            </a:extLst>
          </p:cNvPr>
          <p:cNvPicPr>
            <a:picLocks noChangeAspect="1"/>
          </p:cNvPicPr>
          <p:nvPr/>
        </p:nvPicPr>
        <p:blipFill>
          <a:blip r:embed="rId5"/>
          <a:stretch>
            <a:fillRect/>
          </a:stretch>
        </p:blipFill>
        <p:spPr>
          <a:xfrm>
            <a:off x="12281041" y="1409618"/>
            <a:ext cx="11579972" cy="7962982"/>
          </a:xfrm>
          <a:prstGeom prst="rect">
            <a:avLst/>
          </a:prstGeom>
        </p:spPr>
      </p:pic>
      <p:sp>
        <p:nvSpPr>
          <p:cNvPr id="12" name="TextBox 11">
            <a:extLst>
              <a:ext uri="{FF2B5EF4-FFF2-40B4-BE49-F238E27FC236}">
                <a16:creationId xmlns:a16="http://schemas.microsoft.com/office/drawing/2014/main" id="{06C2823F-69B3-4061-8C8C-F61FB3DC4E7B}"/>
              </a:ext>
            </a:extLst>
          </p:cNvPr>
          <p:cNvSpPr txBox="1"/>
          <p:nvPr/>
        </p:nvSpPr>
        <p:spPr>
          <a:xfrm>
            <a:off x="856665" y="6858000"/>
            <a:ext cx="11579972" cy="4524315"/>
          </a:xfrm>
          <a:prstGeom prst="rect">
            <a:avLst/>
          </a:prstGeom>
          <a:noFill/>
        </p:spPr>
        <p:txBody>
          <a:bodyPr wrap="square" rtlCol="0">
            <a:spAutoFit/>
          </a:bodyPr>
          <a:lstStyle/>
          <a:p>
            <a:r>
              <a:rPr lang="en-GB" sz="3600" dirty="0"/>
              <a:t>Internet Matters report on the impact of online news on children and young people's wellbeing. Key findings show: children and young people regularly consume news on social media from a range of sources; distressing news stories, mis- and disinformation and AI-generated content impact young people’s wellbeing; and young people have developed their own support strategies when navigating this news environment</a:t>
            </a:r>
          </a:p>
        </p:txBody>
      </p:sp>
    </p:spTree>
    <p:extLst>
      <p:ext uri="{BB962C8B-B14F-4D97-AF65-F5344CB8AC3E}">
        <p14:creationId xmlns:p14="http://schemas.microsoft.com/office/powerpoint/2010/main" val="1049435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3E09D9A-B445-10A8-912C-996D0E9DB3FD}"/>
              </a:ext>
            </a:extLst>
          </p:cNvPr>
          <p:cNvPicPr>
            <a:picLocks noChangeAspect="1"/>
          </p:cNvPicPr>
          <p:nvPr/>
        </p:nvPicPr>
        <p:blipFill>
          <a:blip r:embed="rId3"/>
          <a:stretch>
            <a:fillRect/>
          </a:stretch>
        </p:blipFill>
        <p:spPr>
          <a:xfrm>
            <a:off x="640510" y="438912"/>
            <a:ext cx="11571286" cy="9070848"/>
          </a:xfrm>
          <a:prstGeom prst="rect">
            <a:avLst/>
          </a:prstGeom>
        </p:spPr>
      </p:pic>
      <p:sp>
        <p:nvSpPr>
          <p:cNvPr id="6" name="TextBox 5">
            <a:extLst>
              <a:ext uri="{FF2B5EF4-FFF2-40B4-BE49-F238E27FC236}">
                <a16:creationId xmlns:a16="http://schemas.microsoft.com/office/drawing/2014/main" id="{9EB2730B-8122-6AA3-573F-E8C48AEE3EEC}"/>
              </a:ext>
            </a:extLst>
          </p:cNvPr>
          <p:cNvSpPr txBox="1"/>
          <p:nvPr/>
        </p:nvSpPr>
        <p:spPr>
          <a:xfrm>
            <a:off x="12838176" y="1316736"/>
            <a:ext cx="11192256" cy="11480066"/>
          </a:xfrm>
          <a:prstGeom prst="rect">
            <a:avLst/>
          </a:prstGeom>
          <a:noFill/>
        </p:spPr>
        <p:txBody>
          <a:bodyPr wrap="square" rtlCol="0">
            <a:spAutoFit/>
          </a:bodyPr>
          <a:lstStyle/>
          <a:p>
            <a:r>
              <a:rPr lang="en-GB" sz="3600" dirty="0"/>
              <a:t>The Ministry of Justice and the Department for Science, Innovation and Technology have published a news story about new amendments to the Crime and Policing Bill covering online abuse and pornography in the UK. </a:t>
            </a:r>
            <a:r>
              <a:rPr lang="en-GB" sz="3600" b="1" u="sng" dirty="0"/>
              <a:t>The amendments will criminalise the possession and publication of images depicting strangulation and suffocation, with duties on platforms to stop the </a:t>
            </a:r>
            <a:r>
              <a:rPr lang="en-GB" sz="3200" b="1" u="sng" dirty="0"/>
              <a:t>proliferation</a:t>
            </a:r>
            <a:r>
              <a:rPr lang="en-GB" sz="3600" b="1" u="sng" dirty="0"/>
              <a:t> of images</a:t>
            </a:r>
            <a:r>
              <a:rPr lang="en-GB" sz="3600" dirty="0"/>
              <a:t>. This follows a recommendation from Baroness Bertin’s independent review, which found that pornography has contributed to establishing strangulation as a ‘sexual norm’, particularly among young people who may be unaware of its long-term harms. Additionally, amendments to the Crime and Policing Bill will ensure that victims of intimate image abuse will have longer to report a crime. These amendments aim to increase online protection for women and girls and break down barriers to reporting online abuse. The measures are the next step in the government's pledge to halve violence against women and girls.</a:t>
            </a:r>
          </a:p>
          <a:p>
            <a:endParaRPr lang="en-GB" sz="2400" dirty="0"/>
          </a:p>
        </p:txBody>
      </p:sp>
      <p:sp>
        <p:nvSpPr>
          <p:cNvPr id="8" name="TextBox 7">
            <a:extLst>
              <a:ext uri="{FF2B5EF4-FFF2-40B4-BE49-F238E27FC236}">
                <a16:creationId xmlns:a16="http://schemas.microsoft.com/office/drawing/2014/main" id="{1FBA9D65-B638-4F20-C197-B994055ABB26}"/>
              </a:ext>
            </a:extLst>
          </p:cNvPr>
          <p:cNvSpPr txBox="1"/>
          <p:nvPr/>
        </p:nvSpPr>
        <p:spPr>
          <a:xfrm>
            <a:off x="1563624" y="11647670"/>
            <a:ext cx="12198096" cy="1200329"/>
          </a:xfrm>
          <a:prstGeom prst="rect">
            <a:avLst/>
          </a:prstGeom>
          <a:noFill/>
        </p:spPr>
        <p:txBody>
          <a:bodyPr wrap="square">
            <a:spAutoFit/>
          </a:bodyPr>
          <a:lstStyle/>
          <a:p>
            <a:r>
              <a:rPr lang="en-GB" sz="3600" dirty="0">
                <a:hlinkClick r:id="rId4"/>
              </a:rPr>
              <a:t>New laws to target online abuse and pornography - GOV.UK</a:t>
            </a:r>
            <a:endParaRPr lang="en-GB" sz="3600" dirty="0"/>
          </a:p>
        </p:txBody>
      </p:sp>
    </p:spTree>
    <p:extLst>
      <p:ext uri="{BB962C8B-B14F-4D97-AF65-F5344CB8AC3E}">
        <p14:creationId xmlns:p14="http://schemas.microsoft.com/office/powerpoint/2010/main" val="1402677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00F5AE4-8D90-9FF0-E169-76A73B1B055C}"/>
              </a:ext>
            </a:extLst>
          </p:cNvPr>
          <p:cNvSpPr txBox="1"/>
          <p:nvPr/>
        </p:nvSpPr>
        <p:spPr>
          <a:xfrm>
            <a:off x="1170432" y="1051093"/>
            <a:ext cx="21140928" cy="9223038"/>
          </a:xfrm>
          <a:prstGeom prst="rect">
            <a:avLst/>
          </a:prstGeom>
          <a:noFill/>
        </p:spPr>
        <p:txBody>
          <a:bodyPr wrap="square">
            <a:spAutoFit/>
          </a:bodyPr>
          <a:lstStyle/>
          <a:p>
            <a:pPr algn="l">
              <a:spcBef>
                <a:spcPts val="750"/>
              </a:spcBef>
              <a:spcAft>
                <a:spcPts val="750"/>
              </a:spcAft>
              <a:buNone/>
            </a:pPr>
            <a:r>
              <a:rPr lang="en-GB" sz="6000" b="1" i="0" dirty="0">
                <a:solidFill>
                  <a:srgbClr val="444583"/>
                </a:solidFill>
                <a:effectLst/>
                <a:latin typeface="inherit"/>
              </a:rPr>
              <a:t>Ofsted and AI</a:t>
            </a:r>
            <a:endParaRPr lang="en-GB" sz="6000" b="0" i="0" dirty="0">
              <a:solidFill>
                <a:srgbClr val="000000"/>
              </a:solidFill>
              <a:effectLst/>
              <a:latin typeface="Arial" panose="020B0604020202020204" pitchFamily="34" charset="0"/>
            </a:endParaRPr>
          </a:p>
          <a:p>
            <a:pPr algn="l">
              <a:spcBef>
                <a:spcPts val="750"/>
              </a:spcBef>
              <a:spcAft>
                <a:spcPts val="750"/>
              </a:spcAft>
              <a:buNone/>
            </a:pPr>
            <a:r>
              <a:rPr lang="en-GB" sz="4400" b="0" i="0" dirty="0">
                <a:solidFill>
                  <a:srgbClr val="000000"/>
                </a:solidFill>
                <a:effectLst/>
                <a:latin typeface="Arial" panose="020B0604020202020204" pitchFamily="34" charset="0"/>
              </a:rPr>
              <a:t>Ofsted has set out how inspectors will consider artificial intelligence in schools and care settings. AI is not judged as a separate issue, but inspectors will look at how its use by staff, pupils and parents affects safeguarding, data protection, equality and children’s day to day experiences, both positive and negative.</a:t>
            </a:r>
          </a:p>
          <a:p>
            <a:pPr algn="l">
              <a:spcBef>
                <a:spcPts val="750"/>
              </a:spcBef>
              <a:spcAft>
                <a:spcPts val="750"/>
              </a:spcAft>
              <a:buNone/>
            </a:pPr>
            <a:r>
              <a:rPr lang="en-GB" sz="4400" b="1" i="0" dirty="0">
                <a:solidFill>
                  <a:srgbClr val="444583"/>
                </a:solidFill>
                <a:effectLst/>
                <a:latin typeface="Arial" panose="020B0604020202020204" pitchFamily="34" charset="0"/>
              </a:rPr>
              <a:t>Key points</a:t>
            </a:r>
            <a:endParaRPr lang="en-GB" sz="4400" b="0" i="0" dirty="0">
              <a:solidFill>
                <a:srgbClr val="000000"/>
              </a:solidFill>
              <a:effectLst/>
              <a:latin typeface="Arial" panose="020B0604020202020204" pitchFamily="34" charset="0"/>
            </a:endParaRPr>
          </a:p>
          <a:p>
            <a:pPr algn="l">
              <a:spcBef>
                <a:spcPts val="750"/>
              </a:spcBef>
              <a:spcAft>
                <a:spcPts val="750"/>
              </a:spcAft>
              <a:buFont typeface="Arial" panose="020B0604020202020204" pitchFamily="34" charset="0"/>
              <a:buChar char="•"/>
            </a:pPr>
            <a:r>
              <a:rPr lang="en-GB" sz="4400" b="0" i="0" dirty="0">
                <a:solidFill>
                  <a:srgbClr val="000000"/>
                </a:solidFill>
                <a:effectLst/>
                <a:latin typeface="inherit"/>
              </a:rPr>
              <a:t>Ofsted does not inspect AI tools themselves, only their impact on children and learning.</a:t>
            </a:r>
            <a:endParaRPr lang="en-GB" sz="4400" b="0" i="0" dirty="0">
              <a:solidFill>
                <a:srgbClr val="000000"/>
              </a:solidFill>
              <a:effectLst/>
              <a:latin typeface="Arial" panose="020B0604020202020204" pitchFamily="34" charset="0"/>
            </a:endParaRPr>
          </a:p>
          <a:p>
            <a:pPr algn="l">
              <a:spcBef>
                <a:spcPts val="750"/>
              </a:spcBef>
              <a:spcAft>
                <a:spcPts val="750"/>
              </a:spcAft>
              <a:buFont typeface="Arial" panose="020B0604020202020204" pitchFamily="34" charset="0"/>
              <a:buChar char="•"/>
            </a:pPr>
            <a:r>
              <a:rPr lang="en-GB" sz="4400" b="0" i="0" dirty="0">
                <a:solidFill>
                  <a:srgbClr val="000000"/>
                </a:solidFill>
                <a:effectLst/>
                <a:latin typeface="inherit"/>
              </a:rPr>
              <a:t>Providers are not required to use AI; decisions must be sensible and child focused.</a:t>
            </a:r>
            <a:endParaRPr lang="en-GB" sz="4400" b="0" i="0" dirty="0">
              <a:solidFill>
                <a:srgbClr val="000000"/>
              </a:solidFill>
              <a:effectLst/>
              <a:latin typeface="Arial" panose="020B0604020202020204" pitchFamily="34" charset="0"/>
            </a:endParaRPr>
          </a:p>
          <a:p>
            <a:pPr algn="l">
              <a:spcBef>
                <a:spcPts val="750"/>
              </a:spcBef>
              <a:spcAft>
                <a:spcPts val="750"/>
              </a:spcAft>
              <a:buFont typeface="Arial" panose="020B0604020202020204" pitchFamily="34" charset="0"/>
              <a:buChar char="•"/>
            </a:pPr>
            <a:r>
              <a:rPr lang="en-GB" sz="4400" b="0" i="0" dirty="0">
                <a:solidFill>
                  <a:srgbClr val="000000"/>
                </a:solidFill>
                <a:effectLst/>
                <a:latin typeface="inherit"/>
              </a:rPr>
              <a:t>Inspectors may check policies on pupils using AI for homework and coursework.</a:t>
            </a:r>
            <a:endParaRPr lang="en-GB" sz="4400" b="0" i="0" dirty="0">
              <a:solidFill>
                <a:srgbClr val="000000"/>
              </a:solidFill>
              <a:effectLst/>
              <a:latin typeface="Arial" panose="020B0604020202020204" pitchFamily="34" charset="0"/>
            </a:endParaRPr>
          </a:p>
          <a:p>
            <a:pPr algn="l">
              <a:spcBef>
                <a:spcPts val="750"/>
              </a:spcBef>
              <a:spcAft>
                <a:spcPts val="750"/>
              </a:spcAft>
              <a:buFont typeface="Arial" panose="020B0604020202020204" pitchFamily="34" charset="0"/>
              <a:buChar char="•"/>
            </a:pPr>
            <a:r>
              <a:rPr lang="en-GB" sz="4400" b="0" i="0" dirty="0">
                <a:solidFill>
                  <a:srgbClr val="000000"/>
                </a:solidFill>
                <a:effectLst/>
                <a:latin typeface="inherit"/>
              </a:rPr>
              <a:t>Risks considered include data protection, safeguarding, bias and discrimination.</a:t>
            </a:r>
            <a:endParaRPr lang="en-GB" sz="4400" b="0" i="0" dirty="0">
              <a:solidFill>
                <a:srgbClr val="000000"/>
              </a:solidFill>
              <a:effectLst/>
              <a:latin typeface="Arial" panose="020B0604020202020204" pitchFamily="34" charset="0"/>
            </a:endParaRPr>
          </a:p>
          <a:p>
            <a:pPr algn="l">
              <a:spcBef>
                <a:spcPts val="750"/>
              </a:spcBef>
              <a:spcAft>
                <a:spcPts val="750"/>
              </a:spcAft>
              <a:buFont typeface="Arial" panose="020B0604020202020204" pitchFamily="34" charset="0"/>
              <a:buChar char="•"/>
            </a:pPr>
            <a:r>
              <a:rPr lang="en-GB" sz="4400" b="0" i="0" dirty="0">
                <a:solidFill>
                  <a:srgbClr val="000000"/>
                </a:solidFill>
                <a:effectLst/>
                <a:latin typeface="inherit"/>
              </a:rPr>
              <a:t>Evaluation focuses on leaders’ decision making and the effect on children’s experiences.</a:t>
            </a:r>
            <a:endParaRPr lang="en-GB" sz="4400" b="0" i="0" dirty="0">
              <a:solidFill>
                <a:srgbClr val="000000"/>
              </a:solidFill>
              <a:effectLst/>
              <a:latin typeface="Arial" panose="020B0604020202020204" pitchFamily="34" charset="0"/>
            </a:endParaRPr>
          </a:p>
        </p:txBody>
      </p:sp>
      <p:sp>
        <p:nvSpPr>
          <p:cNvPr id="7" name="TextBox 6">
            <a:extLst>
              <a:ext uri="{FF2B5EF4-FFF2-40B4-BE49-F238E27FC236}">
                <a16:creationId xmlns:a16="http://schemas.microsoft.com/office/drawing/2014/main" id="{CCB76B84-B860-F213-FC88-004AA6710957}"/>
              </a:ext>
            </a:extLst>
          </p:cNvPr>
          <p:cNvSpPr txBox="1"/>
          <p:nvPr/>
        </p:nvSpPr>
        <p:spPr>
          <a:xfrm>
            <a:off x="1746504" y="11537942"/>
            <a:ext cx="20564856" cy="830997"/>
          </a:xfrm>
          <a:prstGeom prst="rect">
            <a:avLst/>
          </a:prstGeom>
          <a:noFill/>
        </p:spPr>
        <p:txBody>
          <a:bodyPr wrap="square">
            <a:spAutoFit/>
          </a:bodyPr>
          <a:lstStyle/>
          <a:p>
            <a:r>
              <a:rPr lang="en-GB" sz="4800" dirty="0">
                <a:hlinkClick r:id="rId3"/>
              </a:rPr>
              <a:t>How Ofsted looks at AI during inspection and regulation - GOV.UK</a:t>
            </a:r>
            <a:endParaRPr lang="en-GB" sz="4800" dirty="0"/>
          </a:p>
        </p:txBody>
      </p:sp>
    </p:spTree>
    <p:extLst>
      <p:ext uri="{BB962C8B-B14F-4D97-AF65-F5344CB8AC3E}">
        <p14:creationId xmlns:p14="http://schemas.microsoft.com/office/powerpoint/2010/main" val="316011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C8F755-863A-5F0C-DF55-1782EACA544E}"/>
              </a:ext>
            </a:extLst>
          </p:cNvPr>
          <p:cNvPicPr>
            <a:picLocks noChangeAspect="1"/>
          </p:cNvPicPr>
          <p:nvPr/>
        </p:nvPicPr>
        <p:blipFill>
          <a:blip r:embed="rId2"/>
          <a:stretch>
            <a:fillRect/>
          </a:stretch>
        </p:blipFill>
        <p:spPr>
          <a:xfrm>
            <a:off x="1122162" y="1244245"/>
            <a:ext cx="13290792" cy="6942825"/>
          </a:xfrm>
          <a:prstGeom prst="rect">
            <a:avLst/>
          </a:prstGeom>
        </p:spPr>
      </p:pic>
      <p:sp>
        <p:nvSpPr>
          <p:cNvPr id="7" name="TextBox 6">
            <a:extLst>
              <a:ext uri="{FF2B5EF4-FFF2-40B4-BE49-F238E27FC236}">
                <a16:creationId xmlns:a16="http://schemas.microsoft.com/office/drawing/2014/main" id="{8FCF7A71-E24E-9503-AA83-9214DFADFEB3}"/>
              </a:ext>
            </a:extLst>
          </p:cNvPr>
          <p:cNvSpPr txBox="1"/>
          <p:nvPr/>
        </p:nvSpPr>
        <p:spPr>
          <a:xfrm>
            <a:off x="1376916" y="11521781"/>
            <a:ext cx="13593726" cy="769441"/>
          </a:xfrm>
          <a:prstGeom prst="rect">
            <a:avLst/>
          </a:prstGeom>
          <a:noFill/>
        </p:spPr>
        <p:txBody>
          <a:bodyPr wrap="square">
            <a:spAutoFit/>
          </a:bodyPr>
          <a:lstStyle/>
          <a:p>
            <a:r>
              <a:rPr lang="en-GB" sz="4400" dirty="0">
                <a:hlinkClick r:id="rId3"/>
              </a:rPr>
              <a:t>Turn on 2-step verification (2SV) - Stop! Think Fraud</a:t>
            </a:r>
            <a:endParaRPr lang="en-GB" sz="4400" dirty="0"/>
          </a:p>
        </p:txBody>
      </p:sp>
      <p:sp>
        <p:nvSpPr>
          <p:cNvPr id="8" name="TextBox 7">
            <a:extLst>
              <a:ext uri="{FF2B5EF4-FFF2-40B4-BE49-F238E27FC236}">
                <a16:creationId xmlns:a16="http://schemas.microsoft.com/office/drawing/2014/main" id="{5B2178A5-769F-2535-C453-FA9A5E12BCE3}"/>
              </a:ext>
            </a:extLst>
          </p:cNvPr>
          <p:cNvSpPr txBox="1"/>
          <p:nvPr/>
        </p:nvSpPr>
        <p:spPr>
          <a:xfrm>
            <a:off x="14843051" y="1244245"/>
            <a:ext cx="9058940" cy="10433625"/>
          </a:xfrm>
          <a:prstGeom prst="rect">
            <a:avLst/>
          </a:prstGeom>
          <a:noFill/>
        </p:spPr>
        <p:txBody>
          <a:bodyPr wrap="square" rtlCol="0">
            <a:spAutoFit/>
          </a:bodyPr>
          <a:lstStyle/>
          <a:p>
            <a:r>
              <a:rPr lang="en-GB" sz="3200" dirty="0"/>
              <a:t>Cybersecurity like many security functions is locked in a constant competition between offence and defence. Security firms construct a new verification method and soon after hackers discover a new way to overcome it. Of the many ways that hackers attempt to perform their craft, two stick out - extortion and fraud. The latter involves the deployment of confidence tricks to fool the computer user into wilfully opening a security window.</a:t>
            </a:r>
          </a:p>
          <a:p>
            <a:endParaRPr lang="en-GB" sz="3200" dirty="0"/>
          </a:p>
          <a:p>
            <a:r>
              <a:rPr lang="en-GB" sz="3200" dirty="0"/>
              <a:t>Whilst cybersecurity consultants can improve your gatekeeping capabilities, there are many things that the average computer user can do for themselves. One of those is configuring Two-Step Verification. The British government's Stop! Think Fraud internet safety campaign, has produced a guide on how to best utilise this method for enhanced IT security which you can find here: </a:t>
            </a:r>
          </a:p>
          <a:p>
            <a:endParaRPr lang="en-GB" sz="3200" dirty="0"/>
          </a:p>
        </p:txBody>
      </p:sp>
    </p:spTree>
    <p:extLst>
      <p:ext uri="{BB962C8B-B14F-4D97-AF65-F5344CB8AC3E}">
        <p14:creationId xmlns:p14="http://schemas.microsoft.com/office/powerpoint/2010/main" val="1693970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81EDE78-4F29-62AE-687B-A170F84EDAAD}"/>
              </a:ext>
            </a:extLst>
          </p:cNvPr>
          <p:cNvPicPr>
            <a:picLocks noChangeAspect="1"/>
          </p:cNvPicPr>
          <p:nvPr/>
        </p:nvPicPr>
        <p:blipFill>
          <a:blip r:embed="rId3"/>
          <a:stretch>
            <a:fillRect/>
          </a:stretch>
        </p:blipFill>
        <p:spPr>
          <a:xfrm>
            <a:off x="2951175" y="372016"/>
            <a:ext cx="17338941" cy="5973920"/>
          </a:xfrm>
          <a:prstGeom prst="rect">
            <a:avLst/>
          </a:prstGeom>
        </p:spPr>
      </p:pic>
      <p:sp>
        <p:nvSpPr>
          <p:cNvPr id="7" name="TextBox 6">
            <a:extLst>
              <a:ext uri="{FF2B5EF4-FFF2-40B4-BE49-F238E27FC236}">
                <a16:creationId xmlns:a16="http://schemas.microsoft.com/office/drawing/2014/main" id="{6B7058A7-7A2F-CCDD-E2A2-CEE890852F26}"/>
              </a:ext>
            </a:extLst>
          </p:cNvPr>
          <p:cNvSpPr txBox="1"/>
          <p:nvPr/>
        </p:nvSpPr>
        <p:spPr>
          <a:xfrm>
            <a:off x="2039112" y="6836141"/>
            <a:ext cx="12198096" cy="769441"/>
          </a:xfrm>
          <a:prstGeom prst="rect">
            <a:avLst/>
          </a:prstGeom>
          <a:noFill/>
        </p:spPr>
        <p:txBody>
          <a:bodyPr wrap="square">
            <a:spAutoFit/>
          </a:bodyPr>
          <a:lstStyle/>
          <a:p>
            <a:r>
              <a:rPr lang="en-GB" sz="4400" dirty="0">
                <a:hlinkClick r:id="rId4"/>
              </a:rPr>
              <a:t>Parents Talk Online Safety</a:t>
            </a:r>
            <a:endParaRPr lang="en-GB" sz="4400" dirty="0"/>
          </a:p>
        </p:txBody>
      </p:sp>
      <p:sp>
        <p:nvSpPr>
          <p:cNvPr id="8" name="TextBox 7">
            <a:extLst>
              <a:ext uri="{FF2B5EF4-FFF2-40B4-BE49-F238E27FC236}">
                <a16:creationId xmlns:a16="http://schemas.microsoft.com/office/drawing/2014/main" id="{DB4FA58E-6ADB-0B03-7913-3C145FBE8E93}"/>
              </a:ext>
            </a:extLst>
          </p:cNvPr>
          <p:cNvSpPr txBox="1"/>
          <p:nvPr/>
        </p:nvSpPr>
        <p:spPr>
          <a:xfrm>
            <a:off x="2039112" y="8668512"/>
            <a:ext cx="20491704" cy="3416320"/>
          </a:xfrm>
          <a:prstGeom prst="rect">
            <a:avLst/>
          </a:prstGeom>
          <a:noFill/>
        </p:spPr>
        <p:txBody>
          <a:bodyPr wrap="square" rtlCol="0">
            <a:spAutoFit/>
          </a:bodyPr>
          <a:lstStyle/>
          <a:p>
            <a:r>
              <a:rPr lang="en-GB" sz="7200" dirty="0"/>
              <a:t>Report outlining parental concerns about their children’s online safety indicating strong support for new laws and action from tech companies. </a:t>
            </a:r>
          </a:p>
        </p:txBody>
      </p:sp>
    </p:spTree>
    <p:extLst>
      <p:ext uri="{BB962C8B-B14F-4D97-AF65-F5344CB8AC3E}">
        <p14:creationId xmlns:p14="http://schemas.microsoft.com/office/powerpoint/2010/main" val="2461579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246977-1593-883B-6600-920B3CED0486}"/>
              </a:ext>
            </a:extLst>
          </p:cNvPr>
          <p:cNvPicPr>
            <a:picLocks noChangeAspect="1"/>
          </p:cNvPicPr>
          <p:nvPr/>
        </p:nvPicPr>
        <p:blipFill>
          <a:blip r:embed="rId3"/>
          <a:stretch>
            <a:fillRect/>
          </a:stretch>
        </p:blipFill>
        <p:spPr>
          <a:xfrm>
            <a:off x="10720718" y="511577"/>
            <a:ext cx="12488123" cy="6346423"/>
          </a:xfrm>
          <a:prstGeom prst="rect">
            <a:avLst/>
          </a:prstGeom>
        </p:spPr>
      </p:pic>
      <p:pic>
        <p:nvPicPr>
          <p:cNvPr id="7" name="Picture 6">
            <a:extLst>
              <a:ext uri="{FF2B5EF4-FFF2-40B4-BE49-F238E27FC236}">
                <a16:creationId xmlns:a16="http://schemas.microsoft.com/office/drawing/2014/main" id="{35F526A3-50FE-C98A-72AF-67EFC187C2FA}"/>
              </a:ext>
            </a:extLst>
          </p:cNvPr>
          <p:cNvPicPr>
            <a:picLocks noChangeAspect="1"/>
          </p:cNvPicPr>
          <p:nvPr/>
        </p:nvPicPr>
        <p:blipFill>
          <a:blip r:embed="rId4"/>
          <a:stretch>
            <a:fillRect/>
          </a:stretch>
        </p:blipFill>
        <p:spPr>
          <a:xfrm>
            <a:off x="2059654" y="2938958"/>
            <a:ext cx="10131552" cy="9483019"/>
          </a:xfrm>
          <a:prstGeom prst="rect">
            <a:avLst/>
          </a:prstGeom>
        </p:spPr>
      </p:pic>
      <p:sp>
        <p:nvSpPr>
          <p:cNvPr id="9" name="TextBox 8">
            <a:extLst>
              <a:ext uri="{FF2B5EF4-FFF2-40B4-BE49-F238E27FC236}">
                <a16:creationId xmlns:a16="http://schemas.microsoft.com/office/drawing/2014/main" id="{3A8CED0E-1F1E-67BB-BDF3-86CE1E25E0DA}"/>
              </a:ext>
            </a:extLst>
          </p:cNvPr>
          <p:cNvSpPr txBox="1"/>
          <p:nvPr/>
        </p:nvSpPr>
        <p:spPr>
          <a:xfrm>
            <a:off x="12865608" y="7680467"/>
            <a:ext cx="10343233" cy="2123658"/>
          </a:xfrm>
          <a:prstGeom prst="rect">
            <a:avLst/>
          </a:prstGeom>
          <a:noFill/>
        </p:spPr>
        <p:txBody>
          <a:bodyPr wrap="square">
            <a:spAutoFit/>
          </a:bodyPr>
          <a:lstStyle/>
          <a:p>
            <a:r>
              <a:rPr lang="en-GB" sz="4400" dirty="0">
                <a:hlinkClick r:id="rId5"/>
              </a:rPr>
              <a:t>What Gen Z do online and why, matters more than screentime - Nuffield Foundation</a:t>
            </a:r>
            <a:endParaRPr lang="en-GB" sz="4400" dirty="0"/>
          </a:p>
        </p:txBody>
      </p:sp>
      <p:sp>
        <p:nvSpPr>
          <p:cNvPr id="11" name="TextBox 10">
            <a:extLst>
              <a:ext uri="{FF2B5EF4-FFF2-40B4-BE49-F238E27FC236}">
                <a16:creationId xmlns:a16="http://schemas.microsoft.com/office/drawing/2014/main" id="{FFBC83E9-8D7A-F110-F740-0376A6D8F7A1}"/>
              </a:ext>
            </a:extLst>
          </p:cNvPr>
          <p:cNvSpPr txBox="1"/>
          <p:nvPr/>
        </p:nvSpPr>
        <p:spPr>
          <a:xfrm>
            <a:off x="1783080" y="1973727"/>
            <a:ext cx="12198096" cy="584775"/>
          </a:xfrm>
          <a:prstGeom prst="rect">
            <a:avLst/>
          </a:prstGeom>
          <a:noFill/>
        </p:spPr>
        <p:txBody>
          <a:bodyPr wrap="square">
            <a:spAutoFit/>
          </a:bodyPr>
          <a:lstStyle/>
          <a:p>
            <a:r>
              <a:rPr lang="en-GB" sz="3200" dirty="0">
                <a:hlinkClick r:id="rId6"/>
              </a:rPr>
              <a:t>Growing up online - Nuffield Foundation</a:t>
            </a:r>
            <a:endParaRPr lang="en-GB" sz="3200" dirty="0"/>
          </a:p>
        </p:txBody>
      </p:sp>
    </p:spTree>
    <p:extLst>
      <p:ext uri="{BB962C8B-B14F-4D97-AF65-F5344CB8AC3E}">
        <p14:creationId xmlns:p14="http://schemas.microsoft.com/office/powerpoint/2010/main" val="1995279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284A1A-72C1-0580-B66E-3A82232B64BC}"/>
              </a:ext>
            </a:extLst>
          </p:cNvPr>
          <p:cNvPicPr>
            <a:picLocks noChangeAspect="1"/>
          </p:cNvPicPr>
          <p:nvPr/>
        </p:nvPicPr>
        <p:blipFill>
          <a:blip r:embed="rId3"/>
          <a:stretch>
            <a:fillRect/>
          </a:stretch>
        </p:blipFill>
        <p:spPr>
          <a:xfrm>
            <a:off x="1288623" y="1079413"/>
            <a:ext cx="7938353" cy="11187841"/>
          </a:xfrm>
          <a:prstGeom prst="rect">
            <a:avLst/>
          </a:prstGeom>
        </p:spPr>
      </p:pic>
      <p:sp>
        <p:nvSpPr>
          <p:cNvPr id="4" name="TextBox 3">
            <a:extLst>
              <a:ext uri="{FF2B5EF4-FFF2-40B4-BE49-F238E27FC236}">
                <a16:creationId xmlns:a16="http://schemas.microsoft.com/office/drawing/2014/main" id="{DFBDE8FD-5DFD-BB25-B76B-CD0BC3704A0D}"/>
              </a:ext>
            </a:extLst>
          </p:cNvPr>
          <p:cNvSpPr txBox="1"/>
          <p:nvPr/>
        </p:nvSpPr>
        <p:spPr>
          <a:xfrm>
            <a:off x="10058400" y="1264079"/>
            <a:ext cx="13030200" cy="6740307"/>
          </a:xfrm>
          <a:prstGeom prst="rect">
            <a:avLst/>
          </a:prstGeom>
          <a:solidFill>
            <a:srgbClr val="FFFFF3"/>
          </a:solidFill>
          <a:ln>
            <a:solidFill>
              <a:schemeClr val="accent1"/>
            </a:solidFill>
          </a:ln>
        </p:spPr>
        <p:txBody>
          <a:bodyPr wrap="square" rtlCol="0">
            <a:spAutoFit/>
          </a:bodyPr>
          <a:lstStyle/>
          <a:p>
            <a:r>
              <a:rPr lang="en-GB" sz="5400" dirty="0"/>
              <a:t>NSPCC research: </a:t>
            </a:r>
          </a:p>
          <a:p>
            <a:r>
              <a:rPr lang="en-GB" sz="5400" dirty="0"/>
              <a:t>This research explores how early, preventative help for families can support our work to prevent abuse and neglect. An interesting read showing different attitudes to offering help and being helped – useful in thinking about how we support different children and families. </a:t>
            </a:r>
          </a:p>
        </p:txBody>
      </p:sp>
      <p:sp>
        <p:nvSpPr>
          <p:cNvPr id="6" name="TextBox 5">
            <a:extLst>
              <a:ext uri="{FF2B5EF4-FFF2-40B4-BE49-F238E27FC236}">
                <a16:creationId xmlns:a16="http://schemas.microsoft.com/office/drawing/2014/main" id="{337C6475-FE4E-6C59-7D68-6950DFE3E3D4}"/>
              </a:ext>
            </a:extLst>
          </p:cNvPr>
          <p:cNvSpPr txBox="1"/>
          <p:nvPr/>
        </p:nvSpPr>
        <p:spPr>
          <a:xfrm>
            <a:off x="10477500" y="8616434"/>
            <a:ext cx="12192000" cy="1200329"/>
          </a:xfrm>
          <a:prstGeom prst="rect">
            <a:avLst/>
          </a:prstGeom>
          <a:noFill/>
        </p:spPr>
        <p:txBody>
          <a:bodyPr wrap="square">
            <a:spAutoFit/>
          </a:bodyPr>
          <a:lstStyle/>
          <a:p>
            <a:r>
              <a:rPr lang="en-GB" sz="3600" dirty="0">
                <a:hlinkClick r:id="rId4"/>
              </a:rPr>
              <a:t>Small acts, big impact: how communities can support families through everyday challenges | NSPCC Learning</a:t>
            </a:r>
            <a:endParaRPr lang="en-GB" sz="3600" dirty="0"/>
          </a:p>
        </p:txBody>
      </p:sp>
    </p:spTree>
    <p:extLst>
      <p:ext uri="{BB962C8B-B14F-4D97-AF65-F5344CB8AC3E}">
        <p14:creationId xmlns:p14="http://schemas.microsoft.com/office/powerpoint/2010/main" val="19543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C3E8AE-C236-CEFA-4EFE-5EC9489F7ED8}"/>
              </a:ext>
            </a:extLst>
          </p:cNvPr>
          <p:cNvPicPr>
            <a:picLocks noChangeAspect="1"/>
          </p:cNvPicPr>
          <p:nvPr/>
        </p:nvPicPr>
        <p:blipFill>
          <a:blip r:embed="rId3"/>
          <a:stretch>
            <a:fillRect/>
          </a:stretch>
        </p:blipFill>
        <p:spPr>
          <a:xfrm>
            <a:off x="1653182" y="963323"/>
            <a:ext cx="13815418" cy="5894677"/>
          </a:xfrm>
          <a:prstGeom prst="rect">
            <a:avLst/>
          </a:prstGeom>
        </p:spPr>
      </p:pic>
      <p:sp>
        <p:nvSpPr>
          <p:cNvPr id="8" name="TextBox 7">
            <a:extLst>
              <a:ext uri="{FF2B5EF4-FFF2-40B4-BE49-F238E27FC236}">
                <a16:creationId xmlns:a16="http://schemas.microsoft.com/office/drawing/2014/main" id="{C2AF662D-6ED4-4403-E3B1-A1A8AE5BA41E}"/>
              </a:ext>
            </a:extLst>
          </p:cNvPr>
          <p:cNvSpPr txBox="1"/>
          <p:nvPr/>
        </p:nvSpPr>
        <p:spPr>
          <a:xfrm>
            <a:off x="15978782" y="963323"/>
            <a:ext cx="7109818" cy="3046988"/>
          </a:xfrm>
          <a:prstGeom prst="rect">
            <a:avLst/>
          </a:prstGeom>
          <a:noFill/>
        </p:spPr>
        <p:txBody>
          <a:bodyPr wrap="square">
            <a:spAutoFit/>
          </a:bodyPr>
          <a:lstStyle/>
          <a:p>
            <a:r>
              <a:rPr lang="en-GB" sz="4800" dirty="0">
                <a:hlinkClick r:id="rId4"/>
              </a:rPr>
              <a:t>The Children's Plan: Vision for Care | Children's Commissioner for England</a:t>
            </a:r>
            <a:endParaRPr lang="en-GB" sz="4800" dirty="0"/>
          </a:p>
        </p:txBody>
      </p:sp>
      <p:sp>
        <p:nvSpPr>
          <p:cNvPr id="9" name="TextBox 8">
            <a:extLst>
              <a:ext uri="{FF2B5EF4-FFF2-40B4-BE49-F238E27FC236}">
                <a16:creationId xmlns:a16="http://schemas.microsoft.com/office/drawing/2014/main" id="{473DCD92-DE93-A75F-9AAD-8FDFEF16D650}"/>
              </a:ext>
            </a:extLst>
          </p:cNvPr>
          <p:cNvSpPr txBox="1"/>
          <p:nvPr/>
        </p:nvSpPr>
        <p:spPr>
          <a:xfrm>
            <a:off x="1653182" y="7315200"/>
            <a:ext cx="21892618" cy="5632311"/>
          </a:xfrm>
          <a:prstGeom prst="rect">
            <a:avLst/>
          </a:prstGeom>
          <a:noFill/>
        </p:spPr>
        <p:txBody>
          <a:bodyPr wrap="square" rtlCol="0">
            <a:spAutoFit/>
          </a:bodyPr>
          <a:lstStyle/>
          <a:p>
            <a:r>
              <a:rPr lang="en-GB" sz="3600" dirty="0"/>
              <a:t>The Children’s Commissioner for England has published a new report looking at the children’s social care system and presenting a vision for how it could change. The report focuses on: standards across children’s social care services in England; protections for children living with their families; support for children in care and care leavers; and youth custody</a:t>
            </a:r>
            <a:r>
              <a:rPr lang="en-GB" sz="3600" b="1" dirty="0"/>
              <a:t>. Recommendations for reform include a refresh of child welfare legislation to include more focus on supporting children who have disabilities and children who face harm outside of the home, and the removal of the defence of ‘reasonable punishment’ by parents and carers who physically punish their child.</a:t>
            </a:r>
            <a:r>
              <a:rPr lang="en-GB" sz="3600" dirty="0"/>
              <a:t> The Commissioner also highlights the need for effective family support, including the removal of the two-child benefit limit to help reduce child poverty and the introduction of Family Hubs in every local area.</a:t>
            </a:r>
          </a:p>
          <a:p>
            <a:endParaRPr lang="en-GB" sz="3600" dirty="0"/>
          </a:p>
        </p:txBody>
      </p:sp>
    </p:spTree>
    <p:extLst>
      <p:ext uri="{BB962C8B-B14F-4D97-AF65-F5344CB8AC3E}">
        <p14:creationId xmlns:p14="http://schemas.microsoft.com/office/powerpoint/2010/main" val="27277241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87DDA44-B027-D74C-160E-7125902AB8C7}"/>
              </a:ext>
            </a:extLst>
          </p:cNvPr>
          <p:cNvSpPr>
            <a:spLocks noGrp="1"/>
          </p:cNvSpPr>
          <p:nvPr>
            <p:ph type="subTitle" idx="1"/>
          </p:nvPr>
        </p:nvSpPr>
        <p:spPr>
          <a:xfrm>
            <a:off x="688054" y="7242048"/>
            <a:ext cx="23006303" cy="5705855"/>
          </a:xfrm>
        </p:spPr>
        <p:txBody>
          <a:bodyPr/>
          <a:lstStyle/>
          <a:p>
            <a:pPr algn="l"/>
            <a:r>
              <a:rPr lang="en-GB" sz="4000" dirty="0">
                <a:solidFill>
                  <a:schemeClr val="tx1"/>
                </a:solidFill>
                <a:latin typeface="+mn-lt"/>
                <a:cs typeface="+mn-cs"/>
              </a:rPr>
              <a:t>The Centre for Young Lives has published its second report on the provision of Best Start family hubs in England. The report highlights the range of local factors than can impact on early childhood development including access to high quality childcare and early education, wider support for families and the extent of deprivation. In partnership with local authorities and experts, the report identifies six principles for delivering a successful network of hubs, including: a single front door approach to support and an integrated local system; family support where the voices of children and families are heard; and family support that is embedded into communities. The report calls for the government to establish a statutory basis for the family hubs that brings all existing family support under one Best Start family hub legislative framework, with a duty placed on local partners to work together to support families through hubs.</a:t>
            </a:r>
            <a:endParaRPr lang="en-GB" sz="4000" dirty="0"/>
          </a:p>
          <a:p>
            <a:pPr algn="l"/>
            <a:endParaRPr lang="en-GB" sz="4000" dirty="0"/>
          </a:p>
        </p:txBody>
      </p:sp>
      <p:pic>
        <p:nvPicPr>
          <p:cNvPr id="5" name="Picture 4">
            <a:extLst>
              <a:ext uri="{FF2B5EF4-FFF2-40B4-BE49-F238E27FC236}">
                <a16:creationId xmlns:a16="http://schemas.microsoft.com/office/drawing/2014/main" id="{92EDDA80-AE2F-3FDE-90F4-1D650D4C50CD}"/>
              </a:ext>
            </a:extLst>
          </p:cNvPr>
          <p:cNvPicPr>
            <a:picLocks noChangeAspect="1"/>
          </p:cNvPicPr>
          <p:nvPr/>
        </p:nvPicPr>
        <p:blipFill>
          <a:blip r:embed="rId3"/>
          <a:stretch>
            <a:fillRect/>
          </a:stretch>
        </p:blipFill>
        <p:spPr>
          <a:xfrm>
            <a:off x="688054" y="625148"/>
            <a:ext cx="13215621" cy="6019415"/>
          </a:xfrm>
          <a:prstGeom prst="rect">
            <a:avLst/>
          </a:prstGeom>
        </p:spPr>
      </p:pic>
      <p:sp>
        <p:nvSpPr>
          <p:cNvPr id="7" name="TextBox 6">
            <a:extLst>
              <a:ext uri="{FF2B5EF4-FFF2-40B4-BE49-F238E27FC236}">
                <a16:creationId xmlns:a16="http://schemas.microsoft.com/office/drawing/2014/main" id="{384A45A1-C4B0-22DC-EA21-716D573FA4DF}"/>
              </a:ext>
            </a:extLst>
          </p:cNvPr>
          <p:cNvSpPr txBox="1"/>
          <p:nvPr/>
        </p:nvSpPr>
        <p:spPr>
          <a:xfrm>
            <a:off x="14913864" y="902132"/>
            <a:ext cx="7178040" cy="5016758"/>
          </a:xfrm>
          <a:prstGeom prst="rect">
            <a:avLst/>
          </a:prstGeom>
          <a:noFill/>
        </p:spPr>
        <p:txBody>
          <a:bodyPr wrap="square">
            <a:spAutoFit/>
          </a:bodyPr>
          <a:lstStyle/>
          <a:p>
            <a:r>
              <a:rPr lang="en-GB" sz="4000" dirty="0">
                <a:hlinkClick r:id="rId4"/>
              </a:rPr>
              <a:t>Centre for Young Lives report urges Government to embed Best Start Family Hubs in law and target new funding at England’s areas of greatest need and “childcare deserts” | Centre for Young Lives | Press Release</a:t>
            </a:r>
            <a:endParaRPr lang="en-GB" sz="4000" dirty="0"/>
          </a:p>
        </p:txBody>
      </p:sp>
    </p:spTree>
    <p:extLst>
      <p:ext uri="{BB962C8B-B14F-4D97-AF65-F5344CB8AC3E}">
        <p14:creationId xmlns:p14="http://schemas.microsoft.com/office/powerpoint/2010/main" val="397953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49A23D-85FB-E324-A14D-1A9E3CA641AF}"/>
              </a:ext>
            </a:extLst>
          </p:cNvPr>
          <p:cNvSpPr txBox="1"/>
          <p:nvPr/>
        </p:nvSpPr>
        <p:spPr>
          <a:xfrm>
            <a:off x="684213" y="6583601"/>
            <a:ext cx="16893923" cy="6494085"/>
          </a:xfrm>
          <a:prstGeom prst="rect">
            <a:avLst/>
          </a:prstGeom>
          <a:noFill/>
        </p:spPr>
        <p:txBody>
          <a:bodyPr wrap="square" rtlCol="0">
            <a:spAutoFit/>
          </a:bodyPr>
          <a:lstStyle/>
          <a:p>
            <a:r>
              <a:rPr lang="en-GB" sz="3200" dirty="0"/>
              <a:t>The Domestic Abuse Commissioner for England and Wales has published new research examining the family justice system and domestic abuse.</a:t>
            </a:r>
          </a:p>
          <a:p>
            <a:endParaRPr lang="en-GB" sz="3200" dirty="0"/>
          </a:p>
          <a:p>
            <a:r>
              <a:rPr lang="en-GB" sz="3200" dirty="0"/>
              <a:t>The Domestic Abuse Commissioner found evidence of abuse within 73% of hearings it observed and in 87% of the case files it reviewed. Despite this prevalence, domestic abuse was frequently not recognised as an ‘active issue’ or taken seriously with regards to the type of contact children would go on to have with the abusive parent. In more than half of the cases reviewed by the Commissioner, unsupervised overnight contact was ordered. .</a:t>
            </a:r>
          </a:p>
          <a:p>
            <a:endParaRPr lang="en-GB" sz="3200" dirty="0"/>
          </a:p>
          <a:p>
            <a:r>
              <a:rPr lang="en-GB" sz="3200" dirty="0"/>
              <a:t>Dame Nicole Jacobs said: “No child should be forced to spend time with an abusive parent or caregiver if the circumstances aren’t safe for them to do so. But time and time again we see how the pro-contact culture and antiquated views on domestic abuse are contributing to decisions that put children in harm’s way. This must stop..”</a:t>
            </a:r>
          </a:p>
        </p:txBody>
      </p:sp>
      <p:pic>
        <p:nvPicPr>
          <p:cNvPr id="7" name="Picture 6">
            <a:extLst>
              <a:ext uri="{FF2B5EF4-FFF2-40B4-BE49-F238E27FC236}">
                <a16:creationId xmlns:a16="http://schemas.microsoft.com/office/drawing/2014/main" id="{B48DFCC3-6C3B-E30D-D3E2-8A6B793B91C7}"/>
              </a:ext>
            </a:extLst>
          </p:cNvPr>
          <p:cNvPicPr>
            <a:picLocks noChangeAspect="1"/>
          </p:cNvPicPr>
          <p:nvPr/>
        </p:nvPicPr>
        <p:blipFill>
          <a:blip r:embed="rId3"/>
          <a:stretch>
            <a:fillRect/>
          </a:stretch>
        </p:blipFill>
        <p:spPr>
          <a:xfrm>
            <a:off x="1051177" y="589108"/>
            <a:ext cx="21364071" cy="5675397"/>
          </a:xfrm>
          <a:prstGeom prst="rect">
            <a:avLst/>
          </a:prstGeom>
        </p:spPr>
      </p:pic>
      <p:sp>
        <p:nvSpPr>
          <p:cNvPr id="9" name="TextBox 8">
            <a:extLst>
              <a:ext uri="{FF2B5EF4-FFF2-40B4-BE49-F238E27FC236}">
                <a16:creationId xmlns:a16="http://schemas.microsoft.com/office/drawing/2014/main" id="{40A95F69-E81F-3D5E-33F8-5DF320058996}"/>
              </a:ext>
            </a:extLst>
          </p:cNvPr>
          <p:cNvSpPr txBox="1"/>
          <p:nvPr/>
        </p:nvSpPr>
        <p:spPr>
          <a:xfrm>
            <a:off x="1333500" y="3426806"/>
            <a:ext cx="17221200" cy="1077218"/>
          </a:xfrm>
          <a:prstGeom prst="rect">
            <a:avLst/>
          </a:prstGeom>
          <a:noFill/>
        </p:spPr>
        <p:txBody>
          <a:bodyPr wrap="square">
            <a:spAutoFit/>
          </a:bodyPr>
          <a:lstStyle/>
          <a:p>
            <a:r>
              <a:rPr lang="en-GB" sz="3200" dirty="0">
                <a:hlinkClick r:id="rId4"/>
              </a:rPr>
              <a:t>Majority of Family Court cases involve domestic abuse but system still not responding | Domestic Abuse Commissioner</a:t>
            </a:r>
            <a:endParaRPr lang="en-GB" sz="3200" dirty="0"/>
          </a:p>
        </p:txBody>
      </p:sp>
      <p:sp>
        <p:nvSpPr>
          <p:cNvPr id="10" name="TextBox 9">
            <a:extLst>
              <a:ext uri="{FF2B5EF4-FFF2-40B4-BE49-F238E27FC236}">
                <a16:creationId xmlns:a16="http://schemas.microsoft.com/office/drawing/2014/main" id="{D382B836-0F9F-9D46-4697-8FF162FFE4BE}"/>
              </a:ext>
            </a:extLst>
          </p:cNvPr>
          <p:cNvSpPr txBox="1"/>
          <p:nvPr/>
        </p:nvSpPr>
        <p:spPr>
          <a:xfrm>
            <a:off x="18554700" y="6858000"/>
            <a:ext cx="5143500" cy="4708981"/>
          </a:xfrm>
          <a:prstGeom prst="rect">
            <a:avLst/>
          </a:prstGeom>
          <a:solidFill>
            <a:srgbClr val="FFFFF3"/>
          </a:solidFill>
        </p:spPr>
        <p:txBody>
          <a:bodyPr wrap="square" rtlCol="0">
            <a:spAutoFit/>
          </a:bodyPr>
          <a:lstStyle/>
          <a:p>
            <a:r>
              <a:rPr lang="en-GB" sz="6000" dirty="0"/>
              <a:t>Interesting read about domestic abuse and the court system. </a:t>
            </a:r>
          </a:p>
        </p:txBody>
      </p:sp>
    </p:spTree>
    <p:extLst>
      <p:ext uri="{BB962C8B-B14F-4D97-AF65-F5344CB8AC3E}">
        <p14:creationId xmlns:p14="http://schemas.microsoft.com/office/powerpoint/2010/main" val="2344876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9081A1F-C1B3-522C-F5D6-EB6A5233800E}"/>
              </a:ext>
            </a:extLst>
          </p:cNvPr>
          <p:cNvSpPr>
            <a:spLocks noGrp="1"/>
          </p:cNvSpPr>
          <p:nvPr>
            <p:ph type="subTitle" idx="1"/>
          </p:nvPr>
        </p:nvSpPr>
        <p:spPr>
          <a:xfrm>
            <a:off x="1193800" y="5781676"/>
            <a:ext cx="22453600" cy="7756524"/>
          </a:xfrm>
        </p:spPr>
        <p:txBody>
          <a:bodyPr/>
          <a:lstStyle/>
          <a:p>
            <a:pPr algn="l"/>
            <a:r>
              <a:rPr lang="en-GB" sz="3600" dirty="0"/>
              <a:t>We’re pleased to let you know that the </a:t>
            </a:r>
            <a:r>
              <a:rPr lang="en-GB" sz="3600" b="1" dirty="0"/>
              <a:t>“Is This Love?” Coercive Control Awareness Campaign</a:t>
            </a:r>
            <a:r>
              <a:rPr lang="en-GB" sz="3600" dirty="0"/>
              <a:t> is now live.</a:t>
            </a:r>
          </a:p>
          <a:p>
            <a:pPr algn="l"/>
            <a:r>
              <a:rPr lang="en-GB" sz="3600" dirty="0"/>
              <a:t> You can view and share the </a:t>
            </a:r>
            <a:r>
              <a:rPr lang="en-GB" sz="3600" dirty="0">
                <a:hlinkClick r:id="rId2" tooltip="https://protect.checkpoint.com/v2/r06/___https:/www.facebook.com/share/v/1CzdASRQur/?mibextid=wwXIfr___.ZXV3MjpoY2Nwcm9kOmM6bzpiZmUzMzU0OWJlMzJkNWFhYTJkN2MyNTEyZDFkN2VlNTo3Ojk5NmY6ZGEyNjUyMDFiMGU0NTAwNmYzMThmOTliZDc4ODEyYTUyNTIwZmZiOTRlZDlkOTlhMzYzNGZhMzg0MGIyMjI4OTpoOlQ6Rg"/>
              </a:rPr>
              <a:t>campaign post and video</a:t>
            </a:r>
            <a:r>
              <a:rPr lang="en-GB" sz="3600" dirty="0"/>
              <a:t> from the Hampshire Public Health Facebook page.</a:t>
            </a:r>
          </a:p>
          <a:p>
            <a:pPr algn="l"/>
            <a:r>
              <a:rPr lang="en-GB" sz="3600" dirty="0"/>
              <a:t>For more details and assets, please also see the campaign information page on the HDAP website:</a:t>
            </a:r>
            <a:br>
              <a:rPr lang="en-GB" sz="3600" dirty="0"/>
            </a:br>
            <a:r>
              <a:rPr lang="en-GB" sz="3600" dirty="0">
                <a:hlinkClick r:id="rId3" tooltip="https://www.hants.gov.uk/socialcareandhealth/domestic-abuse-partnership/professionals/communications-campaigns"/>
              </a:rPr>
              <a:t>https://www.hants.gov.uk/socialcareandhealth/domestic-abuse-partnership/professionals/communications-campaigns</a:t>
            </a:r>
            <a:endParaRPr lang="en-GB" sz="3600" dirty="0"/>
          </a:p>
          <a:p>
            <a:pPr algn="l"/>
            <a:r>
              <a:rPr lang="en-GB" sz="3600" b="1" dirty="0"/>
              <a:t> Campaign Goals:</a:t>
            </a:r>
            <a:br>
              <a:rPr lang="en-GB" sz="3600" dirty="0"/>
            </a:br>
            <a:r>
              <a:rPr lang="en-GB" sz="3600" dirty="0"/>
              <a:t>The campaign aims to:</a:t>
            </a:r>
          </a:p>
          <a:p>
            <a:pPr algn="l"/>
            <a:r>
              <a:rPr lang="en-GB" sz="3600" dirty="0"/>
              <a:t>Raise awareness of coercive control as a form of domestic abuse.</a:t>
            </a:r>
          </a:p>
          <a:p>
            <a:pPr algn="l"/>
            <a:r>
              <a:rPr lang="en-GB" sz="3600" dirty="0"/>
              <a:t>Help people recognise the signs early and seek support.</a:t>
            </a:r>
          </a:p>
          <a:p>
            <a:pPr algn="l"/>
            <a:r>
              <a:rPr lang="en-GB" sz="3600" dirty="0"/>
              <a:t>Encourage conversations that challenge harmful behaviours and promote healthy relationships.</a:t>
            </a:r>
          </a:p>
          <a:p>
            <a:endParaRPr lang="en-GB" sz="4400" dirty="0"/>
          </a:p>
        </p:txBody>
      </p:sp>
      <p:pic>
        <p:nvPicPr>
          <p:cNvPr id="1026" name="Picture 2" descr="Stop Domestic Abuse">
            <a:extLst>
              <a:ext uri="{FF2B5EF4-FFF2-40B4-BE49-F238E27FC236}">
                <a16:creationId xmlns:a16="http://schemas.microsoft.com/office/drawing/2014/main" id="{A066CD54-12C8-0105-B9E6-162F23EBA4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7525" y="965199"/>
            <a:ext cx="11271252" cy="4064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65926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CAA0CC-ED0C-8418-BDE7-1580B3A61C91}"/>
              </a:ext>
            </a:extLst>
          </p:cNvPr>
          <p:cNvSpPr txBox="1"/>
          <p:nvPr/>
        </p:nvSpPr>
        <p:spPr>
          <a:xfrm>
            <a:off x="14744700" y="1485900"/>
            <a:ext cx="8420100" cy="9448740"/>
          </a:xfrm>
          <a:prstGeom prst="rect">
            <a:avLst/>
          </a:prstGeom>
          <a:noFill/>
        </p:spPr>
        <p:txBody>
          <a:bodyPr wrap="square" rtlCol="0">
            <a:spAutoFit/>
          </a:bodyPr>
          <a:lstStyle/>
          <a:p>
            <a:r>
              <a:rPr lang="en-GB" sz="3200" dirty="0"/>
              <a:t>The Children’s Society has published its annual report examining children’s wellbeing in the UK.  The report looks at the latest figures and trends in children’s subjective wellbeing based on survey data, peer consultations with children and young people, and consultations with professionals across the children’s sector.  Findings indicate that children’s happiness with their life as a whole has declined, with average happiness scores significantly lower in 2022/23 than when the survey started in 2009/10. There has also been a steep decline in children’s average happiness related to school and schoolwork. Policy recommendations include calls for more programmes tackling gender stereotypes; whole-school approaches to wellbeing; and restoring and expanding youth services.</a:t>
            </a:r>
          </a:p>
        </p:txBody>
      </p:sp>
      <p:pic>
        <p:nvPicPr>
          <p:cNvPr id="5" name="Picture 4">
            <a:extLst>
              <a:ext uri="{FF2B5EF4-FFF2-40B4-BE49-F238E27FC236}">
                <a16:creationId xmlns:a16="http://schemas.microsoft.com/office/drawing/2014/main" id="{E8FC8B43-8D77-36F3-3F46-E12CCE6AE79F}"/>
              </a:ext>
            </a:extLst>
          </p:cNvPr>
          <p:cNvPicPr>
            <a:picLocks noChangeAspect="1"/>
          </p:cNvPicPr>
          <p:nvPr/>
        </p:nvPicPr>
        <p:blipFill>
          <a:blip r:embed="rId3"/>
          <a:stretch>
            <a:fillRect/>
          </a:stretch>
        </p:blipFill>
        <p:spPr>
          <a:xfrm>
            <a:off x="715504" y="2457141"/>
            <a:ext cx="13152896" cy="5897740"/>
          </a:xfrm>
          <a:prstGeom prst="rect">
            <a:avLst/>
          </a:prstGeom>
        </p:spPr>
      </p:pic>
      <p:sp>
        <p:nvSpPr>
          <p:cNvPr id="8" name="TextBox 7">
            <a:extLst>
              <a:ext uri="{FF2B5EF4-FFF2-40B4-BE49-F238E27FC236}">
                <a16:creationId xmlns:a16="http://schemas.microsoft.com/office/drawing/2014/main" id="{62F8AE31-A96E-75A9-10B7-FE2C4F27D4F4}"/>
              </a:ext>
            </a:extLst>
          </p:cNvPr>
          <p:cNvSpPr txBox="1"/>
          <p:nvPr/>
        </p:nvSpPr>
        <p:spPr>
          <a:xfrm>
            <a:off x="1676400" y="11245334"/>
            <a:ext cx="12192000" cy="646331"/>
          </a:xfrm>
          <a:prstGeom prst="rect">
            <a:avLst/>
          </a:prstGeom>
          <a:noFill/>
        </p:spPr>
        <p:txBody>
          <a:bodyPr wrap="square">
            <a:spAutoFit/>
          </a:bodyPr>
          <a:lstStyle/>
          <a:p>
            <a:r>
              <a:rPr lang="en-GB" sz="3600" dirty="0">
                <a:hlinkClick r:id="rId4"/>
              </a:rPr>
              <a:t>The Good Childhood Report 2025 | The Children's Society</a:t>
            </a:r>
            <a:endParaRPr lang="en-GB" sz="3600" dirty="0"/>
          </a:p>
        </p:txBody>
      </p:sp>
    </p:spTree>
    <p:extLst>
      <p:ext uri="{BB962C8B-B14F-4D97-AF65-F5344CB8AC3E}">
        <p14:creationId xmlns:p14="http://schemas.microsoft.com/office/powerpoint/2010/main" val="17894373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53C6B5A-A51F-70ED-D1B0-9C766B6DC5F7}"/>
              </a:ext>
            </a:extLst>
          </p:cNvPr>
          <p:cNvSpPr>
            <a:spLocks noGrp="1"/>
          </p:cNvSpPr>
          <p:nvPr>
            <p:ph type="subTitle" idx="1"/>
          </p:nvPr>
        </p:nvSpPr>
        <p:spPr>
          <a:xfrm>
            <a:off x="779723" y="7168897"/>
            <a:ext cx="22519189" cy="5073770"/>
          </a:xfrm>
        </p:spPr>
        <p:txBody>
          <a:bodyPr/>
          <a:lstStyle/>
          <a:p>
            <a:pPr algn="l"/>
            <a:r>
              <a:rPr lang="en-GB" sz="4000" dirty="0"/>
              <a:t>Interesting research report on school attendance and mental health. Some of the points identified: </a:t>
            </a:r>
          </a:p>
          <a:p>
            <a:pPr algn="l"/>
            <a:r>
              <a:rPr lang="en-GB" sz="4000" dirty="0"/>
              <a:t> - Absences </a:t>
            </a:r>
            <a:r>
              <a:rPr lang="en-GB" sz="4000" dirty="0">
                <a:solidFill>
                  <a:schemeClr val="tx1"/>
                </a:solidFill>
                <a:latin typeface="+mn-lt"/>
                <a:cs typeface="+mn-cs"/>
              </a:rPr>
              <a:t>from school contribute significantly to children experiencing mental health issues (measured as hospital attendance with a mental health condition diagnosis or stress-related presentation)</a:t>
            </a:r>
          </a:p>
          <a:p>
            <a:pPr marL="571500" indent="-571500" algn="l">
              <a:buFontTx/>
              <a:buChar char="-"/>
            </a:pPr>
            <a:r>
              <a:rPr lang="en-GB" sz="4000" dirty="0">
                <a:solidFill>
                  <a:schemeClr val="tx1"/>
                </a:solidFill>
                <a:latin typeface="+mn-lt"/>
                <a:cs typeface="+mn-cs"/>
              </a:rPr>
              <a:t>The probability of a child experiencing mental ill health rises from 1.82% with no absence to 3.7% with 20% absence, and to 5.27% with 30% absence</a:t>
            </a:r>
          </a:p>
          <a:p>
            <a:pPr marL="571500" indent="-571500" algn="l">
              <a:buFontTx/>
              <a:buChar char="-"/>
            </a:pPr>
            <a:r>
              <a:rPr lang="en-GB" sz="4000" dirty="0">
                <a:solidFill>
                  <a:schemeClr val="tx1"/>
                </a:solidFill>
                <a:latin typeface="+mn-lt"/>
                <a:cs typeface="+mn-cs"/>
              </a:rPr>
              <a:t>The impact is greater for children with special educational needs and disabilities (SEND) support, chronic health conditions, or an Education, Health and Care (EHC) plan</a:t>
            </a:r>
          </a:p>
          <a:p>
            <a:pPr marL="571500" indent="-571500" algn="l">
              <a:buFontTx/>
              <a:buChar char="-"/>
            </a:pPr>
            <a:endParaRPr lang="en-GB" sz="4000" dirty="0"/>
          </a:p>
        </p:txBody>
      </p:sp>
      <p:pic>
        <p:nvPicPr>
          <p:cNvPr id="5" name="Picture 4">
            <a:extLst>
              <a:ext uri="{FF2B5EF4-FFF2-40B4-BE49-F238E27FC236}">
                <a16:creationId xmlns:a16="http://schemas.microsoft.com/office/drawing/2014/main" id="{B58F65B7-A79D-1E5F-3501-95C42B6FFD4A}"/>
              </a:ext>
            </a:extLst>
          </p:cNvPr>
          <p:cNvPicPr>
            <a:picLocks noChangeAspect="1"/>
          </p:cNvPicPr>
          <p:nvPr/>
        </p:nvPicPr>
        <p:blipFill>
          <a:blip r:embed="rId3"/>
          <a:stretch>
            <a:fillRect/>
          </a:stretch>
        </p:blipFill>
        <p:spPr>
          <a:xfrm>
            <a:off x="779723" y="284613"/>
            <a:ext cx="15920715" cy="6262490"/>
          </a:xfrm>
          <a:prstGeom prst="rect">
            <a:avLst/>
          </a:prstGeom>
        </p:spPr>
      </p:pic>
      <p:sp>
        <p:nvSpPr>
          <p:cNvPr id="6" name="TextBox 5">
            <a:extLst>
              <a:ext uri="{FF2B5EF4-FFF2-40B4-BE49-F238E27FC236}">
                <a16:creationId xmlns:a16="http://schemas.microsoft.com/office/drawing/2014/main" id="{576D3E36-1D0B-3CB1-4583-73E4518E5FA1}"/>
              </a:ext>
            </a:extLst>
          </p:cNvPr>
          <p:cNvSpPr txBox="1"/>
          <p:nvPr/>
        </p:nvSpPr>
        <p:spPr>
          <a:xfrm>
            <a:off x="17337024" y="284613"/>
            <a:ext cx="5961888" cy="3416320"/>
          </a:xfrm>
          <a:prstGeom prst="rect">
            <a:avLst/>
          </a:prstGeom>
          <a:solidFill>
            <a:srgbClr val="FFFFF3"/>
          </a:solidFill>
          <a:ln>
            <a:solidFill>
              <a:schemeClr val="tx2"/>
            </a:solidFill>
          </a:ln>
        </p:spPr>
        <p:txBody>
          <a:bodyPr wrap="square" rtlCol="0">
            <a:spAutoFit/>
          </a:bodyPr>
          <a:lstStyle/>
          <a:p>
            <a:r>
              <a:rPr lang="en-GB" sz="7200" dirty="0"/>
              <a:t>Useful for attendance leads</a:t>
            </a:r>
          </a:p>
        </p:txBody>
      </p:sp>
      <p:sp>
        <p:nvSpPr>
          <p:cNvPr id="8" name="TextBox 7">
            <a:extLst>
              <a:ext uri="{FF2B5EF4-FFF2-40B4-BE49-F238E27FC236}">
                <a16:creationId xmlns:a16="http://schemas.microsoft.com/office/drawing/2014/main" id="{5E63A884-784A-4F5E-D4E0-B6F8BE687EDF}"/>
              </a:ext>
            </a:extLst>
          </p:cNvPr>
          <p:cNvSpPr txBox="1"/>
          <p:nvPr/>
        </p:nvSpPr>
        <p:spPr>
          <a:xfrm>
            <a:off x="17822669" y="4322727"/>
            <a:ext cx="4990598" cy="2062103"/>
          </a:xfrm>
          <a:prstGeom prst="rect">
            <a:avLst/>
          </a:prstGeom>
          <a:noFill/>
        </p:spPr>
        <p:txBody>
          <a:bodyPr wrap="square">
            <a:spAutoFit/>
          </a:bodyPr>
          <a:lstStyle/>
          <a:p>
            <a:r>
              <a:rPr lang="en-GB" sz="3200" dirty="0">
                <a:hlinkClick r:id="rId4"/>
              </a:rPr>
              <a:t>Mental health absence in school | Loughborough University Policy Unit | Loughborough University</a:t>
            </a:r>
            <a:endParaRPr lang="en-GB" sz="3200" dirty="0"/>
          </a:p>
        </p:txBody>
      </p:sp>
    </p:spTree>
    <p:extLst>
      <p:ext uri="{BB962C8B-B14F-4D97-AF65-F5344CB8AC3E}">
        <p14:creationId xmlns:p14="http://schemas.microsoft.com/office/powerpoint/2010/main" val="33878924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98A61A2-7066-924F-1529-1560EB01BB7E}"/>
              </a:ext>
            </a:extLst>
          </p:cNvPr>
          <p:cNvSpPr txBox="1"/>
          <p:nvPr/>
        </p:nvSpPr>
        <p:spPr>
          <a:xfrm>
            <a:off x="1143000" y="1964353"/>
            <a:ext cx="10390742" cy="8217634"/>
          </a:xfrm>
          <a:prstGeom prst="rect">
            <a:avLst/>
          </a:prstGeom>
          <a:solidFill>
            <a:srgbClr val="FFFFF3"/>
          </a:solidFill>
          <a:ln>
            <a:solidFill>
              <a:schemeClr val="accent1"/>
            </a:solidFill>
          </a:ln>
        </p:spPr>
        <p:txBody>
          <a:bodyPr wrap="square" rtlCol="0">
            <a:spAutoFit/>
          </a:bodyPr>
          <a:lstStyle/>
          <a:p>
            <a:r>
              <a:rPr lang="en-GB" sz="4400" dirty="0"/>
              <a:t>The Office for National Statistics (ONS) has published data on deaths by suicide in children and young people in England. They analysed data covering almost 12 million children and young people aged between 15 and 25-years-old from September 2011 to August 2022.  </a:t>
            </a:r>
            <a:r>
              <a:rPr lang="en-GB" sz="4400" b="1" dirty="0"/>
              <a:t>Findings include: there were 4,315 deaths by suicide across the period; and 440 young people died by suicide in 2021-22, up 47% from 300 deaths in 2011-12. </a:t>
            </a:r>
          </a:p>
        </p:txBody>
      </p:sp>
      <p:pic>
        <p:nvPicPr>
          <p:cNvPr id="10" name="Picture 9">
            <a:extLst>
              <a:ext uri="{FF2B5EF4-FFF2-40B4-BE49-F238E27FC236}">
                <a16:creationId xmlns:a16="http://schemas.microsoft.com/office/drawing/2014/main" id="{CBBB61F1-0DC6-3E91-3D1C-EC23449AC26E}"/>
              </a:ext>
            </a:extLst>
          </p:cNvPr>
          <p:cNvPicPr>
            <a:picLocks noChangeAspect="1"/>
          </p:cNvPicPr>
          <p:nvPr/>
        </p:nvPicPr>
        <p:blipFill>
          <a:blip r:embed="rId3"/>
          <a:stretch>
            <a:fillRect/>
          </a:stretch>
        </p:blipFill>
        <p:spPr>
          <a:xfrm>
            <a:off x="11876642" y="1371600"/>
            <a:ext cx="9315929" cy="3010055"/>
          </a:xfrm>
          <a:prstGeom prst="rect">
            <a:avLst/>
          </a:prstGeom>
        </p:spPr>
      </p:pic>
      <p:sp>
        <p:nvSpPr>
          <p:cNvPr id="12" name="TextBox 11">
            <a:extLst>
              <a:ext uri="{FF2B5EF4-FFF2-40B4-BE49-F238E27FC236}">
                <a16:creationId xmlns:a16="http://schemas.microsoft.com/office/drawing/2014/main" id="{85DB6094-74D8-1A16-97E0-E1C55B5F2447}"/>
              </a:ext>
            </a:extLst>
          </p:cNvPr>
          <p:cNvSpPr txBox="1"/>
          <p:nvPr/>
        </p:nvSpPr>
        <p:spPr>
          <a:xfrm>
            <a:off x="12191206" y="5288340"/>
            <a:ext cx="10390742" cy="1569660"/>
          </a:xfrm>
          <a:prstGeom prst="rect">
            <a:avLst/>
          </a:prstGeom>
          <a:noFill/>
        </p:spPr>
        <p:txBody>
          <a:bodyPr wrap="square">
            <a:spAutoFit/>
          </a:bodyPr>
          <a:lstStyle/>
          <a:p>
            <a:r>
              <a:rPr lang="en-GB" sz="3200" dirty="0">
                <a:hlinkClick r:id="rId4"/>
              </a:rPr>
              <a:t>Suicides in children and young people across the academic year, England: September 2011 to August 2022 - Office for National Statistics</a:t>
            </a:r>
            <a:endParaRPr lang="en-GB" sz="3200" dirty="0"/>
          </a:p>
        </p:txBody>
      </p:sp>
    </p:spTree>
    <p:extLst>
      <p:ext uri="{BB962C8B-B14F-4D97-AF65-F5344CB8AC3E}">
        <p14:creationId xmlns:p14="http://schemas.microsoft.com/office/powerpoint/2010/main" val="33232255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749ED6-7F40-7E5F-7123-B584A6D02EDC}"/>
              </a:ext>
            </a:extLst>
          </p:cNvPr>
          <p:cNvPicPr>
            <a:picLocks noChangeAspect="1"/>
          </p:cNvPicPr>
          <p:nvPr/>
        </p:nvPicPr>
        <p:blipFill>
          <a:blip r:embed="rId3"/>
          <a:stretch>
            <a:fillRect/>
          </a:stretch>
        </p:blipFill>
        <p:spPr>
          <a:xfrm>
            <a:off x="608013" y="762870"/>
            <a:ext cx="14270433" cy="5834020"/>
          </a:xfrm>
          <a:prstGeom prst="rect">
            <a:avLst/>
          </a:prstGeom>
        </p:spPr>
      </p:pic>
      <p:sp>
        <p:nvSpPr>
          <p:cNvPr id="6" name="TextBox 5">
            <a:extLst>
              <a:ext uri="{FF2B5EF4-FFF2-40B4-BE49-F238E27FC236}">
                <a16:creationId xmlns:a16="http://schemas.microsoft.com/office/drawing/2014/main" id="{28524F21-6544-0FD8-307E-AE45540A6D12}"/>
              </a:ext>
            </a:extLst>
          </p:cNvPr>
          <p:cNvSpPr txBox="1"/>
          <p:nvPr/>
        </p:nvSpPr>
        <p:spPr>
          <a:xfrm>
            <a:off x="15983712" y="1133856"/>
            <a:ext cx="7790688" cy="10926068"/>
          </a:xfrm>
          <a:prstGeom prst="rect">
            <a:avLst/>
          </a:prstGeom>
          <a:noFill/>
        </p:spPr>
        <p:txBody>
          <a:bodyPr wrap="square" rtlCol="0">
            <a:spAutoFit/>
          </a:bodyPr>
          <a:lstStyle/>
          <a:p>
            <a:pPr fontAlgn="base"/>
            <a:r>
              <a:rPr lang="en-GB" sz="4400" dirty="0"/>
              <a:t>Key findings:</a:t>
            </a:r>
          </a:p>
          <a:p>
            <a:pPr fontAlgn="base"/>
            <a:r>
              <a:rPr lang="en-GB" sz="4400" dirty="0"/>
              <a:t>81% of boys don’t feel there are enough spaces to be a boy today.</a:t>
            </a:r>
          </a:p>
          <a:p>
            <a:pPr fontAlgn="base"/>
            <a:r>
              <a:rPr lang="en-GB" sz="4400" dirty="0"/>
              <a:t>72% of boys don’t have more than one person who knows them ‘really well’.</a:t>
            </a:r>
          </a:p>
          <a:p>
            <a:pPr fontAlgn="base"/>
            <a:r>
              <a:rPr lang="en-GB" sz="4400" dirty="0"/>
              <a:t>79% of boys aren’t clear what masculinity is.</a:t>
            </a:r>
          </a:p>
          <a:p>
            <a:pPr fontAlgn="base"/>
            <a:r>
              <a:rPr lang="en-GB" sz="4400" dirty="0"/>
              <a:t>65% of boys don’t think school is preparing them for the future.</a:t>
            </a:r>
          </a:p>
          <a:p>
            <a:pPr fontAlgn="base"/>
            <a:r>
              <a:rPr lang="en-GB" sz="4400" dirty="0"/>
              <a:t>54% of boys think boys have it harder than girls today.</a:t>
            </a:r>
          </a:p>
          <a:p>
            <a:pPr fontAlgn="base"/>
            <a:r>
              <a:rPr lang="en-GB" sz="4400" dirty="0"/>
              <a:t>82% of boys don’t trust politicians in the UK.</a:t>
            </a:r>
          </a:p>
        </p:txBody>
      </p:sp>
      <p:sp>
        <p:nvSpPr>
          <p:cNvPr id="8" name="TextBox 7">
            <a:extLst>
              <a:ext uri="{FF2B5EF4-FFF2-40B4-BE49-F238E27FC236}">
                <a16:creationId xmlns:a16="http://schemas.microsoft.com/office/drawing/2014/main" id="{E21E12C6-1269-8C40-0D4E-003B3CF500AD}"/>
              </a:ext>
            </a:extLst>
          </p:cNvPr>
          <p:cNvSpPr txBox="1"/>
          <p:nvPr/>
        </p:nvSpPr>
        <p:spPr>
          <a:xfrm>
            <a:off x="1644181" y="8026646"/>
            <a:ext cx="12198096" cy="923330"/>
          </a:xfrm>
          <a:prstGeom prst="rect">
            <a:avLst/>
          </a:prstGeom>
          <a:noFill/>
        </p:spPr>
        <p:txBody>
          <a:bodyPr wrap="square">
            <a:spAutoFit/>
          </a:bodyPr>
          <a:lstStyle/>
          <a:p>
            <a:r>
              <a:rPr lang="en-GB" sz="5400" dirty="0">
                <a:hlinkClick r:id="rId4"/>
              </a:rPr>
              <a:t>Voice of the Boys | Male Allies UK</a:t>
            </a:r>
            <a:endParaRPr lang="en-GB" sz="5400" dirty="0"/>
          </a:p>
        </p:txBody>
      </p:sp>
    </p:spTree>
    <p:extLst>
      <p:ext uri="{BB962C8B-B14F-4D97-AF65-F5344CB8AC3E}">
        <p14:creationId xmlns:p14="http://schemas.microsoft.com/office/powerpoint/2010/main" val="2511506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8A601F-A8FA-B475-6B98-DBAB337A99B3}"/>
              </a:ext>
            </a:extLst>
          </p:cNvPr>
          <p:cNvPicPr>
            <a:picLocks noChangeAspect="1"/>
          </p:cNvPicPr>
          <p:nvPr/>
        </p:nvPicPr>
        <p:blipFill>
          <a:blip r:embed="rId3"/>
          <a:stretch>
            <a:fillRect/>
          </a:stretch>
        </p:blipFill>
        <p:spPr>
          <a:xfrm>
            <a:off x="1519738" y="1158754"/>
            <a:ext cx="18177961" cy="7508951"/>
          </a:xfrm>
          <a:prstGeom prst="rect">
            <a:avLst/>
          </a:prstGeom>
        </p:spPr>
      </p:pic>
      <p:sp>
        <p:nvSpPr>
          <p:cNvPr id="4" name="TextBox 3">
            <a:extLst>
              <a:ext uri="{FF2B5EF4-FFF2-40B4-BE49-F238E27FC236}">
                <a16:creationId xmlns:a16="http://schemas.microsoft.com/office/drawing/2014/main" id="{E780B6B7-4DB9-3412-68BF-FF5AB6AF4C28}"/>
              </a:ext>
            </a:extLst>
          </p:cNvPr>
          <p:cNvSpPr txBox="1"/>
          <p:nvPr/>
        </p:nvSpPr>
        <p:spPr>
          <a:xfrm>
            <a:off x="1519738" y="9140926"/>
            <a:ext cx="11315700" cy="3416320"/>
          </a:xfrm>
          <a:prstGeom prst="rect">
            <a:avLst/>
          </a:prstGeom>
          <a:solidFill>
            <a:srgbClr val="FFFFF3"/>
          </a:solidFill>
        </p:spPr>
        <p:txBody>
          <a:bodyPr wrap="square" rtlCol="0">
            <a:spAutoFit/>
          </a:bodyPr>
          <a:lstStyle/>
          <a:p>
            <a:r>
              <a:rPr lang="en-GB" sz="5400" dirty="0"/>
              <a:t>An article on how institutions are improving their approach to identify and report Prevent-related concerns.</a:t>
            </a:r>
          </a:p>
        </p:txBody>
      </p:sp>
      <p:sp>
        <p:nvSpPr>
          <p:cNvPr id="6" name="TextBox 5">
            <a:extLst>
              <a:ext uri="{FF2B5EF4-FFF2-40B4-BE49-F238E27FC236}">
                <a16:creationId xmlns:a16="http://schemas.microsoft.com/office/drawing/2014/main" id="{51CC0A6C-AACC-2EF2-82D3-D38AC209BD09}"/>
              </a:ext>
            </a:extLst>
          </p:cNvPr>
          <p:cNvSpPr txBox="1"/>
          <p:nvPr/>
        </p:nvSpPr>
        <p:spPr>
          <a:xfrm>
            <a:off x="14290174" y="9140926"/>
            <a:ext cx="8572501" cy="1754326"/>
          </a:xfrm>
          <a:prstGeom prst="rect">
            <a:avLst/>
          </a:prstGeom>
          <a:noFill/>
        </p:spPr>
        <p:txBody>
          <a:bodyPr wrap="square">
            <a:spAutoFit/>
          </a:bodyPr>
          <a:lstStyle/>
          <a:p>
            <a:r>
              <a:rPr lang="en-GB" sz="3600" dirty="0">
                <a:hlinkClick r:id="rId4"/>
              </a:rPr>
              <a:t>Managing unclear ideologies in Prevent-related cases: Universities’ and colleges’ perspectives - Office for Students</a:t>
            </a:r>
            <a:endParaRPr lang="en-GB" sz="3600" dirty="0"/>
          </a:p>
        </p:txBody>
      </p:sp>
    </p:spTree>
    <p:extLst>
      <p:ext uri="{BB962C8B-B14F-4D97-AF65-F5344CB8AC3E}">
        <p14:creationId xmlns:p14="http://schemas.microsoft.com/office/powerpoint/2010/main" val="34352944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DD59A48-0F84-20E8-8578-C03C168EA866}"/>
              </a:ext>
            </a:extLst>
          </p:cNvPr>
          <p:cNvSpPr>
            <a:spLocks noGrp="1"/>
          </p:cNvSpPr>
          <p:nvPr>
            <p:ph type="subTitle" idx="1"/>
          </p:nvPr>
        </p:nvSpPr>
        <p:spPr>
          <a:xfrm>
            <a:off x="816666" y="8653751"/>
            <a:ext cx="21970182" cy="3311524"/>
          </a:xfrm>
        </p:spPr>
        <p:txBody>
          <a:bodyPr/>
          <a:lstStyle/>
          <a:p>
            <a:pPr algn="l" fontAlgn="base"/>
            <a:r>
              <a:rPr lang="en-GB" sz="4000" dirty="0"/>
              <a:t>The County Lines Strategic Threat Assessment covering the period from April 2024 to March 2025 found that there are more than 6,500 County Lines in operation across England, Scotland and Wales.</a:t>
            </a:r>
          </a:p>
          <a:p>
            <a:pPr algn="l" fontAlgn="base"/>
            <a:r>
              <a:rPr lang="en-GB" sz="4000" dirty="0"/>
              <a:t>However, it said the rise in internal lines (drug lines operating exclusively in one county) that was evident the previous year, has now stabilised, as has the number of County Lines supplying crack cocaine and heroin – still considered among the most harmful drugs and most closely linked to violence.</a:t>
            </a:r>
          </a:p>
          <a:p>
            <a:pPr algn="l"/>
            <a:endParaRPr lang="en-GB" dirty="0"/>
          </a:p>
        </p:txBody>
      </p:sp>
      <p:pic>
        <p:nvPicPr>
          <p:cNvPr id="5" name="Picture 4">
            <a:extLst>
              <a:ext uri="{FF2B5EF4-FFF2-40B4-BE49-F238E27FC236}">
                <a16:creationId xmlns:a16="http://schemas.microsoft.com/office/drawing/2014/main" id="{EF9E673D-9B2F-1575-511F-2BFB368324B8}"/>
              </a:ext>
            </a:extLst>
          </p:cNvPr>
          <p:cNvPicPr>
            <a:picLocks noChangeAspect="1"/>
          </p:cNvPicPr>
          <p:nvPr/>
        </p:nvPicPr>
        <p:blipFill>
          <a:blip r:embed="rId3"/>
          <a:srcRect b="11989"/>
          <a:stretch>
            <a:fillRect/>
          </a:stretch>
        </p:blipFill>
        <p:spPr>
          <a:xfrm>
            <a:off x="1279948" y="1484782"/>
            <a:ext cx="15947347" cy="6570315"/>
          </a:xfrm>
          <a:prstGeom prst="rect">
            <a:avLst/>
          </a:prstGeom>
        </p:spPr>
      </p:pic>
      <p:sp>
        <p:nvSpPr>
          <p:cNvPr id="7" name="TextBox 6">
            <a:extLst>
              <a:ext uri="{FF2B5EF4-FFF2-40B4-BE49-F238E27FC236}">
                <a16:creationId xmlns:a16="http://schemas.microsoft.com/office/drawing/2014/main" id="{A83A9954-F365-2205-9EAE-376D36636018}"/>
              </a:ext>
            </a:extLst>
          </p:cNvPr>
          <p:cNvSpPr txBox="1"/>
          <p:nvPr/>
        </p:nvSpPr>
        <p:spPr>
          <a:xfrm>
            <a:off x="5609781" y="593740"/>
            <a:ext cx="18260568" cy="584775"/>
          </a:xfrm>
          <a:prstGeom prst="rect">
            <a:avLst/>
          </a:prstGeom>
          <a:noFill/>
        </p:spPr>
        <p:txBody>
          <a:bodyPr wrap="square">
            <a:spAutoFit/>
          </a:bodyPr>
          <a:lstStyle/>
          <a:p>
            <a:r>
              <a:rPr lang="en-GB" sz="3200" dirty="0">
                <a:hlinkClick r:id="rId4"/>
              </a:rPr>
              <a:t>Police Professional | County Lines threat remains ‘significant’ and continues to evolve, report finds</a:t>
            </a:r>
            <a:endParaRPr lang="en-GB" sz="3200" dirty="0"/>
          </a:p>
        </p:txBody>
      </p:sp>
    </p:spTree>
    <p:extLst>
      <p:ext uri="{BB962C8B-B14F-4D97-AF65-F5344CB8AC3E}">
        <p14:creationId xmlns:p14="http://schemas.microsoft.com/office/powerpoint/2010/main" val="9058312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0B98AB0-2B6F-9CF4-510A-261A68445638}"/>
              </a:ext>
            </a:extLst>
          </p:cNvPr>
          <p:cNvSpPr>
            <a:spLocks noGrp="1"/>
          </p:cNvSpPr>
          <p:nvPr>
            <p:ph type="subTitle" idx="1"/>
          </p:nvPr>
        </p:nvSpPr>
        <p:spPr>
          <a:xfrm>
            <a:off x="14154912" y="1243584"/>
            <a:ext cx="9729216" cy="11228832"/>
          </a:xfrm>
        </p:spPr>
        <p:txBody>
          <a:bodyPr/>
          <a:lstStyle/>
          <a:p>
            <a:pPr algn="l"/>
            <a:r>
              <a:rPr lang="en-GB" sz="4000" dirty="0">
                <a:solidFill>
                  <a:schemeClr val="tx1"/>
                </a:solidFill>
                <a:latin typeface="+mn-lt"/>
                <a:cs typeface="+mn-cs"/>
              </a:rPr>
              <a:t>The National Crime Agency has published a news story about a review of previously closed investigations into group-based child sexual abuse and exploitation (CSAE) in England and Wales. Operation Beaconport will review cases where police forces and the Crown Prosecution Service decided to take no further action against suspects between 1 January 2010 and 31 March 2025. The review will include cases where the accounts of those who experienced group-based CSAE were not sought or recorded when crimes were reported, and cases where lines of enquiry were not followed up. Operation Beaconport will embed a trauma-informed approach throughout and will run alongside the public inquiry into group-based CSAE.</a:t>
            </a:r>
            <a:endParaRPr lang="en-GB" sz="4000" dirty="0"/>
          </a:p>
          <a:p>
            <a:pPr algn="l"/>
            <a:endParaRPr lang="en-GB" sz="4000" dirty="0"/>
          </a:p>
        </p:txBody>
      </p:sp>
      <p:pic>
        <p:nvPicPr>
          <p:cNvPr id="5" name="Picture 4">
            <a:extLst>
              <a:ext uri="{FF2B5EF4-FFF2-40B4-BE49-F238E27FC236}">
                <a16:creationId xmlns:a16="http://schemas.microsoft.com/office/drawing/2014/main" id="{AA3F9677-0B1A-0CA9-2C4F-B49F89726497}"/>
              </a:ext>
            </a:extLst>
          </p:cNvPr>
          <p:cNvPicPr>
            <a:picLocks noChangeAspect="1"/>
          </p:cNvPicPr>
          <p:nvPr/>
        </p:nvPicPr>
        <p:blipFill>
          <a:blip r:embed="rId3"/>
          <a:stretch>
            <a:fillRect/>
          </a:stretch>
        </p:blipFill>
        <p:spPr>
          <a:xfrm>
            <a:off x="498285" y="1682496"/>
            <a:ext cx="12703104" cy="8046720"/>
          </a:xfrm>
          <a:prstGeom prst="rect">
            <a:avLst/>
          </a:prstGeom>
        </p:spPr>
      </p:pic>
      <p:sp>
        <p:nvSpPr>
          <p:cNvPr id="7" name="TextBox 6">
            <a:extLst>
              <a:ext uri="{FF2B5EF4-FFF2-40B4-BE49-F238E27FC236}">
                <a16:creationId xmlns:a16="http://schemas.microsoft.com/office/drawing/2014/main" id="{8FB6BB14-07F5-17FB-2B2B-03836F206CA9}"/>
              </a:ext>
            </a:extLst>
          </p:cNvPr>
          <p:cNvSpPr txBox="1"/>
          <p:nvPr/>
        </p:nvSpPr>
        <p:spPr>
          <a:xfrm>
            <a:off x="1003293" y="10463844"/>
            <a:ext cx="12198096" cy="1569660"/>
          </a:xfrm>
          <a:prstGeom prst="rect">
            <a:avLst/>
          </a:prstGeom>
          <a:noFill/>
        </p:spPr>
        <p:txBody>
          <a:bodyPr wrap="square">
            <a:spAutoFit/>
          </a:bodyPr>
          <a:lstStyle/>
          <a:p>
            <a:r>
              <a:rPr lang="en-GB" sz="3200" dirty="0">
                <a:hlinkClick r:id="rId4"/>
              </a:rPr>
              <a:t>Operation Beaconport: Hundreds of child abuse cases under review to prioritise victim and survivor voices - National Crime Agency</a:t>
            </a:r>
            <a:endParaRPr lang="en-GB" sz="3200" dirty="0"/>
          </a:p>
        </p:txBody>
      </p:sp>
    </p:spTree>
    <p:extLst>
      <p:ext uri="{BB962C8B-B14F-4D97-AF65-F5344CB8AC3E}">
        <p14:creationId xmlns:p14="http://schemas.microsoft.com/office/powerpoint/2010/main" val="33371336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5742E8-39AD-AD06-DAF9-6A48B4A919C2}"/>
              </a:ext>
            </a:extLst>
          </p:cNvPr>
          <p:cNvPicPr>
            <a:picLocks noChangeAspect="1"/>
          </p:cNvPicPr>
          <p:nvPr/>
        </p:nvPicPr>
        <p:blipFill>
          <a:blip r:embed="rId3"/>
          <a:stretch>
            <a:fillRect/>
          </a:stretch>
        </p:blipFill>
        <p:spPr>
          <a:xfrm>
            <a:off x="864388" y="1672167"/>
            <a:ext cx="6747749" cy="6898306"/>
          </a:xfrm>
          <a:prstGeom prst="rect">
            <a:avLst/>
          </a:prstGeom>
        </p:spPr>
      </p:pic>
      <p:sp>
        <p:nvSpPr>
          <p:cNvPr id="7" name="TextBox 6">
            <a:extLst>
              <a:ext uri="{FF2B5EF4-FFF2-40B4-BE49-F238E27FC236}">
                <a16:creationId xmlns:a16="http://schemas.microsoft.com/office/drawing/2014/main" id="{83458916-DBF9-47E7-0CA1-E176174EA9AA}"/>
              </a:ext>
            </a:extLst>
          </p:cNvPr>
          <p:cNvSpPr txBox="1"/>
          <p:nvPr/>
        </p:nvSpPr>
        <p:spPr>
          <a:xfrm>
            <a:off x="7904746" y="1487097"/>
            <a:ext cx="15905888" cy="10556736"/>
          </a:xfrm>
          <a:prstGeom prst="rect">
            <a:avLst/>
          </a:prstGeom>
          <a:noFill/>
        </p:spPr>
        <p:txBody>
          <a:bodyPr wrap="square">
            <a:spAutoFit/>
          </a:bodyPr>
          <a:lstStyle/>
          <a:p>
            <a:pPr algn="l" fontAlgn="base">
              <a:buNone/>
            </a:pPr>
            <a:r>
              <a:rPr lang="en-GB" sz="4000" b="0" i="0" dirty="0">
                <a:solidFill>
                  <a:srgbClr val="152A36"/>
                </a:solidFill>
                <a:effectLst/>
                <a:latin typeface="Open Sans" panose="020B0606030504020204" pitchFamily="34" charset="0"/>
              </a:rPr>
              <a:t>Clear Minds Safer Homes is a campaign by Kent Safeguarding Children’s Partnership designed to raise awareness among professionals working with children and families about the potential risks posed by parental cannabis use. While cannabis may be perceived by some as low-risk, its use in caregiving environments can compromise parental capacity and increase vulnerabilities for children.</a:t>
            </a:r>
          </a:p>
          <a:p>
            <a:pPr algn="l" fontAlgn="base">
              <a:buNone/>
            </a:pPr>
            <a:r>
              <a:rPr lang="en-GB" sz="4000" b="1" i="0" dirty="0">
                <a:solidFill>
                  <a:srgbClr val="282828"/>
                </a:solidFill>
                <a:effectLst/>
                <a:latin typeface="Asap"/>
              </a:rPr>
              <a:t>Key messages:</a:t>
            </a:r>
          </a:p>
          <a:p>
            <a:pPr algn="l" fontAlgn="base">
              <a:buFont typeface="Arial" panose="020B0604020202020204" pitchFamily="34" charset="0"/>
              <a:buChar char="•"/>
            </a:pPr>
            <a:r>
              <a:rPr lang="en-GB" sz="4000" b="0" i="0" dirty="0">
                <a:solidFill>
                  <a:srgbClr val="152A36"/>
                </a:solidFill>
                <a:effectLst/>
                <a:latin typeface="Open Sans" panose="020B0606030504020204" pitchFamily="34" charset="0"/>
              </a:rPr>
              <a:t>Cannabis use is not harmless - especially where children are involved</a:t>
            </a:r>
          </a:p>
          <a:p>
            <a:pPr algn="l" fontAlgn="base">
              <a:buFont typeface="Arial" panose="020B0604020202020204" pitchFamily="34" charset="0"/>
              <a:buChar char="•"/>
            </a:pPr>
            <a:r>
              <a:rPr lang="en-GB" sz="4000" b="0" i="0" dirty="0">
                <a:solidFill>
                  <a:srgbClr val="152A36"/>
                </a:solidFill>
                <a:effectLst/>
                <a:latin typeface="Open Sans" panose="020B0606030504020204" pitchFamily="34" charset="0"/>
              </a:rPr>
              <a:t>Even casual use can impair parenting, decision making, emotional availability, and safety awareness</a:t>
            </a:r>
          </a:p>
          <a:p>
            <a:pPr algn="l" fontAlgn="base">
              <a:buFont typeface="Arial" panose="020B0604020202020204" pitchFamily="34" charset="0"/>
              <a:buChar char="•"/>
            </a:pPr>
            <a:r>
              <a:rPr lang="en-GB" sz="4000" b="0" i="0" dirty="0">
                <a:solidFill>
                  <a:srgbClr val="152A36"/>
                </a:solidFill>
                <a:effectLst/>
                <a:latin typeface="Open Sans" panose="020B0606030504020204" pitchFamily="34" charset="0"/>
              </a:rPr>
              <a:t>Early conversations and intervention can reduce harm and support positive change in families</a:t>
            </a:r>
          </a:p>
          <a:p>
            <a:pPr algn="l" fontAlgn="base">
              <a:buFont typeface="Arial" panose="020B0604020202020204" pitchFamily="34" charset="0"/>
              <a:buChar char="•"/>
            </a:pPr>
            <a:endParaRPr lang="en-GB" sz="4000" dirty="0">
              <a:solidFill>
                <a:srgbClr val="152A36"/>
              </a:solidFill>
              <a:latin typeface="Open Sans" panose="020B0606030504020204" pitchFamily="34" charset="0"/>
            </a:endParaRPr>
          </a:p>
          <a:p>
            <a:pPr algn="l" fontAlgn="base">
              <a:buFont typeface="Arial" panose="020B0604020202020204" pitchFamily="34" charset="0"/>
              <a:buChar char="•"/>
            </a:pPr>
            <a:r>
              <a:rPr lang="en-GB" sz="4000" b="0" i="0" dirty="0">
                <a:solidFill>
                  <a:srgbClr val="152A36"/>
                </a:solidFill>
                <a:effectLst/>
                <a:latin typeface="Open Sans" panose="020B0606030504020204" pitchFamily="34" charset="0"/>
              </a:rPr>
              <a:t>The QR code takes you to a leaflet that can be shared with parents. </a:t>
            </a:r>
          </a:p>
        </p:txBody>
      </p:sp>
      <p:pic>
        <p:nvPicPr>
          <p:cNvPr id="1026" name="Picture 2">
            <a:extLst>
              <a:ext uri="{FF2B5EF4-FFF2-40B4-BE49-F238E27FC236}">
                <a16:creationId xmlns:a16="http://schemas.microsoft.com/office/drawing/2014/main" id="{C771A41A-2F9F-9DD4-C815-7839671D1C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1559" y="8962732"/>
            <a:ext cx="3546380" cy="354638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9766E28-9B22-9E38-898C-A2E446901C39}"/>
              </a:ext>
            </a:extLst>
          </p:cNvPr>
          <p:cNvSpPr txBox="1"/>
          <p:nvPr/>
        </p:nvSpPr>
        <p:spPr>
          <a:xfrm>
            <a:off x="1307592" y="325801"/>
            <a:ext cx="12198096" cy="954107"/>
          </a:xfrm>
          <a:prstGeom prst="rect">
            <a:avLst/>
          </a:prstGeom>
          <a:noFill/>
        </p:spPr>
        <p:txBody>
          <a:bodyPr wrap="square">
            <a:spAutoFit/>
          </a:bodyPr>
          <a:lstStyle/>
          <a:p>
            <a:r>
              <a:rPr lang="en-GB" sz="2800" dirty="0">
                <a:hlinkClick r:id="rId5"/>
              </a:rPr>
              <a:t>Clear Minds Safer Homes - Kent Safeguarding Children Multi-Agency Partnership</a:t>
            </a:r>
            <a:endParaRPr lang="en-GB" sz="2800" dirty="0"/>
          </a:p>
        </p:txBody>
      </p:sp>
    </p:spTree>
    <p:extLst>
      <p:ext uri="{BB962C8B-B14F-4D97-AF65-F5344CB8AC3E}">
        <p14:creationId xmlns:p14="http://schemas.microsoft.com/office/powerpoint/2010/main" val="6528703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43CA16-4815-7C55-C5EE-B03D6B7F8F72}"/>
              </a:ext>
            </a:extLst>
          </p:cNvPr>
          <p:cNvPicPr>
            <a:picLocks noChangeAspect="1"/>
          </p:cNvPicPr>
          <p:nvPr/>
        </p:nvPicPr>
        <p:blipFill>
          <a:blip r:embed="rId3"/>
          <a:stretch>
            <a:fillRect/>
          </a:stretch>
        </p:blipFill>
        <p:spPr>
          <a:xfrm>
            <a:off x="656248" y="228600"/>
            <a:ext cx="16465065" cy="9410700"/>
          </a:xfrm>
          <a:prstGeom prst="rect">
            <a:avLst/>
          </a:prstGeom>
        </p:spPr>
      </p:pic>
      <p:sp>
        <p:nvSpPr>
          <p:cNvPr id="7" name="TextBox 6">
            <a:extLst>
              <a:ext uri="{FF2B5EF4-FFF2-40B4-BE49-F238E27FC236}">
                <a16:creationId xmlns:a16="http://schemas.microsoft.com/office/drawing/2014/main" id="{AC298030-C200-B7D3-F5B5-ECE608FAB927}"/>
              </a:ext>
            </a:extLst>
          </p:cNvPr>
          <p:cNvSpPr txBox="1"/>
          <p:nvPr/>
        </p:nvSpPr>
        <p:spPr>
          <a:xfrm>
            <a:off x="1655420" y="10407134"/>
            <a:ext cx="12192000" cy="1569660"/>
          </a:xfrm>
          <a:prstGeom prst="rect">
            <a:avLst/>
          </a:prstGeom>
          <a:noFill/>
        </p:spPr>
        <p:txBody>
          <a:bodyPr wrap="square">
            <a:spAutoFit/>
          </a:bodyPr>
          <a:lstStyle/>
          <a:p>
            <a:r>
              <a:rPr lang="en-GB" sz="4800" dirty="0">
                <a:hlinkClick r:id="rId4"/>
              </a:rPr>
              <a:t>Government action to protect children from abusive parents - GOV.UK</a:t>
            </a:r>
            <a:endParaRPr lang="en-GB" sz="4800" dirty="0"/>
          </a:p>
        </p:txBody>
      </p:sp>
      <p:sp>
        <p:nvSpPr>
          <p:cNvPr id="9" name="TextBox 8">
            <a:extLst>
              <a:ext uri="{FF2B5EF4-FFF2-40B4-BE49-F238E27FC236}">
                <a16:creationId xmlns:a16="http://schemas.microsoft.com/office/drawing/2014/main" id="{97706D7B-D6A3-5FEA-B736-54E9E139476B}"/>
              </a:ext>
            </a:extLst>
          </p:cNvPr>
          <p:cNvSpPr txBox="1"/>
          <p:nvPr/>
        </p:nvSpPr>
        <p:spPr>
          <a:xfrm>
            <a:off x="17121313" y="1620113"/>
            <a:ext cx="5891087" cy="9571851"/>
          </a:xfrm>
          <a:prstGeom prst="rect">
            <a:avLst/>
          </a:prstGeom>
          <a:solidFill>
            <a:srgbClr val="FFFFF3"/>
          </a:solidFill>
          <a:ln>
            <a:solidFill>
              <a:schemeClr val="accent1"/>
            </a:solidFill>
          </a:ln>
        </p:spPr>
        <p:txBody>
          <a:bodyPr wrap="square" rtlCol="0">
            <a:spAutoFit/>
          </a:bodyPr>
          <a:lstStyle/>
          <a:p>
            <a:r>
              <a:rPr lang="en-GB" sz="4400" dirty="0"/>
              <a:t>If parents are thought to be a threat to their child’s safety, involvement in their lives can be restricted, for example through courts ordering supervised contact, involvement limited to written communication, or by ordering that there should be no involvement at all.  </a:t>
            </a:r>
          </a:p>
        </p:txBody>
      </p:sp>
    </p:spTree>
    <p:extLst>
      <p:ext uri="{BB962C8B-B14F-4D97-AF65-F5344CB8AC3E}">
        <p14:creationId xmlns:p14="http://schemas.microsoft.com/office/powerpoint/2010/main" val="3182267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AFEB9F-285C-6BA9-356E-7BD75F0F1BAB}"/>
              </a:ext>
            </a:extLst>
          </p:cNvPr>
          <p:cNvPicPr>
            <a:picLocks noChangeAspect="1"/>
          </p:cNvPicPr>
          <p:nvPr/>
        </p:nvPicPr>
        <p:blipFill>
          <a:blip r:embed="rId3"/>
          <a:stretch>
            <a:fillRect/>
          </a:stretch>
        </p:blipFill>
        <p:spPr>
          <a:xfrm>
            <a:off x="1865805" y="1263556"/>
            <a:ext cx="16539421" cy="5137244"/>
          </a:xfrm>
          <a:prstGeom prst="rect">
            <a:avLst/>
          </a:prstGeom>
        </p:spPr>
      </p:pic>
      <p:sp>
        <p:nvSpPr>
          <p:cNvPr id="4" name="TextBox 3">
            <a:extLst>
              <a:ext uri="{FF2B5EF4-FFF2-40B4-BE49-F238E27FC236}">
                <a16:creationId xmlns:a16="http://schemas.microsoft.com/office/drawing/2014/main" id="{2A76C61D-85B8-EAD3-4CA3-9AA4B90C646C}"/>
              </a:ext>
            </a:extLst>
          </p:cNvPr>
          <p:cNvSpPr txBox="1"/>
          <p:nvPr/>
        </p:nvSpPr>
        <p:spPr>
          <a:xfrm>
            <a:off x="1865805" y="6858000"/>
            <a:ext cx="12231195" cy="5632311"/>
          </a:xfrm>
          <a:prstGeom prst="rect">
            <a:avLst/>
          </a:prstGeom>
          <a:solidFill>
            <a:srgbClr val="FFFFF3"/>
          </a:solidFill>
        </p:spPr>
        <p:txBody>
          <a:bodyPr wrap="square" rtlCol="0">
            <a:spAutoFit/>
          </a:bodyPr>
          <a:lstStyle/>
          <a:p>
            <a:r>
              <a:rPr lang="en-GB" sz="4000" dirty="0"/>
              <a:t>The Institute of Health Visiting (iHV) has launched a survey on babies’ and young children’s social and emotional development. The survey is aimed at practitioners, commissioners, policymakers and families. The iHV would like to hear views about how young children’s development is supported - including the services, people, and approaches involved. They are asking for the link to be shared with parents and carers as well. </a:t>
            </a:r>
          </a:p>
        </p:txBody>
      </p:sp>
      <p:sp>
        <p:nvSpPr>
          <p:cNvPr id="7" name="TextBox 6">
            <a:extLst>
              <a:ext uri="{FF2B5EF4-FFF2-40B4-BE49-F238E27FC236}">
                <a16:creationId xmlns:a16="http://schemas.microsoft.com/office/drawing/2014/main" id="{99B987A1-6F0D-521A-400A-022C7C62DC10}"/>
              </a:ext>
            </a:extLst>
          </p:cNvPr>
          <p:cNvSpPr txBox="1"/>
          <p:nvPr/>
        </p:nvSpPr>
        <p:spPr>
          <a:xfrm>
            <a:off x="14592300" y="6989802"/>
            <a:ext cx="8534400" cy="2308324"/>
          </a:xfrm>
          <a:prstGeom prst="rect">
            <a:avLst/>
          </a:prstGeom>
          <a:noFill/>
        </p:spPr>
        <p:txBody>
          <a:bodyPr wrap="square">
            <a:spAutoFit/>
          </a:bodyPr>
          <a:lstStyle/>
          <a:p>
            <a:r>
              <a:rPr lang="en-GB" sz="4800" dirty="0">
                <a:hlinkClick r:id="rId4"/>
              </a:rPr>
              <a:t>Help Shape Future Research on Babies’ and Young Children’s Development - IHV</a:t>
            </a:r>
            <a:endParaRPr lang="en-GB" sz="4800" dirty="0"/>
          </a:p>
        </p:txBody>
      </p:sp>
      <p:sp>
        <p:nvSpPr>
          <p:cNvPr id="8" name="TextBox 7">
            <a:extLst>
              <a:ext uri="{FF2B5EF4-FFF2-40B4-BE49-F238E27FC236}">
                <a16:creationId xmlns:a16="http://schemas.microsoft.com/office/drawing/2014/main" id="{DAC30B10-726D-FCCA-7756-68774E502B94}"/>
              </a:ext>
            </a:extLst>
          </p:cNvPr>
          <p:cNvSpPr txBox="1"/>
          <p:nvPr/>
        </p:nvSpPr>
        <p:spPr>
          <a:xfrm>
            <a:off x="14668500" y="9906000"/>
            <a:ext cx="8420100" cy="2308324"/>
          </a:xfrm>
          <a:prstGeom prst="rect">
            <a:avLst/>
          </a:prstGeom>
          <a:noFill/>
        </p:spPr>
        <p:txBody>
          <a:bodyPr wrap="square" rtlCol="0">
            <a:spAutoFit/>
          </a:bodyPr>
          <a:lstStyle/>
          <a:p>
            <a:r>
              <a:rPr lang="en-GB" sz="4800" dirty="0"/>
              <a:t>The survey takes approximately 10 minutes to complete. </a:t>
            </a:r>
          </a:p>
        </p:txBody>
      </p:sp>
    </p:spTree>
    <p:extLst>
      <p:ext uri="{BB962C8B-B14F-4D97-AF65-F5344CB8AC3E}">
        <p14:creationId xmlns:p14="http://schemas.microsoft.com/office/powerpoint/2010/main" val="2893811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4D305C-BF1F-E3BD-48F9-D87CABF6785F}"/>
              </a:ext>
            </a:extLst>
          </p:cNvPr>
          <p:cNvPicPr>
            <a:picLocks noChangeAspect="1"/>
          </p:cNvPicPr>
          <p:nvPr/>
        </p:nvPicPr>
        <p:blipFill>
          <a:blip r:embed="rId3"/>
          <a:stretch>
            <a:fillRect/>
          </a:stretch>
        </p:blipFill>
        <p:spPr>
          <a:xfrm>
            <a:off x="923590" y="849007"/>
            <a:ext cx="14372433" cy="9465426"/>
          </a:xfrm>
          <a:prstGeom prst="rect">
            <a:avLst/>
          </a:prstGeom>
        </p:spPr>
      </p:pic>
      <p:sp>
        <p:nvSpPr>
          <p:cNvPr id="6" name="TextBox 5">
            <a:extLst>
              <a:ext uri="{FF2B5EF4-FFF2-40B4-BE49-F238E27FC236}">
                <a16:creationId xmlns:a16="http://schemas.microsoft.com/office/drawing/2014/main" id="{2D7A6F44-6B6F-A23C-7B4F-92F4EDFD5097}"/>
              </a:ext>
            </a:extLst>
          </p:cNvPr>
          <p:cNvSpPr txBox="1"/>
          <p:nvPr/>
        </p:nvSpPr>
        <p:spPr>
          <a:xfrm>
            <a:off x="15983712" y="914400"/>
            <a:ext cx="7388352" cy="10833735"/>
          </a:xfrm>
          <a:prstGeom prst="rect">
            <a:avLst/>
          </a:prstGeom>
          <a:noFill/>
        </p:spPr>
        <p:txBody>
          <a:bodyPr wrap="square" rtlCol="0">
            <a:spAutoFit/>
          </a:bodyPr>
          <a:lstStyle/>
          <a:p>
            <a:r>
              <a:rPr lang="en-GB" sz="4000" dirty="0"/>
              <a:t>NSPCC Learning has published the latest blog in its Why language matters series. The blog explores some of the problems with using the term ‘alleged’ in safeguarding and child protection work, highlighting how the term can imply that professionals don’t believe what a child has shared and how it can create barriers to children sharing their experiences. The blog outlines the importance of using simple, factual language when recording what a child has shared.</a:t>
            </a:r>
          </a:p>
          <a:p>
            <a:endParaRPr lang="en-GB" dirty="0"/>
          </a:p>
        </p:txBody>
      </p:sp>
      <p:sp>
        <p:nvSpPr>
          <p:cNvPr id="9" name="TextBox 8">
            <a:extLst>
              <a:ext uri="{FF2B5EF4-FFF2-40B4-BE49-F238E27FC236}">
                <a16:creationId xmlns:a16="http://schemas.microsoft.com/office/drawing/2014/main" id="{2BD4231F-BA27-DF48-1E0E-D0E88574AC0F}"/>
              </a:ext>
            </a:extLst>
          </p:cNvPr>
          <p:cNvSpPr txBox="1"/>
          <p:nvPr/>
        </p:nvSpPr>
        <p:spPr>
          <a:xfrm>
            <a:off x="1709928" y="11101804"/>
            <a:ext cx="12198096" cy="1754326"/>
          </a:xfrm>
          <a:prstGeom prst="rect">
            <a:avLst/>
          </a:prstGeom>
          <a:noFill/>
        </p:spPr>
        <p:txBody>
          <a:bodyPr wrap="square">
            <a:spAutoFit/>
          </a:bodyPr>
          <a:lstStyle/>
          <a:p>
            <a:r>
              <a:rPr lang="en-GB" sz="3600" dirty="0">
                <a:hlinkClick r:id="rId4"/>
              </a:rPr>
              <a:t>Why language matters: why we should avoid using ‘alleged’ when talking about child abuse and neglect | NSPCC Learning</a:t>
            </a:r>
            <a:endParaRPr lang="en-GB" sz="3600" dirty="0"/>
          </a:p>
        </p:txBody>
      </p:sp>
    </p:spTree>
    <p:extLst>
      <p:ext uri="{BB962C8B-B14F-4D97-AF65-F5344CB8AC3E}">
        <p14:creationId xmlns:p14="http://schemas.microsoft.com/office/powerpoint/2010/main" val="39780852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865FCC6-94A1-5ABB-64E5-944E028D980B}"/>
              </a:ext>
            </a:extLst>
          </p:cNvPr>
          <p:cNvSpPr txBox="1"/>
          <p:nvPr/>
        </p:nvSpPr>
        <p:spPr>
          <a:xfrm>
            <a:off x="1427956" y="7648762"/>
            <a:ext cx="21526500" cy="4524315"/>
          </a:xfrm>
          <a:prstGeom prst="rect">
            <a:avLst/>
          </a:prstGeom>
          <a:noFill/>
        </p:spPr>
        <p:txBody>
          <a:bodyPr wrap="square" rtlCol="0">
            <a:spAutoFit/>
          </a:bodyPr>
          <a:lstStyle/>
          <a:p>
            <a:r>
              <a:rPr lang="en-GB" sz="4800" dirty="0"/>
              <a:t>Research in Practice has published a briefing on safeguarding young people as they make the transition </a:t>
            </a:r>
            <a:r>
              <a:rPr lang="en-GB" sz="4800" b="1" u="sng" dirty="0"/>
              <a:t>from adolescence into adulthood</a:t>
            </a:r>
            <a:r>
              <a:rPr lang="en-GB" sz="4800" dirty="0"/>
              <a:t>, highlighting a disconnect between the safeguarding systems for children and adults. The briefing discusses the concept of ‘transitional safeguarding’ and sets out six key principles, as well as outlining challenges and enablers to developing transitional safeguarding approaches. </a:t>
            </a:r>
          </a:p>
        </p:txBody>
      </p:sp>
      <p:pic>
        <p:nvPicPr>
          <p:cNvPr id="4" name="Picture 3">
            <a:extLst>
              <a:ext uri="{FF2B5EF4-FFF2-40B4-BE49-F238E27FC236}">
                <a16:creationId xmlns:a16="http://schemas.microsoft.com/office/drawing/2014/main" id="{D769E4E2-DE18-85F3-5B5E-4B03517FEA47}"/>
              </a:ext>
            </a:extLst>
          </p:cNvPr>
          <p:cNvPicPr>
            <a:picLocks noChangeAspect="1"/>
          </p:cNvPicPr>
          <p:nvPr/>
        </p:nvPicPr>
        <p:blipFill>
          <a:blip r:embed="rId3"/>
          <a:stretch>
            <a:fillRect/>
          </a:stretch>
        </p:blipFill>
        <p:spPr>
          <a:xfrm>
            <a:off x="1427956" y="847285"/>
            <a:ext cx="14154944" cy="6303756"/>
          </a:xfrm>
          <a:prstGeom prst="rect">
            <a:avLst/>
          </a:prstGeom>
        </p:spPr>
      </p:pic>
      <p:sp>
        <p:nvSpPr>
          <p:cNvPr id="6" name="TextBox 5">
            <a:extLst>
              <a:ext uri="{FF2B5EF4-FFF2-40B4-BE49-F238E27FC236}">
                <a16:creationId xmlns:a16="http://schemas.microsoft.com/office/drawing/2014/main" id="{F61497F6-A966-68F8-1625-DC58BC20D76E}"/>
              </a:ext>
            </a:extLst>
          </p:cNvPr>
          <p:cNvSpPr txBox="1"/>
          <p:nvPr/>
        </p:nvSpPr>
        <p:spPr>
          <a:xfrm>
            <a:off x="16858456" y="1542922"/>
            <a:ext cx="5391944" cy="4524315"/>
          </a:xfrm>
          <a:prstGeom prst="rect">
            <a:avLst/>
          </a:prstGeom>
          <a:noFill/>
        </p:spPr>
        <p:txBody>
          <a:bodyPr wrap="square">
            <a:spAutoFit/>
          </a:bodyPr>
          <a:lstStyle/>
          <a:p>
            <a:r>
              <a:rPr lang="en-GB" sz="4800" dirty="0">
                <a:hlinkClick r:id="rId4"/>
              </a:rPr>
              <a:t>Supporting Transitional Safeguarding in local areas | Research in Practice</a:t>
            </a:r>
            <a:endParaRPr lang="en-GB" sz="4800" dirty="0"/>
          </a:p>
        </p:txBody>
      </p:sp>
    </p:spTree>
    <p:extLst>
      <p:ext uri="{BB962C8B-B14F-4D97-AF65-F5344CB8AC3E}">
        <p14:creationId xmlns:p14="http://schemas.microsoft.com/office/powerpoint/2010/main" val="15244601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9E453EA-0604-DD3F-9E6F-18B7AB9E789E}"/>
              </a:ext>
            </a:extLst>
          </p:cNvPr>
          <p:cNvSpPr txBox="1"/>
          <p:nvPr/>
        </p:nvSpPr>
        <p:spPr>
          <a:xfrm>
            <a:off x="1371599" y="1271855"/>
            <a:ext cx="11468100" cy="8956298"/>
          </a:xfrm>
          <a:prstGeom prst="rect">
            <a:avLst/>
          </a:prstGeom>
          <a:solidFill>
            <a:srgbClr val="FFFFF3"/>
          </a:solidFill>
          <a:ln>
            <a:solidFill>
              <a:schemeClr val="tx2"/>
            </a:solidFill>
          </a:ln>
        </p:spPr>
        <p:txBody>
          <a:bodyPr wrap="square" rtlCol="0">
            <a:spAutoFit/>
          </a:bodyPr>
          <a:lstStyle/>
          <a:p>
            <a:r>
              <a:rPr lang="en-GB" sz="3600" b="1" dirty="0"/>
              <a:t>Subject access requests: key issues for schools and academy trusts (Veale Wasbrough Vizards LLP)</a:t>
            </a:r>
            <a:endParaRPr lang="en-GB" sz="3600" dirty="0"/>
          </a:p>
          <a:p>
            <a:r>
              <a:rPr lang="en-GB" sz="3600" dirty="0"/>
              <a:t>Subject access requests (SARs) remain a significant challenge for schools and academy trusts, often linked to wider complaints and demanding considerable resources.</a:t>
            </a:r>
          </a:p>
          <a:p>
            <a:r>
              <a:rPr lang="en-GB" sz="3600" dirty="0"/>
              <a:t>The new Data (Use and Access) Act 2025 (DUAA) gives schools clearer legal footing, allowing them to resist overly broad SARs, such as those where parents dictate extensive search terms or demand full document disclosure. It also requires schools to introduce a formal complaints process for data protection matters.</a:t>
            </a:r>
          </a:p>
          <a:p>
            <a:r>
              <a:rPr lang="en-GB" sz="3600" dirty="0"/>
              <a:t>In this article, lawyers Veale Wasbrough Vizards highlight five key areas: searches, safeguarding, data handling, deadlines and complaints management</a:t>
            </a:r>
          </a:p>
        </p:txBody>
      </p:sp>
      <p:pic>
        <p:nvPicPr>
          <p:cNvPr id="9" name="Picture 8">
            <a:extLst>
              <a:ext uri="{FF2B5EF4-FFF2-40B4-BE49-F238E27FC236}">
                <a16:creationId xmlns:a16="http://schemas.microsoft.com/office/drawing/2014/main" id="{CDE21439-49F0-0D9C-D262-161790AC0436}"/>
              </a:ext>
            </a:extLst>
          </p:cNvPr>
          <p:cNvPicPr>
            <a:picLocks noChangeAspect="1"/>
          </p:cNvPicPr>
          <p:nvPr/>
        </p:nvPicPr>
        <p:blipFill>
          <a:blip r:embed="rId3"/>
          <a:stretch>
            <a:fillRect/>
          </a:stretch>
        </p:blipFill>
        <p:spPr>
          <a:xfrm>
            <a:off x="14257709" y="435916"/>
            <a:ext cx="9515103" cy="7184084"/>
          </a:xfrm>
          <a:prstGeom prst="rect">
            <a:avLst/>
          </a:prstGeom>
        </p:spPr>
      </p:pic>
      <p:sp>
        <p:nvSpPr>
          <p:cNvPr id="11" name="TextBox 10">
            <a:extLst>
              <a:ext uri="{FF2B5EF4-FFF2-40B4-BE49-F238E27FC236}">
                <a16:creationId xmlns:a16="http://schemas.microsoft.com/office/drawing/2014/main" id="{140CFC29-9179-A7FE-9981-3765841E9C89}"/>
              </a:ext>
            </a:extLst>
          </p:cNvPr>
          <p:cNvSpPr txBox="1"/>
          <p:nvPr/>
        </p:nvSpPr>
        <p:spPr>
          <a:xfrm>
            <a:off x="1371599" y="10997595"/>
            <a:ext cx="12192000" cy="1446550"/>
          </a:xfrm>
          <a:prstGeom prst="rect">
            <a:avLst/>
          </a:prstGeom>
          <a:noFill/>
        </p:spPr>
        <p:txBody>
          <a:bodyPr wrap="square">
            <a:spAutoFit/>
          </a:bodyPr>
          <a:lstStyle/>
          <a:p>
            <a:r>
              <a:rPr lang="en-GB" sz="4400" dirty="0">
                <a:hlinkClick r:id="rId4"/>
              </a:rPr>
              <a:t>Subject access requests: key issues for schools and academy trusts</a:t>
            </a:r>
            <a:endParaRPr lang="en-GB" sz="4400" dirty="0"/>
          </a:p>
        </p:txBody>
      </p:sp>
    </p:spTree>
    <p:extLst>
      <p:ext uri="{BB962C8B-B14F-4D97-AF65-F5344CB8AC3E}">
        <p14:creationId xmlns:p14="http://schemas.microsoft.com/office/powerpoint/2010/main" val="727382546"/>
      </p:ext>
    </p:extLst>
  </p:cSld>
  <p:clrMapOvr>
    <a:masterClrMapping/>
  </p:clrMapOvr>
</p:sld>
</file>

<file path=ppt/theme/theme1.xml><?xml version="1.0" encoding="utf-8"?>
<a:theme xmlns:a="http://schemas.openxmlformats.org/drawingml/2006/main" name="Services background">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mprovement-advisory-service-powerpoint-template - JWW" id="{66B04809-AE06-4AEB-BA38-A855E93A0464}" vid="{50C21830-0C6E-47F4-83A2-642FD0D027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0DBD7A0811954987FF7A3EA9983527" ma:contentTypeVersion="11" ma:contentTypeDescription="Create a new document." ma:contentTypeScope="" ma:versionID="223106e8fd2b7d8c3bb21f66b7edcff3">
  <xsd:schema xmlns:xsd="http://www.w3.org/2001/XMLSchema" xmlns:xs="http://www.w3.org/2001/XMLSchema" xmlns:p="http://schemas.microsoft.com/office/2006/metadata/properties" xmlns:ns2="d0393e64-3c0e-487f-804d-ccdf56bf1631" xmlns:ns3="1e1c1808-369b-40d7-9886-afbc5f49b136" xmlns:ns4="c5dbf80e-f509-45f6-9fe5-406e3eefabbb" targetNamespace="http://schemas.microsoft.com/office/2006/metadata/properties" ma:root="true" ma:fieldsID="3d79a92bcedbab59df636a5711186f38" ns2:_="" ns3:_="" ns4:_="">
    <xsd:import namespace="d0393e64-3c0e-487f-804d-ccdf56bf1631"/>
    <xsd:import namespace="1e1c1808-369b-40d7-9886-afbc5f49b136"/>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4:TaxCatchAll"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393e64-3c0e-487f-804d-ccdf56bf163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e1c1808-369b-40d7-9886-afbc5f49b1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3001cd6a-e120-4422-8492-e0258bd4b4d8}" ma:internalName="TaxCatchAll" ma:showField="CatchAllData" ma:web="d0393e64-3c0e-487f-804d-ccdf56bf1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TaxCatchAll xmlns="c5dbf80e-f509-45f6-9fe5-406e3eefabbb" xsi:nil="true"/>
    <_dlc_DocId xmlns="d0393e64-3c0e-487f-804d-ccdf56bf1631">NX2CHFJHQK4R-1350286470-25</_dlc_DocId>
    <_dlc_DocIdUrl xmlns="d0393e64-3c0e-487f-804d-ccdf56bf1631">
      <Url>https://hants.sharepoint.com/sites/HIAS8251/_layouts/15/DocIdRedir.aspx?ID=NX2CHFJHQK4R-1350286470-25</Url>
      <Description>NX2CHFJHQK4R-1350286470-25</Description>
    </_dlc_DocIdUrl>
    <lcf76f155ced4ddcb4097134ff3c332f xmlns="1e1c1808-369b-40d7-9886-afbc5f49b136">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AD1580-27FC-46B9-B435-891B95D4DB5A}">
  <ds:schemaRefs>
    <ds:schemaRef ds:uri="1e1c1808-369b-40d7-9886-afbc5f49b136"/>
    <ds:schemaRef ds:uri="c5dbf80e-f509-45f6-9fe5-406e3eefabbb"/>
    <ds:schemaRef ds:uri="d0393e64-3c0e-487f-804d-ccdf56bf16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81FB3A6-241D-4E8D-B5EE-1C7F61AD8456}">
  <ds:schemaRefs>
    <ds:schemaRef ds:uri="http://schemas.microsoft.com/sharepoint/events"/>
  </ds:schemaRefs>
</ds:datastoreItem>
</file>

<file path=customXml/itemProps3.xml><?xml version="1.0" encoding="utf-8"?>
<ds:datastoreItem xmlns:ds="http://schemas.openxmlformats.org/officeDocument/2006/customXml" ds:itemID="{7EB60EA4-7D52-49C9-B8C9-8A7584A1B65E}">
  <ds:schemaRefs>
    <ds:schemaRef ds:uri="d0393e64-3c0e-487f-804d-ccdf56bf1631"/>
    <ds:schemaRef ds:uri="http://purl.org/dc/terms/"/>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c5dbf80e-f509-45f6-9fe5-406e3eefabbb"/>
    <ds:schemaRef ds:uri="http://purl.org/dc/dcmitype/"/>
    <ds:schemaRef ds:uri="http://schemas.microsoft.com/office/infopath/2007/PartnerControls"/>
    <ds:schemaRef ds:uri="1e1c1808-369b-40d7-9886-afbc5f49b136"/>
    <ds:schemaRef ds:uri="http://www.w3.org/XML/1998/namespace"/>
  </ds:schemaRefs>
</ds:datastoreItem>
</file>

<file path=customXml/itemProps4.xml><?xml version="1.0" encoding="utf-8"?>
<ds:datastoreItem xmlns:ds="http://schemas.openxmlformats.org/officeDocument/2006/customXml" ds:itemID="{026CCDC6-ACD1-43F6-8F4F-21E835B3CA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5188</TotalTime>
  <Words>5692</Words>
  <Application>Microsoft Office PowerPoint</Application>
  <PresentationFormat>Custom</PresentationFormat>
  <Paragraphs>266</Paragraphs>
  <Slides>40</Slides>
  <Notes>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40</vt:i4>
      </vt:variant>
    </vt:vector>
  </HeadingPairs>
  <TitlesOfParts>
    <vt:vector size="48" baseType="lpstr">
      <vt:lpstr>Aptos</vt:lpstr>
      <vt:lpstr>Arial</vt:lpstr>
      <vt:lpstr>Arial</vt:lpstr>
      <vt:lpstr>Asap</vt:lpstr>
      <vt:lpstr>Comic Sans MS</vt:lpstr>
      <vt:lpstr>inherit</vt:lpstr>
      <vt:lpstr>Open Sans</vt:lpstr>
      <vt:lpstr>Services background</vt:lpstr>
      <vt:lpstr>Safeguarding: June update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Parent session</vt:lpstr>
      <vt:lpstr>SEROCU training</vt:lpstr>
      <vt:lpstr>Survey about Domestic Abuse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HIAS</dc:creator>
  <cp:lastModifiedBy>Pritchard, Cindy</cp:lastModifiedBy>
  <cp:revision>3</cp:revision>
  <dcterms:created xsi:type="dcterms:W3CDTF">2023-04-27T13:13:25Z</dcterms:created>
  <dcterms:modified xsi:type="dcterms:W3CDTF">2025-11-19T14:57:10Z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0x010100A40DBD7A0811954987FF7A3EA9983527</vt:lpwstr>
  </property>
  <property fmtid="{D5CDD505-2E9C-101B-9397-08002B2CF9AE}" pid="3" name="_dlc_DocIdItemGuid">
    <vt:lpwstr>36c27f2d-84a4-4157-9ca6-2a19f87c957a</vt:lpwstr>
  </property>
  <property fmtid="{D5CDD505-2E9C-101B-9397-08002B2CF9AE}" pid="4" name="MediaServiceImageTags">
    <vt:lpwstr/>
  </property>
</Properties>
</file>