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8"/>
  </p:notesMasterIdLst>
  <p:sldIdLst>
    <p:sldId id="261" r:id="rId6"/>
    <p:sldId id="271" r:id="rId7"/>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8"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4" userDrawn="1">
          <p15:clr>
            <a:srgbClr val="A4A3A4"/>
          </p15:clr>
        </p15:guide>
        <p15:guide id="15" pos="9789" userDrawn="1">
          <p15:clr>
            <a:srgbClr val="A4A3A4"/>
          </p15:clr>
        </p15:guide>
        <p15:guide id="16" pos="9063" userDrawn="1">
          <p15:clr>
            <a:srgbClr val="A4A3A4"/>
          </p15:clr>
        </p15:guide>
        <p15:guide id="17" pos="8631" userDrawn="1">
          <p15:clr>
            <a:srgbClr val="A4A3A4"/>
          </p15:clr>
        </p15:guide>
        <p15:guide id="18" pos="7453" userDrawn="1">
          <p15:clr>
            <a:srgbClr val="A4A3A4"/>
          </p15:clr>
        </p15:guide>
        <p15:guide id="19" pos="7883" userDrawn="1">
          <p15:clr>
            <a:srgbClr val="A4A3A4"/>
          </p15:clr>
        </p15:guide>
        <p15:guide id="20" pos="10242" userDrawn="1">
          <p15:clr>
            <a:srgbClr val="A4A3A4"/>
          </p15:clr>
        </p15:guide>
        <p15:guide id="21" pos="11399" userDrawn="1">
          <p15:clr>
            <a:srgbClr val="A4A3A4"/>
          </p15:clr>
        </p15:guide>
        <p15:guide id="22" pos="10969" userDrawn="1">
          <p15:clr>
            <a:srgbClr val="A4A3A4"/>
          </p15:clr>
        </p15:guide>
        <p15:guide id="23" pos="12125" userDrawn="1">
          <p15:clr>
            <a:srgbClr val="A4A3A4"/>
          </p15:clr>
        </p15:guide>
        <p15:guide id="24" pos="12557"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7"/>
    <a:srgbClr val="FFFFEB"/>
    <a:srgbClr val="0088CE"/>
    <a:srgbClr val="429AD6"/>
    <a:srgbClr val="8A358C"/>
    <a:srgbClr val="7F1439"/>
    <a:srgbClr val="08314C"/>
    <a:srgbClr val="E405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B2F72F-9BF7-4756-88C0-EA57455ACDC8}" v="1" dt="2026-08-03T14:35:12.2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644" autoAdjust="0"/>
  </p:normalViewPr>
  <p:slideViewPr>
    <p:cSldViewPr snapToGrid="0">
      <p:cViewPr varScale="1">
        <p:scale>
          <a:sx n="23" d="100"/>
          <a:sy n="23" d="100"/>
        </p:scale>
        <p:origin x="1420" y="60"/>
      </p:cViewPr>
      <p:guideLst>
        <p:guide orient="horz" pos="850"/>
        <p:guide pos="853"/>
        <p:guide pos="14483"/>
        <p:guide orient="horz" pos="7767"/>
        <p:guide pos="1556"/>
        <p:guide pos="2032"/>
        <p:guide pos="6728"/>
        <p:guide pos="6296"/>
        <p:guide pos="5548"/>
        <p:guide pos="5117"/>
        <p:guide pos="4346"/>
        <p:guide pos="2758"/>
        <p:guide pos="3212"/>
        <p:guide pos="3914"/>
        <p:guide pos="9789"/>
        <p:guide pos="9063"/>
        <p:guide pos="8631"/>
        <p:guide pos="7453"/>
        <p:guide pos="7883"/>
        <p:guide pos="10242"/>
        <p:guide pos="11399"/>
        <p:guide pos="10969"/>
        <p:guide pos="12125"/>
        <p:guide pos="12557"/>
        <p:guide pos="13327"/>
        <p:guide pos="13758"/>
        <p:guide orient="horz" pos="21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Cindy" userId="26239436-f244-48ee-9592-488f7c2a36c4" providerId="ADAL" clId="{F5FA4D09-911B-424C-92FE-3F725BC947CA}"/>
    <pc:docChg chg="custSel delSld modSld">
      <pc:chgData name="Pritchard, Cindy" userId="26239436-f244-48ee-9592-488f7c2a36c4" providerId="ADAL" clId="{F5FA4D09-911B-424C-92FE-3F725BC947CA}" dt="2026-08-03T14:35:31.254" v="247" actId="1076"/>
      <pc:docMkLst>
        <pc:docMk/>
      </pc:docMkLst>
      <pc:sldChg chg="del">
        <pc:chgData name="Pritchard, Cindy" userId="26239436-f244-48ee-9592-488f7c2a36c4" providerId="ADAL" clId="{F5FA4D09-911B-424C-92FE-3F725BC947CA}" dt="2026-08-03T14:33:15.402" v="55" actId="47"/>
        <pc:sldMkLst>
          <pc:docMk/>
          <pc:sldMk cId="4144851477" sldId="260"/>
        </pc:sldMkLst>
      </pc:sldChg>
      <pc:sldChg chg="addSp delSp modSp mod">
        <pc:chgData name="Pritchard, Cindy" userId="26239436-f244-48ee-9592-488f7c2a36c4" providerId="ADAL" clId="{F5FA4D09-911B-424C-92FE-3F725BC947CA}" dt="2026-08-03T14:33:38.395" v="69" actId="14100"/>
        <pc:sldMkLst>
          <pc:docMk/>
          <pc:sldMk cId="789714967" sldId="261"/>
        </pc:sldMkLst>
        <pc:spChg chg="mod">
          <ac:chgData name="Pritchard, Cindy" userId="26239436-f244-48ee-9592-488f7c2a36c4" providerId="ADAL" clId="{F5FA4D09-911B-424C-92FE-3F725BC947CA}" dt="2026-08-03T14:33:11.279" v="53" actId="20577"/>
          <ac:spMkLst>
            <pc:docMk/>
            <pc:sldMk cId="789714967" sldId="261"/>
            <ac:spMk id="2" creationId="{A746A520-3D5F-D02B-500D-4BDB91B089B7}"/>
          </ac:spMkLst>
        </pc:spChg>
        <pc:spChg chg="del">
          <ac:chgData name="Pritchard, Cindy" userId="26239436-f244-48ee-9592-488f7c2a36c4" providerId="ADAL" clId="{F5FA4D09-911B-424C-92FE-3F725BC947CA}" dt="2026-08-03T14:33:13.872" v="54" actId="478"/>
          <ac:spMkLst>
            <pc:docMk/>
            <pc:sldMk cId="789714967" sldId="261"/>
            <ac:spMk id="3" creationId="{6C14C7F7-D8CD-0AA7-D52B-DAC1FBA97DDE}"/>
          </ac:spMkLst>
        </pc:spChg>
        <pc:spChg chg="add mod">
          <ac:chgData name="Pritchard, Cindy" userId="26239436-f244-48ee-9592-488f7c2a36c4" providerId="ADAL" clId="{F5FA4D09-911B-424C-92FE-3F725BC947CA}" dt="2026-08-03T14:33:38.395" v="69" actId="14100"/>
          <ac:spMkLst>
            <pc:docMk/>
            <pc:sldMk cId="789714967" sldId="261"/>
            <ac:spMk id="5" creationId="{71E1F49A-AE40-5AB9-2DDB-98B22474FCF5}"/>
          </ac:spMkLst>
        </pc:spChg>
      </pc:sldChg>
      <pc:sldChg chg="addSp modSp mod">
        <pc:chgData name="Pritchard, Cindy" userId="26239436-f244-48ee-9592-488f7c2a36c4" providerId="ADAL" clId="{F5FA4D09-911B-424C-92FE-3F725BC947CA}" dt="2026-08-03T14:35:31.254" v="247" actId="1076"/>
        <pc:sldMkLst>
          <pc:docMk/>
          <pc:sldMk cId="2343319011" sldId="271"/>
        </pc:sldMkLst>
        <pc:spChg chg="mod">
          <ac:chgData name="Pritchard, Cindy" userId="26239436-f244-48ee-9592-488f7c2a36c4" providerId="ADAL" clId="{F5FA4D09-911B-424C-92FE-3F725BC947CA}" dt="2026-08-03T14:35:31.254" v="247" actId="1076"/>
          <ac:spMkLst>
            <pc:docMk/>
            <pc:sldMk cId="2343319011" sldId="271"/>
            <ac:spMk id="2" creationId="{785561AF-0751-A38A-2BF4-4A460A0F74D5}"/>
          </ac:spMkLst>
        </pc:spChg>
        <pc:spChg chg="add mod">
          <ac:chgData name="Pritchard, Cindy" userId="26239436-f244-48ee-9592-488f7c2a36c4" providerId="ADAL" clId="{F5FA4D09-911B-424C-92FE-3F725BC947CA}" dt="2026-08-03T14:35:29.371" v="246" actId="14100"/>
          <ac:spMkLst>
            <pc:docMk/>
            <pc:sldMk cId="2343319011" sldId="271"/>
            <ac:spMk id="4" creationId="{89A1E2AC-6A3B-A2D5-9049-4A7B039DED1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1DEB57-2BDA-4403-B879-10C3EE917151}" type="datetimeFigureOut">
              <a:rPr lang="en-GB" smtClean="0"/>
              <a:t>03/08/2026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F0C811-EA2F-493E-B288-BC334D06F1C7}" type="slidenum">
              <a:rPr lang="en-GB" smtClean="0"/>
              <a:t>‹#›</a:t>
            </a:fld>
            <a:endParaRPr lang="en-GB"/>
          </a:p>
        </p:txBody>
      </p:sp>
    </p:spTree>
    <p:extLst>
      <p:ext uri="{BB962C8B-B14F-4D97-AF65-F5344CB8AC3E}">
        <p14:creationId xmlns:p14="http://schemas.microsoft.com/office/powerpoint/2010/main" val="3793269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4F0C811-EA2F-493E-B288-BC334D06F1C7}" type="slidenum">
              <a:rPr lang="en-GB" smtClean="0"/>
              <a:t>1</a:t>
            </a:fld>
            <a:endParaRPr lang="en-GB"/>
          </a:p>
        </p:txBody>
      </p:sp>
    </p:spTree>
    <p:extLst>
      <p:ext uri="{BB962C8B-B14F-4D97-AF65-F5344CB8AC3E}">
        <p14:creationId xmlns:p14="http://schemas.microsoft.com/office/powerpoint/2010/main" val="922500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4F0C811-EA2F-493E-B288-BC334D06F1C7}" type="slidenum">
              <a:rPr lang="en-GB" smtClean="0"/>
              <a:t>2</a:t>
            </a:fld>
            <a:endParaRPr lang="en-GB"/>
          </a:p>
        </p:txBody>
      </p:sp>
    </p:spTree>
    <p:extLst>
      <p:ext uri="{BB962C8B-B14F-4D97-AF65-F5344CB8AC3E}">
        <p14:creationId xmlns:p14="http://schemas.microsoft.com/office/powerpoint/2010/main" val="1489931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BCB53-E8D1-D109-AE03-16B405362C01}"/>
              </a:ext>
            </a:extLst>
          </p:cNvPr>
          <p:cNvSpPr txBox="1"/>
          <p:nvPr userDrawn="1"/>
        </p:nvSpPr>
        <p:spPr>
          <a:xfrm>
            <a:off x="1354137" y="5076579"/>
            <a:ext cx="21674139" cy="2246641"/>
          </a:xfrm>
          <a:prstGeom prst="rect">
            <a:avLst/>
          </a:prstGeom>
          <a:noFill/>
        </p:spPr>
        <p:txBody>
          <a:bodyPr wrap="square" rtlCol="0">
            <a:spAutoFit/>
          </a:bodyPr>
          <a:lstStyle/>
          <a:p>
            <a:r>
              <a:rPr lang="en-US" sz="13999" b="1">
                <a:solidFill>
                  <a:srgbClr val="429AD6"/>
                </a:solidFill>
                <a:latin typeface="Arial" panose="020B0604020202020204" pitchFamily="34" charset="0"/>
                <a:cs typeface="Arial" panose="020B0604020202020204" pitchFamily="34" charset="0"/>
              </a:rPr>
              <a:t>Title of presentation</a:t>
            </a:r>
          </a:p>
        </p:txBody>
      </p:sp>
      <p:sp>
        <p:nvSpPr>
          <p:cNvPr id="4" name="TextBox 3">
            <a:extLst>
              <a:ext uri="{FF2B5EF4-FFF2-40B4-BE49-F238E27FC236}">
                <a16:creationId xmlns:a16="http://schemas.microsoft.com/office/drawing/2014/main" id="{7DCF4D55-5900-C32A-75F6-37192EAD19BE}"/>
              </a:ext>
            </a:extLst>
          </p:cNvPr>
          <p:cNvSpPr txBox="1"/>
          <p:nvPr userDrawn="1"/>
        </p:nvSpPr>
        <p:spPr>
          <a:xfrm>
            <a:off x="1354138" y="8449169"/>
            <a:ext cx="21637625" cy="2308068"/>
          </a:xfrm>
          <a:prstGeom prst="rect">
            <a:avLst/>
          </a:prstGeom>
          <a:noFill/>
        </p:spPr>
        <p:txBody>
          <a:bodyPr wrap="square" rtlCol="0">
            <a:spAutoFit/>
          </a:bodyPr>
          <a:lstStyle/>
          <a:p>
            <a:r>
              <a:rPr lang="en-US" sz="7199">
                <a:solidFill>
                  <a:srgbClr val="429AD6"/>
                </a:solidFill>
                <a:latin typeface="Arial" panose="020B0604020202020204" pitchFamily="34" charset="0"/>
                <a:cs typeface="Arial" panose="020B0604020202020204" pitchFamily="34" charset="0"/>
              </a:rPr>
              <a:t>Day Month 202X</a:t>
            </a:r>
          </a:p>
          <a:p>
            <a:r>
              <a:rPr lang="en-US" sz="7199">
                <a:solidFill>
                  <a:srgbClr val="429AD6"/>
                </a:solidFill>
                <a:latin typeface="Arial" panose="020B0604020202020204" pitchFamily="34" charset="0"/>
                <a:cs typeface="Arial" panose="020B0604020202020204" pitchFamily="34" charset="0"/>
              </a:rPr>
              <a:t>Presenter or main contact</a:t>
            </a:r>
          </a:p>
        </p:txBody>
      </p:sp>
    </p:spTree>
    <p:extLst>
      <p:ext uri="{BB962C8B-B14F-4D97-AF65-F5344CB8AC3E}">
        <p14:creationId xmlns:p14="http://schemas.microsoft.com/office/powerpoint/2010/main" val="275152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76B34C09-1552-D1A3-BA3A-0813A91CCE9F}"/>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127499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034E8B8-9B74-C822-6BE7-2DBBC6474648}"/>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B2C5FEDF-0E42-E34E-FF4A-9723C1432EB2}"/>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85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940EB5C4-AC8B-6727-91E6-F830E2B5BEBE}"/>
              </a:ext>
            </a:extLst>
          </p:cNvPr>
          <p:cNvSpPr>
            <a:spLocks noGrp="1"/>
          </p:cNvSpPr>
          <p:nvPr>
            <p:ph type="body" sz="quarter" idx="10"/>
          </p:nvPr>
        </p:nvSpPr>
        <p:spPr>
          <a:xfrm>
            <a:off x="1368001" y="4428000"/>
            <a:ext cx="21334413" cy="8286750"/>
          </a:xfrm>
          <a:prstGeom prst="rect">
            <a:avLst/>
          </a:prstGeom>
        </p:spPr>
        <p:txBody>
          <a:bodyPr numCol="2"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40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28368E83-628D-127A-1DB8-81CCFF86BC14}"/>
              </a:ext>
            </a:extLst>
          </p:cNvPr>
          <p:cNvSpPr>
            <a:spLocks noGrp="1"/>
          </p:cNvSpPr>
          <p:nvPr>
            <p:ph type="body" sz="quarter" idx="10"/>
          </p:nvPr>
        </p:nvSpPr>
        <p:spPr>
          <a:xfrm>
            <a:off x="1368001" y="4428000"/>
            <a:ext cx="21334413" cy="8286750"/>
          </a:xfrm>
          <a:prstGeom prst="rect">
            <a:avLst/>
          </a:prstGeom>
        </p:spPr>
        <p:txBody>
          <a:bodyPr numCol="3"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4784929"/>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70785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9" r:id="rId3"/>
    <p:sldLayoutId id="2147483666" r:id="rId4"/>
    <p:sldLayoutId id="2147483667" r:id="rId5"/>
  </p:sldLayoutIdLst>
  <p:txStyles>
    <p:titleStyle>
      <a:lvl1pPr algn="l" defTabSz="1828526" rtl="0" eaLnBrk="1" latinLnBrk="0" hangingPunct="1">
        <a:lnSpc>
          <a:spcPct val="90000"/>
        </a:lnSpc>
        <a:spcBef>
          <a:spcPct val="0"/>
        </a:spcBef>
        <a:buNone/>
        <a:defRPr sz="8799" b="1" kern="1200">
          <a:solidFill>
            <a:srgbClr val="08314C"/>
          </a:solidFill>
          <a:latin typeface="Arial" panose="020B0604020202020204" pitchFamily="34" charset="0"/>
          <a:ea typeface="+mj-ea"/>
          <a:cs typeface="Arial" panose="020B0604020202020204" pitchFamily="34" charset="0"/>
        </a:defRPr>
      </a:lvl1pPr>
    </p:titleStyle>
    <p:bodyStyle>
      <a:lvl1pPr marL="457132" indent="-457132" algn="l" defTabSz="1828526" rtl="0" eaLnBrk="1" latinLnBrk="0" hangingPunct="1">
        <a:lnSpc>
          <a:spcPct val="90000"/>
        </a:lnSpc>
        <a:spcBef>
          <a:spcPts val="2000"/>
        </a:spcBef>
        <a:buFont typeface="Arial" panose="020B0604020202020204" pitchFamily="34" charset="0"/>
        <a:buChar char="•"/>
        <a:defRPr sz="5599" kern="1200">
          <a:solidFill>
            <a:srgbClr val="08314C"/>
          </a:solidFill>
          <a:latin typeface="Arial" panose="020B0604020202020204" pitchFamily="34" charset="0"/>
          <a:ea typeface="+mn-ea"/>
          <a:cs typeface="Arial" panose="020B0604020202020204" pitchFamily="34" charset="0"/>
        </a:defRPr>
      </a:lvl1pPr>
      <a:lvl2pPr marL="1371394" indent="-457132" algn="l" defTabSz="1828526"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658" indent="-457132" algn="l" defTabSz="1828526"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199920"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183"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446"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708"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972"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233"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526" rtl="0" eaLnBrk="1" latinLnBrk="0" hangingPunct="1">
        <a:defRPr sz="3600" kern="1200">
          <a:solidFill>
            <a:schemeClr val="tx1"/>
          </a:solidFill>
          <a:latin typeface="+mn-lt"/>
          <a:ea typeface="+mn-ea"/>
          <a:cs typeface="+mn-cs"/>
        </a:defRPr>
      </a:lvl1pPr>
      <a:lvl2pPr marL="914263" algn="l" defTabSz="1828526" rtl="0" eaLnBrk="1" latinLnBrk="0" hangingPunct="1">
        <a:defRPr sz="3600" kern="1200">
          <a:solidFill>
            <a:schemeClr val="tx1"/>
          </a:solidFill>
          <a:latin typeface="+mn-lt"/>
          <a:ea typeface="+mn-ea"/>
          <a:cs typeface="+mn-cs"/>
        </a:defRPr>
      </a:lvl2pPr>
      <a:lvl3pPr marL="1828526" algn="l" defTabSz="1828526" rtl="0" eaLnBrk="1" latinLnBrk="0" hangingPunct="1">
        <a:defRPr sz="3600" kern="1200">
          <a:solidFill>
            <a:schemeClr val="tx1"/>
          </a:solidFill>
          <a:latin typeface="+mn-lt"/>
          <a:ea typeface="+mn-ea"/>
          <a:cs typeface="+mn-cs"/>
        </a:defRPr>
      </a:lvl3pPr>
      <a:lvl4pPr marL="2742788" algn="l" defTabSz="1828526" rtl="0" eaLnBrk="1" latinLnBrk="0" hangingPunct="1">
        <a:defRPr sz="3600" kern="1200">
          <a:solidFill>
            <a:schemeClr val="tx1"/>
          </a:solidFill>
          <a:latin typeface="+mn-lt"/>
          <a:ea typeface="+mn-ea"/>
          <a:cs typeface="+mn-cs"/>
        </a:defRPr>
      </a:lvl4pPr>
      <a:lvl5pPr marL="3657052" algn="l" defTabSz="1828526" rtl="0" eaLnBrk="1" latinLnBrk="0" hangingPunct="1">
        <a:defRPr sz="3600" kern="1200">
          <a:solidFill>
            <a:schemeClr val="tx1"/>
          </a:solidFill>
          <a:latin typeface="+mn-lt"/>
          <a:ea typeface="+mn-ea"/>
          <a:cs typeface="+mn-cs"/>
        </a:defRPr>
      </a:lvl5pPr>
      <a:lvl6pPr marL="4571313" algn="l" defTabSz="1828526" rtl="0" eaLnBrk="1" latinLnBrk="0" hangingPunct="1">
        <a:defRPr sz="3600" kern="1200">
          <a:solidFill>
            <a:schemeClr val="tx1"/>
          </a:solidFill>
          <a:latin typeface="+mn-lt"/>
          <a:ea typeface="+mn-ea"/>
          <a:cs typeface="+mn-cs"/>
        </a:defRPr>
      </a:lvl6pPr>
      <a:lvl7pPr marL="5485578" algn="l" defTabSz="1828526" rtl="0" eaLnBrk="1" latinLnBrk="0" hangingPunct="1">
        <a:defRPr sz="3600" kern="1200">
          <a:solidFill>
            <a:schemeClr val="tx1"/>
          </a:solidFill>
          <a:latin typeface="+mn-lt"/>
          <a:ea typeface="+mn-ea"/>
          <a:cs typeface="+mn-cs"/>
        </a:defRPr>
      </a:lvl7pPr>
      <a:lvl8pPr marL="6399840" algn="l" defTabSz="1828526" rtl="0" eaLnBrk="1" latinLnBrk="0" hangingPunct="1">
        <a:defRPr sz="3600" kern="1200">
          <a:solidFill>
            <a:schemeClr val="tx1"/>
          </a:solidFill>
          <a:latin typeface="+mn-lt"/>
          <a:ea typeface="+mn-ea"/>
          <a:cs typeface="+mn-cs"/>
        </a:defRPr>
      </a:lvl8pPr>
      <a:lvl9pPr marL="7314103" algn="l" defTabSz="1828526"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pbs.teamteach@hants.gov.uk"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s://drive.google.com/file/d/1FoVLzRsyggV9RH1wf1tgLMxbRlClOgiC/view" TargetMode="External"/><Relationship Id="rId3" Type="http://schemas.openxmlformats.org/officeDocument/2006/relationships/hyperlink" Target="https://pbs.hants.gov.uk/restrictive-interventions" TargetMode="External"/><Relationship Id="rId7" Type="http://schemas.openxmlformats.org/officeDocument/2006/relationships/hyperlink" Target="https://drive.google.com/file/d/1LB_WsIKO72gFphWcueh6oHq9sJWvrZYO/view"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drive.google.com/file/d/1OFmT41_5bKBXCV5FQJA_A1uOWnD7MByV/view" TargetMode="External"/><Relationship Id="rId5" Type="http://schemas.openxmlformats.org/officeDocument/2006/relationships/hyperlink" Target="https://drive.google.com/file/d/1jtAEwxUg0vmOz2RLpd3hp1EVqYIQYIQm/view" TargetMode="External"/><Relationship Id="rId4" Type="http://schemas.openxmlformats.org/officeDocument/2006/relationships/hyperlink" Target="https://drive.google.com/file/d/1vNBQWXtfvCtwlzIajH04B8iLODq4B5TP/view" TargetMode="External"/><Relationship Id="rId9" Type="http://schemas.openxmlformats.org/officeDocument/2006/relationships/hyperlink" Target="https://drive.google.com/file/d/1ChmFFNFe9KmHjAMm5yDFHq7fFVE8G-Qa/view"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46A520-3D5F-D02B-500D-4BDB91B089B7}"/>
              </a:ext>
            </a:extLst>
          </p:cNvPr>
          <p:cNvSpPr txBox="1"/>
          <p:nvPr/>
        </p:nvSpPr>
        <p:spPr>
          <a:xfrm>
            <a:off x="1354138" y="3822719"/>
            <a:ext cx="21674138" cy="1631216"/>
          </a:xfrm>
          <a:prstGeom prst="rect">
            <a:avLst/>
          </a:prstGeom>
          <a:noFill/>
        </p:spPr>
        <p:txBody>
          <a:bodyPr wrap="square" rtlCol="0">
            <a:spAutoFit/>
          </a:bodyPr>
          <a:lstStyle/>
          <a:p>
            <a:r>
              <a:rPr lang="en-US" sz="10000" b="1" dirty="0">
                <a:solidFill>
                  <a:srgbClr val="0088CE"/>
                </a:solidFill>
                <a:latin typeface="Arial" panose="020B0604020202020204" pitchFamily="34" charset="0"/>
                <a:cs typeface="Arial" panose="020B0604020202020204" pitchFamily="34" charset="0"/>
              </a:rPr>
              <a:t>Restrictive Physical Intervention</a:t>
            </a:r>
          </a:p>
        </p:txBody>
      </p:sp>
      <p:sp>
        <p:nvSpPr>
          <p:cNvPr id="5" name="TextBox 4">
            <a:extLst>
              <a:ext uri="{FF2B5EF4-FFF2-40B4-BE49-F238E27FC236}">
                <a16:creationId xmlns:a16="http://schemas.microsoft.com/office/drawing/2014/main" id="{71E1F49A-AE40-5AB9-2DDB-98B22474FCF5}"/>
              </a:ext>
            </a:extLst>
          </p:cNvPr>
          <p:cNvSpPr txBox="1"/>
          <p:nvPr/>
        </p:nvSpPr>
        <p:spPr>
          <a:xfrm>
            <a:off x="1354138" y="6577849"/>
            <a:ext cx="20730007" cy="3162469"/>
          </a:xfrm>
          <a:prstGeom prst="rect">
            <a:avLst/>
          </a:prstGeom>
          <a:noFill/>
        </p:spPr>
        <p:txBody>
          <a:bodyPr wrap="square">
            <a:spAutoFit/>
          </a:bodyPr>
          <a:lstStyle/>
          <a:p>
            <a:pPr>
              <a:lnSpc>
                <a:spcPct val="115000"/>
              </a:lnSpc>
              <a:spcAft>
                <a:spcPts val="800"/>
              </a:spcAft>
              <a:buNone/>
            </a:pPr>
            <a:r>
              <a:rPr lang="en-GB" sz="4400" kern="100" dirty="0">
                <a:effectLst/>
                <a:latin typeface="Arial" panose="020B0604020202020204" pitchFamily="34" charset="0"/>
                <a:ea typeface="Aptos" panose="020B0004020202020204" pitchFamily="34" charset="0"/>
                <a:cs typeface="Times New Roman" panose="02020603050405020304" pitchFamily="18" charset="0"/>
              </a:rPr>
              <a:t>From April 2025 the Primary Behaviour Service has taken responsibility for Team Teach across the local authority. This will include the provision of training and ongoing support to schools around physical intervention. For all Team Teach enquiries please contact </a:t>
            </a:r>
            <a:r>
              <a:rPr lang="en-GB" sz="4400" u="sng" kern="100" dirty="0">
                <a:solidFill>
                  <a:srgbClr val="467886"/>
                </a:solidFill>
                <a:effectLst/>
                <a:latin typeface="Arial" panose="020B0604020202020204" pitchFamily="34" charset="0"/>
                <a:ea typeface="Aptos" panose="020B0004020202020204" pitchFamily="34" charset="0"/>
                <a:cs typeface="Times New Roman" panose="02020603050405020304" pitchFamily="18" charset="0"/>
                <a:hlinkClick r:id="rId4"/>
              </a:rPr>
              <a:t>pbs.teamteach@hants.gov.uk</a:t>
            </a:r>
            <a:endParaRPr lang="en-GB" sz="4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89714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561AF-0751-A38A-2BF4-4A460A0F74D5}"/>
              </a:ext>
            </a:extLst>
          </p:cNvPr>
          <p:cNvSpPr>
            <a:spLocks noGrp="1"/>
          </p:cNvSpPr>
          <p:nvPr>
            <p:ph type="title"/>
          </p:nvPr>
        </p:nvSpPr>
        <p:spPr>
          <a:xfrm>
            <a:off x="969818" y="525473"/>
            <a:ext cx="21334522" cy="1458767"/>
          </a:xfrm>
        </p:spPr>
        <p:txBody>
          <a:bodyPr/>
          <a:lstStyle/>
          <a:p>
            <a:r>
              <a:rPr lang="en-GB" dirty="0"/>
              <a:t>Useful links: </a:t>
            </a:r>
          </a:p>
        </p:txBody>
      </p:sp>
      <p:sp>
        <p:nvSpPr>
          <p:cNvPr id="4" name="TextBox 3">
            <a:extLst>
              <a:ext uri="{FF2B5EF4-FFF2-40B4-BE49-F238E27FC236}">
                <a16:creationId xmlns:a16="http://schemas.microsoft.com/office/drawing/2014/main" id="{89A1E2AC-6A3B-A2D5-9049-4A7B039DED16}"/>
              </a:ext>
            </a:extLst>
          </p:cNvPr>
          <p:cNvSpPr txBox="1"/>
          <p:nvPr/>
        </p:nvSpPr>
        <p:spPr>
          <a:xfrm>
            <a:off x="969818" y="2347109"/>
            <a:ext cx="22749164" cy="10843418"/>
          </a:xfrm>
          <a:prstGeom prst="rect">
            <a:avLst/>
          </a:prstGeom>
          <a:noFill/>
        </p:spPr>
        <p:txBody>
          <a:bodyPr wrap="square">
            <a:spAutoFit/>
          </a:bodyPr>
          <a:lstStyle/>
          <a:p>
            <a:pPr>
              <a:lnSpc>
                <a:spcPct val="115000"/>
              </a:lnSpc>
              <a:spcAft>
                <a:spcPts val="800"/>
              </a:spcAft>
              <a:buNone/>
            </a:pPr>
            <a:r>
              <a:rPr lang="en-GB" sz="3600" kern="100" dirty="0">
                <a:effectLst/>
                <a:latin typeface="Arial" panose="020B0604020202020204" pitchFamily="34" charset="0"/>
                <a:ea typeface="Aptos" panose="020B0004020202020204" pitchFamily="34" charset="0"/>
                <a:cs typeface="Arial" panose="020B0604020202020204" pitchFamily="34" charset="0"/>
              </a:rPr>
              <a:t>Primary Behaviour Service (this is for all physical intervention queries – regardless of phase): </a:t>
            </a:r>
            <a:r>
              <a:rPr lang="en-GB" sz="3600" dirty="0">
                <a:hlinkClick r:id="rId3"/>
              </a:rPr>
              <a:t>Primary Behaviour Service - Restrictive Interventions</a:t>
            </a:r>
            <a:endParaRPr lang="en-GB" sz="3600" dirty="0"/>
          </a:p>
          <a:p>
            <a:pPr>
              <a:lnSpc>
                <a:spcPct val="115000"/>
              </a:lnSpc>
              <a:spcAft>
                <a:spcPts val="800"/>
              </a:spcAft>
              <a:buNone/>
            </a:pPr>
            <a:endParaRPr lang="en-GB" sz="24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en-GB" sz="3600" kern="100" dirty="0">
                <a:effectLst/>
                <a:latin typeface="Arial" panose="020B0604020202020204" pitchFamily="34" charset="0"/>
                <a:ea typeface="Aptos" panose="020B0004020202020204" pitchFamily="34" charset="0"/>
                <a:cs typeface="Times New Roman" panose="02020603050405020304" pitchFamily="18" charset="0"/>
              </a:rPr>
              <a:t>Physical intervention record form: </a:t>
            </a:r>
            <a:r>
              <a:rPr lang="en-GB" sz="3600" u="sng" kern="100" dirty="0">
                <a:solidFill>
                  <a:srgbClr val="467886"/>
                </a:solidFill>
                <a:effectLst/>
                <a:latin typeface="Arial" panose="020B0604020202020204" pitchFamily="34" charset="0"/>
                <a:ea typeface="Aptos" panose="020B0004020202020204" pitchFamily="34" charset="0"/>
                <a:cs typeface="Times New Roman" panose="02020603050405020304" pitchFamily="18" charset="0"/>
                <a:hlinkClick r:id="rId4"/>
              </a:rPr>
              <a:t>PBS Physical Intervention Record Form 2025-03-01.docx - Google Drive</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3600" kern="100" dirty="0">
                <a:effectLst/>
                <a:latin typeface="Arial" panose="020B0604020202020204" pitchFamily="34" charset="0"/>
                <a:ea typeface="Aptos" panose="020B0004020202020204" pitchFamily="34" charset="0"/>
                <a:cs typeface="Times New Roman" panose="02020603050405020304" pitchFamily="18" charset="0"/>
              </a:rPr>
              <a:t> </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3600" kern="100" dirty="0">
                <a:effectLst/>
                <a:latin typeface="Arial" panose="020B0604020202020204" pitchFamily="34" charset="0"/>
                <a:ea typeface="Aptos" panose="020B0004020202020204" pitchFamily="34" charset="0"/>
                <a:cs typeface="Times New Roman" panose="02020603050405020304" pitchFamily="18" charset="0"/>
              </a:rPr>
              <a:t>Restrictive Physical Intervention model policy: </a:t>
            </a:r>
            <a:r>
              <a:rPr lang="en-GB" sz="3600" u="sng" kern="100" dirty="0">
                <a:solidFill>
                  <a:srgbClr val="467886"/>
                </a:solidFill>
                <a:effectLst/>
                <a:latin typeface="Arial" panose="020B0604020202020204" pitchFamily="34" charset="0"/>
                <a:ea typeface="Aptos" panose="020B0004020202020204" pitchFamily="34" charset="0"/>
                <a:cs typeface="Times New Roman" panose="02020603050405020304" pitchFamily="18" charset="0"/>
                <a:hlinkClick r:id="rId5"/>
              </a:rPr>
              <a:t>PBS Restrictive Physical Intervention Model POLICY 2026-01-28.pdf - Google Drive</a:t>
            </a:r>
            <a:r>
              <a:rPr lang="en-GB" sz="3600" kern="100" dirty="0">
                <a:effectLst/>
                <a:latin typeface="Arial" panose="020B0604020202020204" pitchFamily="34" charset="0"/>
                <a:ea typeface="Aptos" panose="020B0004020202020204" pitchFamily="34" charset="0"/>
                <a:cs typeface="Times New Roman" panose="02020603050405020304" pitchFamily="18" charset="0"/>
              </a:rPr>
              <a:t> </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3600" kern="100" dirty="0">
                <a:effectLst/>
                <a:latin typeface="Arial" panose="020B0604020202020204" pitchFamily="34" charset="0"/>
                <a:ea typeface="Aptos" panose="020B0004020202020204" pitchFamily="34" charset="0"/>
                <a:cs typeface="Times New Roman" panose="02020603050405020304" pitchFamily="18" charset="0"/>
              </a:rPr>
              <a:t> </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3600" kern="100" dirty="0">
                <a:effectLst/>
                <a:latin typeface="Arial" panose="020B0604020202020204" pitchFamily="34" charset="0"/>
                <a:ea typeface="Aptos" panose="020B0004020202020204" pitchFamily="34" charset="0"/>
                <a:cs typeface="Times New Roman" panose="02020603050405020304" pitchFamily="18" charset="0"/>
              </a:rPr>
              <a:t>Physical Intervention Guidance: </a:t>
            </a:r>
            <a:r>
              <a:rPr lang="en-GB" sz="3600" u="sng" kern="100" dirty="0">
                <a:solidFill>
                  <a:srgbClr val="467886"/>
                </a:solidFill>
                <a:effectLst/>
                <a:latin typeface="Arial" panose="020B0604020202020204" pitchFamily="34" charset="0"/>
                <a:ea typeface="Aptos" panose="020B0004020202020204" pitchFamily="34" charset="0"/>
                <a:cs typeface="Times New Roman" panose="02020603050405020304" pitchFamily="18" charset="0"/>
                <a:hlinkClick r:id="rId6"/>
              </a:rPr>
              <a:t>PBS PI Guidance PUBLICATION VERSION 2026-03-25.pdf - Google Drive</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3600" kern="100" dirty="0">
                <a:effectLst/>
                <a:latin typeface="Arial" panose="020B0604020202020204" pitchFamily="34" charset="0"/>
                <a:ea typeface="Aptos" panose="020B0004020202020204" pitchFamily="34" charset="0"/>
                <a:cs typeface="Times New Roman" panose="02020603050405020304" pitchFamily="18" charset="0"/>
              </a:rPr>
              <a:t> </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3600" kern="100" dirty="0">
                <a:effectLst/>
                <a:latin typeface="Arial" panose="020B0604020202020204" pitchFamily="34" charset="0"/>
                <a:ea typeface="Aptos" panose="020B0004020202020204" pitchFamily="34" charset="0"/>
                <a:cs typeface="Times New Roman" panose="02020603050405020304" pitchFamily="18" charset="0"/>
              </a:rPr>
              <a:t>Individual Behaviour Management plan blank: </a:t>
            </a:r>
            <a:r>
              <a:rPr lang="en-GB" sz="3600" u="sng" kern="100" dirty="0">
                <a:solidFill>
                  <a:srgbClr val="467886"/>
                </a:solidFill>
                <a:effectLst/>
                <a:latin typeface="Arial" panose="020B0604020202020204" pitchFamily="34" charset="0"/>
                <a:ea typeface="Aptos" panose="020B0004020202020204" pitchFamily="34" charset="0"/>
                <a:cs typeface="Times New Roman" panose="02020603050405020304" pitchFamily="18" charset="0"/>
                <a:hlinkClick r:id="rId7"/>
              </a:rPr>
              <a:t>IBMP blank.doc - Google Drive</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3600" kern="100" dirty="0">
                <a:effectLst/>
                <a:latin typeface="Arial" panose="020B0604020202020204" pitchFamily="34" charset="0"/>
                <a:ea typeface="Aptos" panose="020B0004020202020204" pitchFamily="34" charset="0"/>
                <a:cs typeface="Times New Roman" panose="02020603050405020304" pitchFamily="18" charset="0"/>
              </a:rPr>
              <a:t> </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3600" kern="100" dirty="0">
                <a:effectLst/>
                <a:latin typeface="Arial" panose="020B0604020202020204" pitchFamily="34" charset="0"/>
                <a:ea typeface="Aptos" panose="020B0004020202020204" pitchFamily="34" charset="0"/>
                <a:cs typeface="Times New Roman" panose="02020603050405020304" pitchFamily="18" charset="0"/>
              </a:rPr>
              <a:t>Risk assessment for an individual blank: </a:t>
            </a:r>
            <a:r>
              <a:rPr lang="en-GB" sz="3600" u="sng" kern="100" dirty="0">
                <a:solidFill>
                  <a:srgbClr val="467886"/>
                </a:solidFill>
                <a:effectLst/>
                <a:latin typeface="Arial" panose="020B0604020202020204" pitchFamily="34" charset="0"/>
                <a:ea typeface="Aptos" panose="020B0004020202020204" pitchFamily="34" charset="0"/>
                <a:cs typeface="Times New Roman" panose="02020603050405020304" pitchFamily="18" charset="0"/>
                <a:hlinkClick r:id="rId8"/>
              </a:rPr>
              <a:t>Risk Assessment for an individual.doc - Google Drive</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3600" kern="100" dirty="0">
                <a:effectLst/>
                <a:latin typeface="Arial" panose="020B0604020202020204" pitchFamily="34" charset="0"/>
                <a:ea typeface="Aptos" panose="020B0004020202020204" pitchFamily="34" charset="0"/>
                <a:cs typeface="Times New Roman" panose="02020603050405020304" pitchFamily="18" charset="0"/>
              </a:rPr>
              <a:t> </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3600" kern="100" dirty="0">
                <a:effectLst/>
                <a:latin typeface="Arial" panose="020B0604020202020204" pitchFamily="34" charset="0"/>
                <a:ea typeface="Aptos" panose="020B0004020202020204" pitchFamily="34" charset="0"/>
                <a:cs typeface="Times New Roman" panose="02020603050405020304" pitchFamily="18" charset="0"/>
              </a:rPr>
              <a:t>Use of reasonable force quick prompt for staff: </a:t>
            </a:r>
            <a:r>
              <a:rPr lang="en-GB" sz="3600" u="sng" kern="100" dirty="0">
                <a:solidFill>
                  <a:srgbClr val="467886"/>
                </a:solidFill>
                <a:effectLst/>
                <a:latin typeface="Arial" panose="020B0604020202020204" pitchFamily="34" charset="0"/>
                <a:ea typeface="Aptos" panose="020B0004020202020204" pitchFamily="34" charset="0"/>
                <a:cs typeface="Times New Roman" panose="02020603050405020304" pitchFamily="18" charset="0"/>
                <a:hlinkClick r:id="rId9"/>
              </a:rPr>
              <a:t>Use of Reasonable Force Quick Prompt.docx - Google Drive</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43319011"/>
      </p:ext>
    </p:extLst>
  </p:cSld>
  <p:clrMapOvr>
    <a:masterClrMapping/>
  </p:clrMapOvr>
</p:sld>
</file>

<file path=ppt/theme/theme1.xml><?xml version="1.0" encoding="utf-8"?>
<a:theme xmlns:a="http://schemas.openxmlformats.org/drawingml/2006/main" name="Services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rovement-advisory-service-powerpoint-template - JWW" id="{66B04809-AE06-4AEB-BA38-A855E93A0464}" vid="{50C21830-0C6E-47F4-83A2-642FD0D02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_dlc_DocId xmlns="d0393e64-3c0e-487f-804d-ccdf56bf1631">NX2CHFJHQK4R-1350286470-25</_dlc_DocId>
    <_dlc_DocIdUrl xmlns="d0393e64-3c0e-487f-804d-ccdf56bf1631">
      <Url>https://hants.sharepoint.com/sites/HIAS8251/_layouts/15/DocIdRedir.aspx?ID=NX2CHFJHQK4R-1350286470-25</Url>
      <Description>NX2CHFJHQK4R-1350286470-25</Description>
    </_dlc_DocIdUrl>
    <lcf76f155ced4ddcb4097134ff3c332f xmlns="1e1c1808-369b-40d7-9886-afbc5f49b136">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6CCDC6-ACD1-43F6-8F4F-21E835B3CA3E}">
  <ds:schemaRefs>
    <ds:schemaRef ds:uri="http://schemas.microsoft.com/sharepoint/v3/contenttype/forms"/>
  </ds:schemaRefs>
</ds:datastoreItem>
</file>

<file path=customXml/itemProps2.xml><?xml version="1.0" encoding="utf-8"?>
<ds:datastoreItem xmlns:ds="http://schemas.openxmlformats.org/officeDocument/2006/customXml" ds:itemID="{481FB3A6-241D-4E8D-B5EE-1C7F61AD8456}">
  <ds:schemaRefs>
    <ds:schemaRef ds:uri="http://schemas.microsoft.com/sharepoint/events"/>
  </ds:schemaRefs>
</ds:datastoreItem>
</file>

<file path=customXml/itemProps3.xml><?xml version="1.0" encoding="utf-8"?>
<ds:datastoreItem xmlns:ds="http://schemas.openxmlformats.org/officeDocument/2006/customXml" ds:itemID="{7EB60EA4-7D52-49C9-B8C9-8A7584A1B65E}">
  <ds:schemaRefs>
    <ds:schemaRef ds:uri="http://schemas.microsoft.com/office/2006/metadata/properties"/>
    <ds:schemaRef ds:uri="http://purl.org/dc/dcmitype/"/>
    <ds:schemaRef ds:uri="http://purl.org/dc/terms/"/>
    <ds:schemaRef ds:uri="1e1c1808-369b-40d7-9886-afbc5f49b136"/>
    <ds:schemaRef ds:uri="d0393e64-3c0e-487f-804d-ccdf56bf1631"/>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c5dbf80e-f509-45f6-9fe5-406e3eefabbb"/>
    <ds:schemaRef ds:uri="http://purl.org/dc/elements/1.1/"/>
  </ds:schemaRefs>
</ds:datastoreItem>
</file>

<file path=customXml/itemProps4.xml><?xml version="1.0" encoding="utf-8"?>
<ds:datastoreItem xmlns:ds="http://schemas.openxmlformats.org/officeDocument/2006/customXml" ds:itemID="{9FAD1580-27FC-46B9-B435-891B95D4DB5A}">
  <ds:schemaRefs>
    <ds:schemaRef ds:uri="1e1c1808-369b-40d7-9886-afbc5f49b136"/>
    <ds:schemaRef ds:uri="c5dbf80e-f509-45f6-9fe5-406e3eefabbb"/>
    <ds:schemaRef ds:uri="d0393e64-3c0e-487f-804d-ccdf56bf1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236</TotalTime>
  <Words>184</Words>
  <Application>Microsoft Office PowerPoint</Application>
  <PresentationFormat>Custom</PresentationFormat>
  <Paragraphs>18</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Aptos</vt:lpstr>
      <vt:lpstr>Arial</vt:lpstr>
      <vt:lpstr>Services background</vt:lpstr>
      <vt:lpstr>PowerPoint Presentation</vt:lpstr>
      <vt:lpstr>Useful links: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HIAS</dc:creator>
  <cp:lastModifiedBy>Pritchard, Cindy</cp:lastModifiedBy>
  <cp:revision>3</cp:revision>
  <dcterms:created xsi:type="dcterms:W3CDTF">2023-04-27T13:13:25Z</dcterms:created>
  <dcterms:modified xsi:type="dcterms:W3CDTF">2026-08-03T14:35:34Z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36c27f2d-84a4-4157-9ca6-2a19f87c957a</vt:lpwstr>
  </property>
  <property fmtid="{D5CDD505-2E9C-101B-9397-08002B2CF9AE}" pid="4" name="MediaServiceImageTags">
    <vt:lpwstr/>
  </property>
</Properties>
</file>