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45"/>
  </p:notesMasterIdLst>
  <p:sldIdLst>
    <p:sldId id="256" r:id="rId6"/>
    <p:sldId id="1195" r:id="rId7"/>
    <p:sldId id="1391" r:id="rId8"/>
    <p:sldId id="1580" r:id="rId9"/>
    <p:sldId id="1623" r:id="rId10"/>
    <p:sldId id="1576" r:id="rId11"/>
    <p:sldId id="1423" r:id="rId12"/>
    <p:sldId id="1389" r:id="rId13"/>
    <p:sldId id="1617" r:id="rId14"/>
    <p:sldId id="1618" r:id="rId15"/>
    <p:sldId id="1619" r:id="rId16"/>
    <p:sldId id="1394" r:id="rId17"/>
    <p:sldId id="1614" r:id="rId18"/>
    <p:sldId id="1606" r:id="rId19"/>
    <p:sldId id="1430" r:id="rId20"/>
    <p:sldId id="1611" r:id="rId21"/>
    <p:sldId id="1586" r:id="rId22"/>
    <p:sldId id="1604" r:id="rId23"/>
    <p:sldId id="1567" r:id="rId24"/>
    <p:sldId id="1622" r:id="rId25"/>
    <p:sldId id="1610" r:id="rId26"/>
    <p:sldId id="1395" r:id="rId27"/>
    <p:sldId id="1607" r:id="rId28"/>
    <p:sldId id="1565" r:id="rId29"/>
    <p:sldId id="1602" r:id="rId30"/>
    <p:sldId id="1613" r:id="rId31"/>
    <p:sldId id="1599" r:id="rId32"/>
    <p:sldId id="1612" r:id="rId33"/>
    <p:sldId id="1561" r:id="rId34"/>
    <p:sldId id="1605" r:id="rId35"/>
    <p:sldId id="1621" r:id="rId36"/>
    <p:sldId id="1603" r:id="rId37"/>
    <p:sldId id="1560" r:id="rId38"/>
    <p:sldId id="1601" r:id="rId39"/>
    <p:sldId id="1597" r:id="rId40"/>
    <p:sldId id="1568" r:id="rId41"/>
    <p:sldId id="1615" r:id="rId42"/>
    <p:sldId id="1438" r:id="rId43"/>
    <p:sldId id="1620" r:id="rId44"/>
  </p:sldIdLst>
  <p:sldSz cx="24382413" cy="13716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50" userDrawn="1">
          <p15:clr>
            <a:srgbClr val="A4A3A4"/>
          </p15:clr>
        </p15:guide>
        <p15:guide id="2" pos="853" userDrawn="1">
          <p15:clr>
            <a:srgbClr val="A4A3A4"/>
          </p15:clr>
        </p15:guide>
        <p15:guide id="3" pos="14483" userDrawn="1">
          <p15:clr>
            <a:srgbClr val="A4A3A4"/>
          </p15:clr>
        </p15:guide>
        <p15:guide id="4" orient="horz" pos="7767" userDrawn="1">
          <p15:clr>
            <a:srgbClr val="A4A3A4"/>
          </p15:clr>
        </p15:guide>
        <p15:guide id="5" pos="1556" userDrawn="1">
          <p15:clr>
            <a:srgbClr val="A4A3A4"/>
          </p15:clr>
        </p15:guide>
        <p15:guide id="6" pos="2032" userDrawn="1">
          <p15:clr>
            <a:srgbClr val="A4A3A4"/>
          </p15:clr>
        </p15:guide>
        <p15:guide id="7" pos="6728" userDrawn="1">
          <p15:clr>
            <a:srgbClr val="A4A3A4"/>
          </p15:clr>
        </p15:guide>
        <p15:guide id="8" pos="6296" userDrawn="1">
          <p15:clr>
            <a:srgbClr val="A4A3A4"/>
          </p15:clr>
        </p15:guide>
        <p15:guide id="9" pos="5548" userDrawn="1">
          <p15:clr>
            <a:srgbClr val="A4A3A4"/>
          </p15:clr>
        </p15:guide>
        <p15:guide id="10" pos="5117" userDrawn="1">
          <p15:clr>
            <a:srgbClr val="A4A3A4"/>
          </p15:clr>
        </p15:guide>
        <p15:guide id="11" pos="4346" userDrawn="1">
          <p15:clr>
            <a:srgbClr val="A4A3A4"/>
          </p15:clr>
        </p15:guide>
        <p15:guide id="12" pos="2758" userDrawn="1">
          <p15:clr>
            <a:srgbClr val="A4A3A4"/>
          </p15:clr>
        </p15:guide>
        <p15:guide id="13" pos="3212" userDrawn="1">
          <p15:clr>
            <a:srgbClr val="A4A3A4"/>
          </p15:clr>
        </p15:guide>
        <p15:guide id="14" pos="3914" userDrawn="1">
          <p15:clr>
            <a:srgbClr val="A4A3A4"/>
          </p15:clr>
        </p15:guide>
        <p15:guide id="15" pos="9789" userDrawn="1">
          <p15:clr>
            <a:srgbClr val="A4A3A4"/>
          </p15:clr>
        </p15:guide>
        <p15:guide id="16" pos="9063" userDrawn="1">
          <p15:clr>
            <a:srgbClr val="A4A3A4"/>
          </p15:clr>
        </p15:guide>
        <p15:guide id="17" pos="8631" userDrawn="1">
          <p15:clr>
            <a:srgbClr val="A4A3A4"/>
          </p15:clr>
        </p15:guide>
        <p15:guide id="18" pos="7453" userDrawn="1">
          <p15:clr>
            <a:srgbClr val="A4A3A4"/>
          </p15:clr>
        </p15:guide>
        <p15:guide id="19" pos="7883" userDrawn="1">
          <p15:clr>
            <a:srgbClr val="A4A3A4"/>
          </p15:clr>
        </p15:guide>
        <p15:guide id="20" pos="10242" userDrawn="1">
          <p15:clr>
            <a:srgbClr val="A4A3A4"/>
          </p15:clr>
        </p15:guide>
        <p15:guide id="21" pos="11399" userDrawn="1">
          <p15:clr>
            <a:srgbClr val="A4A3A4"/>
          </p15:clr>
        </p15:guide>
        <p15:guide id="22" pos="10969" userDrawn="1">
          <p15:clr>
            <a:srgbClr val="A4A3A4"/>
          </p15:clr>
        </p15:guide>
        <p15:guide id="23" pos="12125" userDrawn="1">
          <p15:clr>
            <a:srgbClr val="A4A3A4"/>
          </p15:clr>
        </p15:guide>
        <p15:guide id="24" pos="12557" userDrawn="1">
          <p15:clr>
            <a:srgbClr val="A4A3A4"/>
          </p15:clr>
        </p15:guide>
        <p15:guide id="25" pos="13327" userDrawn="1">
          <p15:clr>
            <a:srgbClr val="A4A3A4"/>
          </p15:clr>
        </p15:guide>
        <p15:guide id="26" pos="13758" userDrawn="1">
          <p15:clr>
            <a:srgbClr val="A4A3A4"/>
          </p15:clr>
        </p15:guide>
        <p15:guide id="27" orient="horz" pos="216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3"/>
    <a:srgbClr val="08314C"/>
    <a:srgbClr val="E40520"/>
    <a:srgbClr val="429AD6"/>
    <a:srgbClr val="8A358C"/>
    <a:srgbClr val="7F14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55A383-E5AF-4AF4-9AA6-F1D2E712D73F}" v="92" dt="2026-03-27T15:37:53.35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00" autoAdjust="0"/>
    <p:restoredTop sz="63960" autoAdjust="0"/>
  </p:normalViewPr>
  <p:slideViewPr>
    <p:cSldViewPr snapToGrid="0">
      <p:cViewPr varScale="1">
        <p:scale>
          <a:sx n="20" d="100"/>
          <a:sy n="20" d="100"/>
        </p:scale>
        <p:origin x="1436" y="60"/>
      </p:cViewPr>
      <p:guideLst>
        <p:guide orient="horz" pos="850"/>
        <p:guide pos="853"/>
        <p:guide pos="14483"/>
        <p:guide orient="horz" pos="7767"/>
        <p:guide pos="1556"/>
        <p:guide pos="2032"/>
        <p:guide pos="6728"/>
        <p:guide pos="6296"/>
        <p:guide pos="5548"/>
        <p:guide pos="5117"/>
        <p:guide pos="4346"/>
        <p:guide pos="2758"/>
        <p:guide pos="3212"/>
        <p:guide pos="3914"/>
        <p:guide pos="9789"/>
        <p:guide pos="9063"/>
        <p:guide pos="8631"/>
        <p:guide pos="7453"/>
        <p:guide pos="7883"/>
        <p:guide pos="10242"/>
        <p:guide pos="11399"/>
        <p:guide pos="10969"/>
        <p:guide pos="12125"/>
        <p:guide pos="12557"/>
        <p:guide pos="13327"/>
        <p:guide pos="13758"/>
        <p:guide orient="horz" pos="2165"/>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itchard, Cindy" userId="26239436-f244-48ee-9592-488f7c2a36c4" providerId="ADAL" clId="{F5FA4D09-911B-424C-92FE-3F725BC947CA}"/>
    <pc:docChg chg="undo custSel addSld delSld modSld sldOrd addSection delSection">
      <pc:chgData name="Pritchard, Cindy" userId="26239436-f244-48ee-9592-488f7c2a36c4" providerId="ADAL" clId="{F5FA4D09-911B-424C-92FE-3F725BC947CA}" dt="2026-03-27T15:39:59.963" v="19998" actId="20577"/>
      <pc:docMkLst>
        <pc:docMk/>
      </pc:docMkLst>
      <pc:sldChg chg="addSp delSp modSp mod">
        <pc:chgData name="Pritchard, Cindy" userId="26239436-f244-48ee-9592-488f7c2a36c4" providerId="ADAL" clId="{F5FA4D09-911B-424C-92FE-3F725BC947CA}" dt="2026-03-27T15:31:29.674" v="19236" actId="1076"/>
        <pc:sldMkLst>
          <pc:docMk/>
          <pc:sldMk cId="3543087411" sldId="256"/>
        </pc:sldMkLst>
        <pc:picChg chg="add mod">
          <ac:chgData name="Pritchard, Cindy" userId="26239436-f244-48ee-9592-488f7c2a36c4" providerId="ADAL" clId="{F5FA4D09-911B-424C-92FE-3F725BC947CA}" dt="2026-02-27T08:30:22.940" v="13245" actId="1076"/>
          <ac:picMkLst>
            <pc:docMk/>
            <pc:sldMk cId="3543087411" sldId="256"/>
            <ac:picMk id="5" creationId="{87C5B016-D850-35EE-7953-D5C1EAEB00C8}"/>
          </ac:picMkLst>
        </pc:picChg>
        <pc:picChg chg="add mod">
          <ac:chgData name="Pritchard, Cindy" userId="26239436-f244-48ee-9592-488f7c2a36c4" providerId="ADAL" clId="{F5FA4D09-911B-424C-92FE-3F725BC947CA}" dt="2026-03-27T15:31:29.674" v="19236" actId="1076"/>
          <ac:picMkLst>
            <pc:docMk/>
            <pc:sldMk cId="3543087411" sldId="256"/>
            <ac:picMk id="1026" creationId="{453526D4-078D-CB1A-EEDC-532BC40AC471}"/>
          </ac:picMkLst>
        </pc:picChg>
        <pc:picChg chg="add del mod">
          <ac:chgData name="Pritchard, Cindy" userId="26239436-f244-48ee-9592-488f7c2a36c4" providerId="ADAL" clId="{F5FA4D09-911B-424C-92FE-3F725BC947CA}" dt="2026-03-27T15:30:59.069" v="19231" actId="478"/>
          <ac:picMkLst>
            <pc:docMk/>
            <pc:sldMk cId="3543087411" sldId="256"/>
            <ac:picMk id="2050" creationId="{28BE6E62-DD34-AFA6-4C5A-1FB91B9CC612}"/>
          </ac:picMkLst>
        </pc:picChg>
        <pc:picChg chg="add mod">
          <ac:chgData name="Pritchard, Cindy" userId="26239436-f244-48ee-9592-488f7c2a36c4" providerId="ADAL" clId="{F5FA4D09-911B-424C-92FE-3F725BC947CA}" dt="2026-02-27T08:30:27.603" v="13248" actId="1076"/>
          <ac:picMkLst>
            <pc:docMk/>
            <pc:sldMk cId="3543087411" sldId="256"/>
            <ac:picMk id="2054" creationId="{DB935F87-7E72-DAFB-C562-C408197D72D3}"/>
          </ac:picMkLst>
        </pc:picChg>
      </pc:sldChg>
      <pc:sldChg chg="del">
        <pc:chgData name="Pritchard, Cindy" userId="26239436-f244-48ee-9592-488f7c2a36c4" providerId="ADAL" clId="{F5FA4D09-911B-424C-92FE-3F725BC947CA}" dt="2026-03-27T12:30:43.691" v="14847" actId="2696"/>
        <pc:sldMkLst>
          <pc:docMk/>
          <pc:sldMk cId="1049355797" sldId="1383"/>
        </pc:sldMkLst>
      </pc:sldChg>
      <pc:sldChg chg="modSp mod">
        <pc:chgData name="Pritchard, Cindy" userId="26239436-f244-48ee-9592-488f7c2a36c4" providerId="ADAL" clId="{F5FA4D09-911B-424C-92FE-3F725BC947CA}" dt="2026-03-27T15:35:22.353" v="19310" actId="20577"/>
        <pc:sldMkLst>
          <pc:docMk/>
          <pc:sldMk cId="997501777" sldId="1389"/>
        </pc:sldMkLst>
        <pc:spChg chg="mod">
          <ac:chgData name="Pritchard, Cindy" userId="26239436-f244-48ee-9592-488f7c2a36c4" providerId="ADAL" clId="{F5FA4D09-911B-424C-92FE-3F725BC947CA}" dt="2026-03-27T15:35:22.353" v="19310" actId="20577"/>
          <ac:spMkLst>
            <pc:docMk/>
            <pc:sldMk cId="997501777" sldId="1389"/>
            <ac:spMk id="3" creationId="{F6659FAD-F1BE-15B8-6C93-B6ACC5A5FD2F}"/>
          </ac:spMkLst>
        </pc:spChg>
      </pc:sldChg>
      <pc:sldChg chg="addSp delSp modSp mod">
        <pc:chgData name="Pritchard, Cindy" userId="26239436-f244-48ee-9592-488f7c2a36c4" providerId="ADAL" clId="{F5FA4D09-911B-424C-92FE-3F725BC947CA}" dt="2026-03-27T11:10:27.839" v="13938" actId="1076"/>
        <pc:sldMkLst>
          <pc:docMk/>
          <pc:sldMk cId="1188404328" sldId="1394"/>
        </pc:sldMkLst>
        <pc:spChg chg="mod">
          <ac:chgData name="Pritchard, Cindy" userId="26239436-f244-48ee-9592-488f7c2a36c4" providerId="ADAL" clId="{F5FA4D09-911B-424C-92FE-3F725BC947CA}" dt="2026-03-27T11:09:13.985" v="13921" actId="14100"/>
          <ac:spMkLst>
            <pc:docMk/>
            <pc:sldMk cId="1188404328" sldId="1394"/>
            <ac:spMk id="2" creationId="{80A29071-8F7A-0AC4-1BF7-E61C86B3701F}"/>
          </ac:spMkLst>
        </pc:spChg>
        <pc:spChg chg="del mod">
          <ac:chgData name="Pritchard, Cindy" userId="26239436-f244-48ee-9592-488f7c2a36c4" providerId="ADAL" clId="{F5FA4D09-911B-424C-92FE-3F725BC947CA}" dt="2026-03-27T10:56:55.053" v="13909" actId="21"/>
          <ac:spMkLst>
            <pc:docMk/>
            <pc:sldMk cId="1188404328" sldId="1394"/>
            <ac:spMk id="4" creationId="{59E6EB9D-6BCA-476C-5E32-16C8D4D3DCA3}"/>
          </ac:spMkLst>
        </pc:spChg>
        <pc:spChg chg="mod">
          <ac:chgData name="Pritchard, Cindy" userId="26239436-f244-48ee-9592-488f7c2a36c4" providerId="ADAL" clId="{F5FA4D09-911B-424C-92FE-3F725BC947CA}" dt="2026-03-27T11:09:11.938" v="13920" actId="14100"/>
          <ac:spMkLst>
            <pc:docMk/>
            <pc:sldMk cId="1188404328" sldId="1394"/>
            <ac:spMk id="27" creationId="{ACF78DCC-F3AD-3992-8084-0B8661AE084D}"/>
          </ac:spMkLst>
        </pc:spChg>
        <pc:spChg chg="add mod">
          <ac:chgData name="Pritchard, Cindy" userId="26239436-f244-48ee-9592-488f7c2a36c4" providerId="ADAL" clId="{F5FA4D09-911B-424C-92FE-3F725BC947CA}" dt="2026-03-27T10:57:04.438" v="13911" actId="1076"/>
          <ac:spMkLst>
            <pc:docMk/>
            <pc:sldMk cId="1188404328" sldId="1394"/>
            <ac:spMk id="33" creationId="{59E6EB9D-6BCA-476C-5E32-16C8D4D3DCA3}"/>
          </ac:spMkLst>
        </pc:spChg>
        <pc:picChg chg="add mod modCrop">
          <ac:chgData name="Pritchard, Cindy" userId="26239436-f244-48ee-9592-488f7c2a36c4" providerId="ADAL" clId="{F5FA4D09-911B-424C-92FE-3F725BC947CA}" dt="2026-03-27T10:52:57.855" v="13892" actId="1076"/>
          <ac:picMkLst>
            <pc:docMk/>
            <pc:sldMk cId="1188404328" sldId="1394"/>
            <ac:picMk id="5" creationId="{7D856E6D-66D8-FF87-47CA-176C1929A300}"/>
          </ac:picMkLst>
        </pc:picChg>
        <pc:picChg chg="add mod modCrop">
          <ac:chgData name="Pritchard, Cindy" userId="26239436-f244-48ee-9592-488f7c2a36c4" providerId="ADAL" clId="{F5FA4D09-911B-424C-92FE-3F725BC947CA}" dt="2026-03-27T10:53:00.754" v="13893" actId="1076"/>
          <ac:picMkLst>
            <pc:docMk/>
            <pc:sldMk cId="1188404328" sldId="1394"/>
            <ac:picMk id="7" creationId="{E89B2240-F7A6-6553-EF4E-F35154DF6E13}"/>
          </ac:picMkLst>
        </pc:picChg>
        <pc:picChg chg="add mod modCrop">
          <ac:chgData name="Pritchard, Cindy" userId="26239436-f244-48ee-9592-488f7c2a36c4" providerId="ADAL" clId="{F5FA4D09-911B-424C-92FE-3F725BC947CA}" dt="2026-03-27T10:53:03.646" v="13894" actId="1076"/>
          <ac:picMkLst>
            <pc:docMk/>
            <pc:sldMk cId="1188404328" sldId="1394"/>
            <ac:picMk id="9" creationId="{E826E230-79E1-0502-0EAF-2B9572CDEACE}"/>
          </ac:picMkLst>
        </pc:picChg>
        <pc:picChg chg="add mod modCrop">
          <ac:chgData name="Pritchard, Cindy" userId="26239436-f244-48ee-9592-488f7c2a36c4" providerId="ADAL" clId="{F5FA4D09-911B-424C-92FE-3F725BC947CA}" dt="2026-03-27T10:53:05.615" v="13895" actId="1076"/>
          <ac:picMkLst>
            <pc:docMk/>
            <pc:sldMk cId="1188404328" sldId="1394"/>
            <ac:picMk id="11" creationId="{9FFA474A-95DC-0DF4-D538-689296128F8E}"/>
          </ac:picMkLst>
        </pc:picChg>
        <pc:picChg chg="add mod modCrop">
          <ac:chgData name="Pritchard, Cindy" userId="26239436-f244-48ee-9592-488f7c2a36c4" providerId="ADAL" clId="{F5FA4D09-911B-424C-92FE-3F725BC947CA}" dt="2026-03-27T10:56:18.549" v="13901" actId="14100"/>
          <ac:picMkLst>
            <pc:docMk/>
            <pc:sldMk cId="1188404328" sldId="1394"/>
            <ac:picMk id="13" creationId="{C808C921-BCA5-CD35-0E6F-9D0FFBE36C2C}"/>
          </ac:picMkLst>
        </pc:picChg>
        <pc:picChg chg="add mod modCrop">
          <ac:chgData name="Pritchard, Cindy" userId="26239436-f244-48ee-9592-488f7c2a36c4" providerId="ADAL" clId="{F5FA4D09-911B-424C-92FE-3F725BC947CA}" dt="2026-03-27T10:56:21.684" v="13902" actId="14100"/>
          <ac:picMkLst>
            <pc:docMk/>
            <pc:sldMk cId="1188404328" sldId="1394"/>
            <ac:picMk id="15" creationId="{DDEE333B-0F58-B974-BC96-3B1904A2D4BE}"/>
          </ac:picMkLst>
        </pc:picChg>
        <pc:picChg chg="add mod modCrop">
          <ac:chgData name="Pritchard, Cindy" userId="26239436-f244-48ee-9592-488f7c2a36c4" providerId="ADAL" clId="{F5FA4D09-911B-424C-92FE-3F725BC947CA}" dt="2026-03-27T10:56:29.781" v="13904" actId="1076"/>
          <ac:picMkLst>
            <pc:docMk/>
            <pc:sldMk cId="1188404328" sldId="1394"/>
            <ac:picMk id="17" creationId="{3F9DA27E-C6AE-6F23-FF37-E7C2A4242336}"/>
          </ac:picMkLst>
        </pc:picChg>
        <pc:picChg chg="add mod modCrop">
          <ac:chgData name="Pritchard, Cindy" userId="26239436-f244-48ee-9592-488f7c2a36c4" providerId="ADAL" clId="{F5FA4D09-911B-424C-92FE-3F725BC947CA}" dt="2026-03-27T10:56:31.500" v="13905" actId="1076"/>
          <ac:picMkLst>
            <pc:docMk/>
            <pc:sldMk cId="1188404328" sldId="1394"/>
            <ac:picMk id="19" creationId="{CF32825F-5B69-9F7C-E035-F476D64FD049}"/>
          </ac:picMkLst>
        </pc:picChg>
        <pc:picChg chg="add mod modCrop">
          <ac:chgData name="Pritchard, Cindy" userId="26239436-f244-48ee-9592-488f7c2a36c4" providerId="ADAL" clId="{F5FA4D09-911B-424C-92FE-3F725BC947CA}" dt="2026-03-27T11:10:27.839" v="13938" actId="1076"/>
          <ac:picMkLst>
            <pc:docMk/>
            <pc:sldMk cId="1188404328" sldId="1394"/>
            <ac:picMk id="21" creationId="{82D3CCCE-F367-1268-4A82-CFDFAB8D0264}"/>
          </ac:picMkLst>
        </pc:picChg>
        <pc:picChg chg="add mod modCrop">
          <ac:chgData name="Pritchard, Cindy" userId="26239436-f244-48ee-9592-488f7c2a36c4" providerId="ADAL" clId="{F5FA4D09-911B-424C-92FE-3F725BC947CA}" dt="2026-03-27T11:09:18.177" v="13922" actId="1076"/>
          <ac:picMkLst>
            <pc:docMk/>
            <pc:sldMk cId="1188404328" sldId="1394"/>
            <ac:picMk id="23" creationId="{9E9AA05C-2201-4AAF-08EA-7E300D223F09}"/>
          </ac:picMkLst>
        </pc:picChg>
        <pc:picChg chg="add mod modCrop">
          <ac:chgData name="Pritchard, Cindy" userId="26239436-f244-48ee-9592-488f7c2a36c4" providerId="ADAL" clId="{F5FA4D09-911B-424C-92FE-3F725BC947CA}" dt="2026-03-27T11:09:21.249" v="13923" actId="1076"/>
          <ac:picMkLst>
            <pc:docMk/>
            <pc:sldMk cId="1188404328" sldId="1394"/>
            <ac:picMk id="25" creationId="{8850E45B-4CAB-09EC-D0AD-74E51AD3C4E4}"/>
          </ac:picMkLst>
        </pc:picChg>
        <pc:picChg chg="add mod modCrop">
          <ac:chgData name="Pritchard, Cindy" userId="26239436-f244-48ee-9592-488f7c2a36c4" providerId="ADAL" clId="{F5FA4D09-911B-424C-92FE-3F725BC947CA}" dt="2026-03-27T11:09:24.369" v="13924" actId="1076"/>
          <ac:picMkLst>
            <pc:docMk/>
            <pc:sldMk cId="1188404328" sldId="1394"/>
            <ac:picMk id="28" creationId="{8CDDDF64-2E74-46BC-3031-0252D0D8D51D}"/>
          </ac:picMkLst>
        </pc:picChg>
        <pc:picChg chg="add mod modCrop">
          <ac:chgData name="Pritchard, Cindy" userId="26239436-f244-48ee-9592-488f7c2a36c4" providerId="ADAL" clId="{F5FA4D09-911B-424C-92FE-3F725BC947CA}" dt="2026-03-27T11:09:28.840" v="13925" actId="1076"/>
          <ac:picMkLst>
            <pc:docMk/>
            <pc:sldMk cId="1188404328" sldId="1394"/>
            <ac:picMk id="30" creationId="{D139B3B0-1A50-D1E2-09F8-C15AC8308A20}"/>
          </ac:picMkLst>
        </pc:picChg>
        <pc:picChg chg="add mod modCrop">
          <ac:chgData name="Pritchard, Cindy" userId="26239436-f244-48ee-9592-488f7c2a36c4" providerId="ADAL" clId="{F5FA4D09-911B-424C-92FE-3F725BC947CA}" dt="2026-03-27T11:09:32.377" v="13926" actId="1076"/>
          <ac:picMkLst>
            <pc:docMk/>
            <pc:sldMk cId="1188404328" sldId="1394"/>
            <ac:picMk id="32" creationId="{E53FEAE7-1BDB-5DBE-F55B-31B3DB61C6A8}"/>
          </ac:picMkLst>
        </pc:picChg>
        <pc:picChg chg="add mod modCrop">
          <ac:chgData name="Pritchard, Cindy" userId="26239436-f244-48ee-9592-488f7c2a36c4" providerId="ADAL" clId="{F5FA4D09-911B-424C-92FE-3F725BC947CA}" dt="2026-03-27T11:09:55.440" v="13933" actId="1076"/>
          <ac:picMkLst>
            <pc:docMk/>
            <pc:sldMk cId="1188404328" sldId="1394"/>
            <ac:picMk id="35" creationId="{7E5C30D7-F040-D86D-9A40-7A61F6AAED0C}"/>
          </ac:picMkLst>
        </pc:picChg>
        <pc:picChg chg="add mod modCrop">
          <ac:chgData name="Pritchard, Cindy" userId="26239436-f244-48ee-9592-488f7c2a36c4" providerId="ADAL" clId="{F5FA4D09-911B-424C-92FE-3F725BC947CA}" dt="2026-03-27T11:10:08.878" v="13937" actId="1076"/>
          <ac:picMkLst>
            <pc:docMk/>
            <pc:sldMk cId="1188404328" sldId="1394"/>
            <ac:picMk id="37" creationId="{09129A83-3A0F-14E3-6D60-84967999E3E3}"/>
          </ac:picMkLst>
        </pc:picChg>
        <pc:picChg chg="mod">
          <ac:chgData name="Pritchard, Cindy" userId="26239436-f244-48ee-9592-488f7c2a36c4" providerId="ADAL" clId="{F5FA4D09-911B-424C-92FE-3F725BC947CA}" dt="2026-03-27T10:50:12.289" v="13870" actId="1076"/>
          <ac:picMkLst>
            <pc:docMk/>
            <pc:sldMk cId="1188404328" sldId="1394"/>
            <ac:picMk id="45" creationId="{5F400DF5-4062-494D-52AA-5054B3F2853F}"/>
          </ac:picMkLst>
        </pc:picChg>
      </pc:sldChg>
      <pc:sldChg chg="addSp delSp modSp mod ord">
        <pc:chgData name="Pritchard, Cindy" userId="26239436-f244-48ee-9592-488f7c2a36c4" providerId="ADAL" clId="{F5FA4D09-911B-424C-92FE-3F725BC947CA}" dt="2026-03-27T14:11:18.409" v="15962"/>
        <pc:sldMkLst>
          <pc:docMk/>
          <pc:sldMk cId="606767422" sldId="1395"/>
        </pc:sldMkLst>
        <pc:spChg chg="add mod">
          <ac:chgData name="Pritchard, Cindy" userId="26239436-f244-48ee-9592-488f7c2a36c4" providerId="ADAL" clId="{F5FA4D09-911B-424C-92FE-3F725BC947CA}" dt="2026-03-27T12:42:03.005" v="15044" actId="1076"/>
          <ac:spMkLst>
            <pc:docMk/>
            <pc:sldMk cId="606767422" sldId="1395"/>
            <ac:spMk id="7" creationId="{3564A143-3FCD-9346-FF3C-1DECC738880B}"/>
          </ac:spMkLst>
        </pc:spChg>
        <pc:spChg chg="add mod">
          <ac:chgData name="Pritchard, Cindy" userId="26239436-f244-48ee-9592-488f7c2a36c4" providerId="ADAL" clId="{F5FA4D09-911B-424C-92FE-3F725BC947CA}" dt="2026-03-27T12:50:13.463" v="15185" actId="14100"/>
          <ac:spMkLst>
            <pc:docMk/>
            <pc:sldMk cId="606767422" sldId="1395"/>
            <ac:spMk id="9" creationId="{95E5E4E4-06AA-4769-FAE8-4A4930AEABCD}"/>
          </ac:spMkLst>
        </pc:spChg>
        <pc:picChg chg="add del mod">
          <ac:chgData name="Pritchard, Cindy" userId="26239436-f244-48ee-9592-488f7c2a36c4" providerId="ADAL" clId="{F5FA4D09-911B-424C-92FE-3F725BC947CA}" dt="2026-03-27T12:41:24.486" v="15035" actId="478"/>
          <ac:picMkLst>
            <pc:docMk/>
            <pc:sldMk cId="606767422" sldId="1395"/>
            <ac:picMk id="3" creationId="{D194E24A-C8F9-BD33-C89A-1A898C84BE9D}"/>
          </ac:picMkLst>
        </pc:picChg>
        <pc:picChg chg="add mod">
          <ac:chgData name="Pritchard, Cindy" userId="26239436-f244-48ee-9592-488f7c2a36c4" providerId="ADAL" clId="{F5FA4D09-911B-424C-92FE-3F725BC947CA}" dt="2026-03-27T12:41:58.166" v="15042" actId="14100"/>
          <ac:picMkLst>
            <pc:docMk/>
            <pc:sldMk cId="606767422" sldId="1395"/>
            <ac:picMk id="5" creationId="{8D4D2E65-79DA-39AF-2C41-E8B7ED797049}"/>
          </ac:picMkLst>
        </pc:picChg>
        <pc:picChg chg="mod">
          <ac:chgData name="Pritchard, Cindy" userId="26239436-f244-48ee-9592-488f7c2a36c4" providerId="ADAL" clId="{F5FA4D09-911B-424C-92FE-3F725BC947CA}" dt="2026-03-27T12:42:13.260" v="15046" actId="14100"/>
          <ac:picMkLst>
            <pc:docMk/>
            <pc:sldMk cId="606767422" sldId="1395"/>
            <ac:picMk id="1026" creationId="{92BAB37D-C5A0-994C-3627-4197834D62DD}"/>
          </ac:picMkLst>
        </pc:picChg>
      </pc:sldChg>
      <pc:sldChg chg="modSp mod">
        <pc:chgData name="Pritchard, Cindy" userId="26239436-f244-48ee-9592-488f7c2a36c4" providerId="ADAL" clId="{F5FA4D09-911B-424C-92FE-3F725BC947CA}" dt="2026-03-27T15:34:44.840" v="19282" actId="20577"/>
        <pc:sldMkLst>
          <pc:docMk/>
          <pc:sldMk cId="3922236785" sldId="1423"/>
        </pc:sldMkLst>
        <pc:spChg chg="mod">
          <ac:chgData name="Pritchard, Cindy" userId="26239436-f244-48ee-9592-488f7c2a36c4" providerId="ADAL" clId="{F5FA4D09-911B-424C-92FE-3F725BC947CA}" dt="2026-03-27T15:34:44.840" v="19282" actId="20577"/>
          <ac:spMkLst>
            <pc:docMk/>
            <pc:sldMk cId="3922236785" sldId="1423"/>
            <ac:spMk id="2" creationId="{DA966805-4464-2C2D-91A5-4710BA02888D}"/>
          </ac:spMkLst>
        </pc:spChg>
      </pc:sldChg>
      <pc:sldChg chg="addSp delSp modSp mod">
        <pc:chgData name="Pritchard, Cindy" userId="26239436-f244-48ee-9592-488f7c2a36c4" providerId="ADAL" clId="{F5FA4D09-911B-424C-92FE-3F725BC947CA}" dt="2026-03-27T14:00:05.080" v="15914" actId="1076"/>
        <pc:sldMkLst>
          <pc:docMk/>
          <pc:sldMk cId="3050915263" sldId="1430"/>
        </pc:sldMkLst>
        <pc:spChg chg="add mod">
          <ac:chgData name="Pritchard, Cindy" userId="26239436-f244-48ee-9592-488f7c2a36c4" providerId="ADAL" clId="{F5FA4D09-911B-424C-92FE-3F725BC947CA}" dt="2026-03-27T11:24:18.281" v="14067" actId="1076"/>
          <ac:spMkLst>
            <pc:docMk/>
            <pc:sldMk cId="3050915263" sldId="1430"/>
            <ac:spMk id="3" creationId="{C270677B-4434-6E8D-6237-AB9ED17D8C3F}"/>
          </ac:spMkLst>
        </pc:spChg>
        <pc:spChg chg="add mod">
          <ac:chgData name="Pritchard, Cindy" userId="26239436-f244-48ee-9592-488f7c2a36c4" providerId="ADAL" clId="{F5FA4D09-911B-424C-92FE-3F725BC947CA}" dt="2026-03-27T11:26:42.051" v="14286" actId="1076"/>
          <ac:spMkLst>
            <pc:docMk/>
            <pc:sldMk cId="3050915263" sldId="1430"/>
            <ac:spMk id="6" creationId="{4C5508E1-08B8-04F2-0825-A5620A4BD4F7}"/>
          </ac:spMkLst>
        </pc:spChg>
        <pc:spChg chg="add mod">
          <ac:chgData name="Pritchard, Cindy" userId="26239436-f244-48ee-9592-488f7c2a36c4" providerId="ADAL" clId="{F5FA4D09-911B-424C-92FE-3F725BC947CA}" dt="2026-03-27T11:26:45.811" v="14287" actId="1076"/>
          <ac:spMkLst>
            <pc:docMk/>
            <pc:sldMk cId="3050915263" sldId="1430"/>
            <ac:spMk id="10" creationId="{6501456C-5BFD-AC5C-CDB6-597481A400F3}"/>
          </ac:spMkLst>
        </pc:spChg>
        <pc:picChg chg="add mod">
          <ac:chgData name="Pritchard, Cindy" userId="26239436-f244-48ee-9592-488f7c2a36c4" providerId="ADAL" clId="{F5FA4D09-911B-424C-92FE-3F725BC947CA}" dt="2026-03-27T11:25:02.224" v="14071" actId="1076"/>
          <ac:picMkLst>
            <pc:docMk/>
            <pc:sldMk cId="3050915263" sldId="1430"/>
            <ac:picMk id="4" creationId="{74BB4B23-111C-4048-4233-A3BE37994348}"/>
          </ac:picMkLst>
        </pc:picChg>
        <pc:picChg chg="add mod">
          <ac:chgData name="Pritchard, Cindy" userId="26239436-f244-48ee-9592-488f7c2a36c4" providerId="ADAL" clId="{F5FA4D09-911B-424C-92FE-3F725BC947CA}" dt="2026-03-27T11:24:15.211" v="14066" actId="1076"/>
          <ac:picMkLst>
            <pc:docMk/>
            <pc:sldMk cId="3050915263" sldId="1430"/>
            <ac:picMk id="5" creationId="{FE5FC07B-851B-B4EE-2416-2CF115FB8507}"/>
          </ac:picMkLst>
        </pc:picChg>
        <pc:picChg chg="mod">
          <ac:chgData name="Pritchard, Cindy" userId="26239436-f244-48ee-9592-488f7c2a36c4" providerId="ADAL" clId="{F5FA4D09-911B-424C-92FE-3F725BC947CA}" dt="2026-03-27T14:00:05.080" v="15914" actId="1076"/>
          <ac:picMkLst>
            <pc:docMk/>
            <pc:sldMk cId="3050915263" sldId="1430"/>
            <ac:picMk id="9" creationId="{1FEABE42-2F78-957B-3771-5767EA7E8527}"/>
          </ac:picMkLst>
        </pc:picChg>
        <pc:cxnChg chg="add del mod">
          <ac:chgData name="Pritchard, Cindy" userId="26239436-f244-48ee-9592-488f7c2a36c4" providerId="ADAL" clId="{F5FA4D09-911B-424C-92FE-3F725BC947CA}" dt="2026-03-27T11:26:12.164" v="14193" actId="478"/>
          <ac:cxnSpMkLst>
            <pc:docMk/>
            <pc:sldMk cId="3050915263" sldId="1430"/>
            <ac:cxnSpMk id="8" creationId="{2058865A-68A1-5A90-E0B5-3DE5E4E37B1A}"/>
          </ac:cxnSpMkLst>
        </pc:cxnChg>
      </pc:sldChg>
      <pc:sldChg chg="addSp delSp modSp mod ord">
        <pc:chgData name="Pritchard, Cindy" userId="26239436-f244-48ee-9592-488f7c2a36c4" providerId="ADAL" clId="{F5FA4D09-911B-424C-92FE-3F725BC947CA}" dt="2026-03-27T12:56:46.059" v="15381"/>
        <pc:sldMkLst>
          <pc:docMk/>
          <pc:sldMk cId="4252398375" sldId="1438"/>
        </pc:sldMkLst>
        <pc:spChg chg="add mod">
          <ac:chgData name="Pritchard, Cindy" userId="26239436-f244-48ee-9592-488f7c2a36c4" providerId="ADAL" clId="{F5FA4D09-911B-424C-92FE-3F725BC947CA}" dt="2026-03-27T12:54:24.052" v="15211" actId="403"/>
          <ac:spMkLst>
            <pc:docMk/>
            <pc:sldMk cId="4252398375" sldId="1438"/>
            <ac:spMk id="6" creationId="{E9C78099-E769-56A6-1293-2054C6B00C44}"/>
          </ac:spMkLst>
        </pc:spChg>
        <pc:spChg chg="add mod">
          <ac:chgData name="Pritchard, Cindy" userId="26239436-f244-48ee-9592-488f7c2a36c4" providerId="ADAL" clId="{F5FA4D09-911B-424C-92FE-3F725BC947CA}" dt="2026-03-27T12:55:08.197" v="15368" actId="1076"/>
          <ac:spMkLst>
            <pc:docMk/>
            <pc:sldMk cId="4252398375" sldId="1438"/>
            <ac:spMk id="7" creationId="{DAF22C22-440F-C05B-BFFA-5150C3C47193}"/>
          </ac:spMkLst>
        </pc:spChg>
        <pc:spChg chg="add mod">
          <ac:chgData name="Pritchard, Cindy" userId="26239436-f244-48ee-9592-488f7c2a36c4" providerId="ADAL" clId="{F5FA4D09-911B-424C-92FE-3F725BC947CA}" dt="2026-03-27T12:55:51.916" v="15373" actId="403"/>
          <ac:spMkLst>
            <pc:docMk/>
            <pc:sldMk cId="4252398375" sldId="1438"/>
            <ac:spMk id="9" creationId="{FEE20D52-DAA6-955D-082C-037AF9C98F4B}"/>
          </ac:spMkLst>
        </pc:spChg>
        <pc:spChg chg="add mod">
          <ac:chgData name="Pritchard, Cindy" userId="26239436-f244-48ee-9592-488f7c2a36c4" providerId="ADAL" clId="{F5FA4D09-911B-424C-92FE-3F725BC947CA}" dt="2026-03-27T12:56:41.415" v="15379" actId="403"/>
          <ac:spMkLst>
            <pc:docMk/>
            <pc:sldMk cId="4252398375" sldId="1438"/>
            <ac:spMk id="11" creationId="{4CE75917-1F1C-94E5-0721-A43E699B1D0E}"/>
          </ac:spMkLst>
        </pc:spChg>
        <pc:picChg chg="add del mod">
          <ac:chgData name="Pritchard, Cindy" userId="26239436-f244-48ee-9592-488f7c2a36c4" providerId="ADAL" clId="{F5FA4D09-911B-424C-92FE-3F725BC947CA}" dt="2026-03-27T12:53:41.845" v="15199" actId="478"/>
          <ac:picMkLst>
            <pc:docMk/>
            <pc:sldMk cId="4252398375" sldId="1438"/>
            <ac:picMk id="3" creationId="{DF522B03-E294-AF00-B640-F182B36220BD}"/>
          </ac:picMkLst>
        </pc:picChg>
        <pc:picChg chg="add mod">
          <ac:chgData name="Pritchard, Cindy" userId="26239436-f244-48ee-9592-488f7c2a36c4" providerId="ADAL" clId="{F5FA4D09-911B-424C-92FE-3F725BC947CA}" dt="2026-03-27T12:54:20.254" v="15209" actId="14100"/>
          <ac:picMkLst>
            <pc:docMk/>
            <pc:sldMk cId="4252398375" sldId="1438"/>
            <ac:picMk id="5" creationId="{7CF315A7-AE8A-ACF5-23D5-0037FDE65C72}"/>
          </ac:picMkLst>
        </pc:picChg>
      </pc:sldChg>
      <pc:sldChg chg="addSp modSp mod">
        <pc:chgData name="Pritchard, Cindy" userId="26239436-f244-48ee-9592-488f7c2a36c4" providerId="ADAL" clId="{F5FA4D09-911B-424C-92FE-3F725BC947CA}" dt="2026-03-27T13:06:55.726" v="15482" actId="14100"/>
        <pc:sldMkLst>
          <pc:docMk/>
          <pc:sldMk cId="3323225526" sldId="1560"/>
        </pc:sldMkLst>
        <pc:spChg chg="add mod">
          <ac:chgData name="Pritchard, Cindy" userId="26239436-f244-48ee-9592-488f7c2a36c4" providerId="ADAL" clId="{F5FA4D09-911B-424C-92FE-3F725BC947CA}" dt="2026-03-27T13:06:34.265" v="15470" actId="1076"/>
          <ac:spMkLst>
            <pc:docMk/>
            <pc:sldMk cId="3323225526" sldId="1560"/>
            <ac:spMk id="2" creationId="{62EE6B93-C984-E733-65CE-3578CE28C390}"/>
          </ac:spMkLst>
        </pc:spChg>
        <pc:spChg chg="add mod">
          <ac:chgData name="Pritchard, Cindy" userId="26239436-f244-48ee-9592-488f7c2a36c4" providerId="ADAL" clId="{F5FA4D09-911B-424C-92FE-3F725BC947CA}" dt="2026-03-27T13:06:55.726" v="15482" actId="14100"/>
          <ac:spMkLst>
            <pc:docMk/>
            <pc:sldMk cId="3323225526" sldId="1560"/>
            <ac:spMk id="6" creationId="{86385B18-B8CB-EE18-9503-CDEB402ADE77}"/>
          </ac:spMkLst>
        </pc:spChg>
        <pc:picChg chg="add mod">
          <ac:chgData name="Pritchard, Cindy" userId="26239436-f244-48ee-9592-488f7c2a36c4" providerId="ADAL" clId="{F5FA4D09-911B-424C-92FE-3F725BC947CA}" dt="2026-03-27T13:06:39.400" v="15472" actId="1076"/>
          <ac:picMkLst>
            <pc:docMk/>
            <pc:sldMk cId="3323225526" sldId="1560"/>
            <ac:picMk id="4" creationId="{B10D05AF-BDD6-1EFD-25EE-635BF31E021D}"/>
          </ac:picMkLst>
        </pc:picChg>
      </pc:sldChg>
      <pc:sldChg chg="addSp delSp modSp mod ord modNotesTx">
        <pc:chgData name="Pritchard, Cindy" userId="26239436-f244-48ee-9592-488f7c2a36c4" providerId="ADAL" clId="{F5FA4D09-911B-424C-92FE-3F725BC947CA}" dt="2026-02-27T08:34:48.232" v="13273" actId="1076"/>
        <pc:sldMkLst>
          <pc:docMk/>
          <pc:sldMk cId="289381127" sldId="1561"/>
        </pc:sldMkLst>
        <pc:spChg chg="add mod">
          <ac:chgData name="Pritchard, Cindy" userId="26239436-f244-48ee-9592-488f7c2a36c4" providerId="ADAL" clId="{F5FA4D09-911B-424C-92FE-3F725BC947CA}" dt="2026-02-27T08:34:45.265" v="13272" actId="1076"/>
          <ac:spMkLst>
            <pc:docMk/>
            <pc:sldMk cId="289381127" sldId="1561"/>
            <ac:spMk id="7" creationId="{05ABF19E-04AC-B786-904A-B07A0E9635F7}"/>
          </ac:spMkLst>
        </pc:spChg>
        <pc:spChg chg="add mod">
          <ac:chgData name="Pritchard, Cindy" userId="26239436-f244-48ee-9592-488f7c2a36c4" providerId="ADAL" clId="{F5FA4D09-911B-424C-92FE-3F725BC947CA}" dt="2026-02-27T08:34:37.167" v="13269" actId="14100"/>
          <ac:spMkLst>
            <pc:docMk/>
            <pc:sldMk cId="289381127" sldId="1561"/>
            <ac:spMk id="8" creationId="{246ACD1B-DD89-74B0-B1B5-A436FBD6D931}"/>
          </ac:spMkLst>
        </pc:spChg>
        <pc:picChg chg="add mod">
          <ac:chgData name="Pritchard, Cindy" userId="26239436-f244-48ee-9592-488f7c2a36c4" providerId="ADAL" clId="{F5FA4D09-911B-424C-92FE-3F725BC947CA}" dt="2026-02-27T08:34:48.232" v="13273" actId="1076"/>
          <ac:picMkLst>
            <pc:docMk/>
            <pc:sldMk cId="289381127" sldId="1561"/>
            <ac:picMk id="3" creationId="{FE087C61-15F9-990F-4B56-97AC59C00B35}"/>
          </ac:picMkLst>
        </pc:picChg>
      </pc:sldChg>
      <pc:sldChg chg="addSp modSp mod ord">
        <pc:chgData name="Pritchard, Cindy" userId="26239436-f244-48ee-9592-488f7c2a36c4" providerId="ADAL" clId="{F5FA4D09-911B-424C-92FE-3F725BC947CA}" dt="2026-03-27T14:11:36.099" v="15978"/>
        <pc:sldMkLst>
          <pc:docMk/>
          <pc:sldMk cId="1458104022" sldId="1565"/>
        </pc:sldMkLst>
        <pc:spChg chg="add mod">
          <ac:chgData name="Pritchard, Cindy" userId="26239436-f244-48ee-9592-488f7c2a36c4" providerId="ADAL" clId="{F5FA4D09-911B-424C-92FE-3F725BC947CA}" dt="2026-03-27T13:12:52.582" v="15727"/>
          <ac:spMkLst>
            <pc:docMk/>
            <pc:sldMk cId="1458104022" sldId="1565"/>
            <ac:spMk id="5" creationId="{033F177C-693E-71F0-1E20-EF5099E47FC0}"/>
          </ac:spMkLst>
        </pc:spChg>
        <pc:spChg chg="add mod">
          <ac:chgData name="Pritchard, Cindy" userId="26239436-f244-48ee-9592-488f7c2a36c4" providerId="ADAL" clId="{F5FA4D09-911B-424C-92FE-3F725BC947CA}" dt="2026-03-27T13:12:05.683" v="15725" actId="403"/>
          <ac:spMkLst>
            <pc:docMk/>
            <pc:sldMk cId="1458104022" sldId="1565"/>
            <ac:spMk id="6" creationId="{D0311F7B-66B5-A097-C3B5-F120C7291E5E}"/>
          </ac:spMkLst>
        </pc:spChg>
        <pc:picChg chg="add mod">
          <ac:chgData name="Pritchard, Cindy" userId="26239436-f244-48ee-9592-488f7c2a36c4" providerId="ADAL" clId="{F5FA4D09-911B-424C-92FE-3F725BC947CA}" dt="2026-03-27T13:11:21.400" v="15710" actId="1076"/>
          <ac:picMkLst>
            <pc:docMk/>
            <pc:sldMk cId="1458104022" sldId="1565"/>
            <ac:picMk id="3" creationId="{1DD8D8E6-9FB0-DD3B-2361-4AE118694E52}"/>
          </ac:picMkLst>
        </pc:picChg>
        <pc:picChg chg="add mod">
          <ac:chgData name="Pritchard, Cindy" userId="26239436-f244-48ee-9592-488f7c2a36c4" providerId="ADAL" clId="{F5FA4D09-911B-424C-92FE-3F725BC947CA}" dt="2026-03-27T13:13:33.427" v="15739" actId="1076"/>
          <ac:picMkLst>
            <pc:docMk/>
            <pc:sldMk cId="1458104022" sldId="1565"/>
            <ac:picMk id="7" creationId="{5C1A9D51-C689-0154-0C44-1BB7AD1982F9}"/>
          </ac:picMkLst>
        </pc:picChg>
      </pc:sldChg>
      <pc:sldChg chg="addSp delSp modSp mod ord">
        <pc:chgData name="Pritchard, Cindy" userId="26239436-f244-48ee-9592-488f7c2a36c4" providerId="ADAL" clId="{F5FA4D09-911B-424C-92FE-3F725BC947CA}" dt="2026-03-27T14:11:14.086" v="15956"/>
        <pc:sldMkLst>
          <pc:docMk/>
          <pc:sldMk cId="637329184" sldId="1567"/>
        </pc:sldMkLst>
        <pc:spChg chg="add mod">
          <ac:chgData name="Pritchard, Cindy" userId="26239436-f244-48ee-9592-488f7c2a36c4" providerId="ADAL" clId="{F5FA4D09-911B-424C-92FE-3F725BC947CA}" dt="2026-03-27T14:00:57.716" v="15935" actId="14100"/>
          <ac:spMkLst>
            <pc:docMk/>
            <pc:sldMk cId="637329184" sldId="1567"/>
            <ac:spMk id="7" creationId="{19BC2FFC-2E78-40EC-3AB8-CF15EE25FB47}"/>
          </ac:spMkLst>
        </pc:spChg>
        <pc:picChg chg="add mod">
          <ac:chgData name="Pritchard, Cindy" userId="26239436-f244-48ee-9592-488f7c2a36c4" providerId="ADAL" clId="{F5FA4D09-911B-424C-92FE-3F725BC947CA}" dt="2026-03-27T14:00:54.810" v="15934" actId="1076"/>
          <ac:picMkLst>
            <pc:docMk/>
            <pc:sldMk cId="637329184" sldId="1567"/>
            <ac:picMk id="3" creationId="{8FD19B48-A458-EED2-0A11-3F94004E4C31}"/>
          </ac:picMkLst>
        </pc:picChg>
        <pc:picChg chg="del">
          <ac:chgData name="Pritchard, Cindy" userId="26239436-f244-48ee-9592-488f7c2a36c4" providerId="ADAL" clId="{F5FA4D09-911B-424C-92FE-3F725BC947CA}" dt="2026-03-27T13:59:38.960" v="15910" actId="21"/>
          <ac:picMkLst>
            <pc:docMk/>
            <pc:sldMk cId="637329184" sldId="1567"/>
            <ac:picMk id="4" creationId="{87A5F747-DFF5-EEE9-4F93-C9519D9B2E46}"/>
          </ac:picMkLst>
        </pc:picChg>
        <pc:picChg chg="add mod">
          <ac:chgData name="Pritchard, Cindy" userId="26239436-f244-48ee-9592-488f7c2a36c4" providerId="ADAL" clId="{F5FA4D09-911B-424C-92FE-3F725BC947CA}" dt="2026-03-27T14:00:09.592" v="15915"/>
          <ac:picMkLst>
            <pc:docMk/>
            <pc:sldMk cId="637329184" sldId="1567"/>
            <ac:picMk id="5" creationId="{425F3199-D930-E5E8-26D5-F10D7AEAF388}"/>
          </ac:picMkLst>
        </pc:picChg>
      </pc:sldChg>
      <pc:sldChg chg="addSp modSp mod">
        <pc:chgData name="Pritchard, Cindy" userId="26239436-f244-48ee-9592-488f7c2a36c4" providerId="ADAL" clId="{F5FA4D09-911B-424C-92FE-3F725BC947CA}" dt="2026-03-27T11:52:39.832" v="14685" actId="20577"/>
        <pc:sldMkLst>
          <pc:docMk/>
          <pc:sldMk cId="4148051759" sldId="1568"/>
        </pc:sldMkLst>
        <pc:spChg chg="add mod">
          <ac:chgData name="Pritchard, Cindy" userId="26239436-f244-48ee-9592-488f7c2a36c4" providerId="ADAL" clId="{F5FA4D09-911B-424C-92FE-3F725BC947CA}" dt="2026-03-27T11:50:44.486" v="14465" actId="1076"/>
          <ac:spMkLst>
            <pc:docMk/>
            <pc:sldMk cId="4148051759" sldId="1568"/>
            <ac:spMk id="5" creationId="{17AAF525-C086-61E9-9DBB-FCAEBDAB8781}"/>
          </ac:spMkLst>
        </pc:spChg>
        <pc:spChg chg="add mod">
          <ac:chgData name="Pritchard, Cindy" userId="26239436-f244-48ee-9592-488f7c2a36c4" providerId="ADAL" clId="{F5FA4D09-911B-424C-92FE-3F725BC947CA}" dt="2026-03-27T11:52:39.832" v="14685" actId="20577"/>
          <ac:spMkLst>
            <pc:docMk/>
            <pc:sldMk cId="4148051759" sldId="1568"/>
            <ac:spMk id="8" creationId="{03886332-A468-CE56-9889-744A993A8348}"/>
          </ac:spMkLst>
        </pc:spChg>
        <pc:picChg chg="add mod">
          <ac:chgData name="Pritchard, Cindy" userId="26239436-f244-48ee-9592-488f7c2a36c4" providerId="ADAL" clId="{F5FA4D09-911B-424C-92FE-3F725BC947CA}" dt="2026-03-27T11:51:34.558" v="14468" actId="1076"/>
          <ac:picMkLst>
            <pc:docMk/>
            <pc:sldMk cId="4148051759" sldId="1568"/>
            <ac:picMk id="3" creationId="{1AC8F373-040D-8DF8-F3B3-E39A92B496A5}"/>
          </ac:picMkLst>
        </pc:picChg>
        <pc:picChg chg="add mod">
          <ac:chgData name="Pritchard, Cindy" userId="26239436-f244-48ee-9592-488f7c2a36c4" providerId="ADAL" clId="{F5FA4D09-911B-424C-92FE-3F725BC947CA}" dt="2026-03-27T11:51:39.070" v="14470" actId="1076"/>
          <ac:picMkLst>
            <pc:docMk/>
            <pc:sldMk cId="4148051759" sldId="1568"/>
            <ac:picMk id="7" creationId="{0CD243CC-FFFE-A92D-86AD-2BCDA556518C}"/>
          </ac:picMkLst>
        </pc:picChg>
      </pc:sldChg>
      <pc:sldChg chg="modSp add mod">
        <pc:chgData name="Pritchard, Cindy" userId="26239436-f244-48ee-9592-488f7c2a36c4" providerId="ADAL" clId="{F5FA4D09-911B-424C-92FE-3F725BC947CA}" dt="2026-03-27T14:41:59.860" v="16021" actId="1076"/>
        <pc:sldMkLst>
          <pc:docMk/>
          <pc:sldMk cId="1954342509" sldId="1576"/>
        </pc:sldMkLst>
        <pc:spChg chg="mod">
          <ac:chgData name="Pritchard, Cindy" userId="26239436-f244-48ee-9592-488f7c2a36c4" providerId="ADAL" clId="{F5FA4D09-911B-424C-92FE-3F725BC947CA}" dt="2026-03-27T14:41:59.860" v="16021" actId="1076"/>
          <ac:spMkLst>
            <pc:docMk/>
            <pc:sldMk cId="1954342509" sldId="1576"/>
            <ac:spMk id="11" creationId="{E17289C8-D37C-CE2F-042A-5116A92708ED}"/>
          </ac:spMkLst>
        </pc:spChg>
        <pc:spChg chg="mod">
          <ac:chgData name="Pritchard, Cindy" userId="26239436-f244-48ee-9592-488f7c2a36c4" providerId="ADAL" clId="{F5FA4D09-911B-424C-92FE-3F725BC947CA}" dt="2026-03-27T14:41:44.907" v="16020" actId="20577"/>
          <ac:spMkLst>
            <pc:docMk/>
            <pc:sldMk cId="1954342509" sldId="1576"/>
            <ac:spMk id="12" creationId="{6B731547-B99D-3EC8-1043-9C6DE9ECE3A9}"/>
          </ac:spMkLst>
        </pc:spChg>
      </pc:sldChg>
      <pc:sldChg chg="addSp delSp modSp mod">
        <pc:chgData name="Pritchard, Cindy" userId="26239436-f244-48ee-9592-488f7c2a36c4" providerId="ADAL" clId="{F5FA4D09-911B-424C-92FE-3F725BC947CA}" dt="2026-02-27T08:24:49.749" v="13229" actId="1076"/>
        <pc:sldMkLst>
          <pc:docMk/>
          <pc:sldMk cId="627317716" sldId="1580"/>
        </pc:sldMkLst>
        <pc:spChg chg="mod">
          <ac:chgData name="Pritchard, Cindy" userId="26239436-f244-48ee-9592-488f7c2a36c4" providerId="ADAL" clId="{F5FA4D09-911B-424C-92FE-3F725BC947CA}" dt="2026-02-27T08:24:01.406" v="13222" actId="20577"/>
          <ac:spMkLst>
            <pc:docMk/>
            <pc:sldMk cId="627317716" sldId="1580"/>
            <ac:spMk id="2" creationId="{7F82F2C6-D347-CD5D-D9EF-FC5EC7030923}"/>
          </ac:spMkLst>
        </pc:spChg>
        <pc:spChg chg="mod">
          <ac:chgData name="Pritchard, Cindy" userId="26239436-f244-48ee-9592-488f7c2a36c4" providerId="ADAL" clId="{F5FA4D09-911B-424C-92FE-3F725BC947CA}" dt="2026-02-27T08:23:53.648" v="13207"/>
          <ac:spMkLst>
            <pc:docMk/>
            <pc:sldMk cId="627317716" sldId="1580"/>
            <ac:spMk id="3" creationId="{CB11BFF7-A59C-514E-86E4-AD44F4FC9778}"/>
          </ac:spMkLst>
        </pc:spChg>
        <pc:picChg chg="add mod">
          <ac:chgData name="Pritchard, Cindy" userId="26239436-f244-48ee-9592-488f7c2a36c4" providerId="ADAL" clId="{F5FA4D09-911B-424C-92FE-3F725BC947CA}" dt="2026-02-27T08:24:49.749" v="13229" actId="1076"/>
          <ac:picMkLst>
            <pc:docMk/>
            <pc:sldMk cId="627317716" sldId="1580"/>
            <ac:picMk id="1026" creationId="{6448CF38-B039-2D39-5F72-A6BFD2F45797}"/>
          </ac:picMkLst>
        </pc:picChg>
      </pc:sldChg>
      <pc:sldChg chg="addSp modSp mod">
        <pc:chgData name="Pritchard, Cindy" userId="26239436-f244-48ee-9592-488f7c2a36c4" providerId="ADAL" clId="{F5FA4D09-911B-424C-92FE-3F725BC947CA}" dt="2026-03-27T13:18:30.052" v="15773" actId="14100"/>
        <pc:sldMkLst>
          <pc:docMk/>
          <pc:sldMk cId="3300706077" sldId="1586"/>
        </pc:sldMkLst>
        <pc:spChg chg="add mod">
          <ac:chgData name="Pritchard, Cindy" userId="26239436-f244-48ee-9592-488f7c2a36c4" providerId="ADAL" clId="{F5FA4D09-911B-424C-92FE-3F725BC947CA}" dt="2026-03-27T13:18:30.052" v="15773" actId="14100"/>
          <ac:spMkLst>
            <pc:docMk/>
            <pc:sldMk cId="3300706077" sldId="1586"/>
            <ac:spMk id="10" creationId="{8771334F-52DC-05E8-B767-ABDE9461C6E0}"/>
          </ac:spMkLst>
        </pc:spChg>
        <pc:picChg chg="add mod">
          <ac:chgData name="Pritchard, Cindy" userId="26239436-f244-48ee-9592-488f7c2a36c4" providerId="ADAL" clId="{F5FA4D09-911B-424C-92FE-3F725BC947CA}" dt="2026-03-27T13:16:41.377" v="15747" actId="1076"/>
          <ac:picMkLst>
            <pc:docMk/>
            <pc:sldMk cId="3300706077" sldId="1586"/>
            <ac:picMk id="3" creationId="{AF1E8743-26A5-D70D-354E-CEE4091DF6FC}"/>
          </ac:picMkLst>
        </pc:picChg>
        <pc:picChg chg="add mod">
          <ac:chgData name="Pritchard, Cindy" userId="26239436-f244-48ee-9592-488f7c2a36c4" providerId="ADAL" clId="{F5FA4D09-911B-424C-92FE-3F725BC947CA}" dt="2026-03-27T13:18:21.004" v="15764" actId="1076"/>
          <ac:picMkLst>
            <pc:docMk/>
            <pc:sldMk cId="3300706077" sldId="1586"/>
            <ac:picMk id="5" creationId="{98AE672D-C035-AD36-E035-BB4485BCFFA2}"/>
          </ac:picMkLst>
        </pc:picChg>
        <pc:picChg chg="add mod">
          <ac:chgData name="Pritchard, Cindy" userId="26239436-f244-48ee-9592-488f7c2a36c4" providerId="ADAL" clId="{F5FA4D09-911B-424C-92FE-3F725BC947CA}" dt="2026-03-27T13:18:02.731" v="15762" actId="1076"/>
          <ac:picMkLst>
            <pc:docMk/>
            <pc:sldMk cId="3300706077" sldId="1586"/>
            <ac:picMk id="6" creationId="{9ABF1F4E-5986-5448-3A40-15A9ECC69446}"/>
          </ac:picMkLst>
        </pc:picChg>
        <pc:picChg chg="add mod">
          <ac:chgData name="Pritchard, Cindy" userId="26239436-f244-48ee-9592-488f7c2a36c4" providerId="ADAL" clId="{F5FA4D09-911B-424C-92FE-3F725BC947CA}" dt="2026-03-27T13:18:01.199" v="15761" actId="14100"/>
          <ac:picMkLst>
            <pc:docMk/>
            <pc:sldMk cId="3300706077" sldId="1586"/>
            <ac:picMk id="8" creationId="{4406A32E-E015-6BF0-1906-F53BA817E18F}"/>
          </ac:picMkLst>
        </pc:picChg>
      </pc:sldChg>
      <pc:sldChg chg="del">
        <pc:chgData name="Pritchard, Cindy" userId="26239436-f244-48ee-9592-488f7c2a36c4" providerId="ADAL" clId="{F5FA4D09-911B-424C-92FE-3F725BC947CA}" dt="2026-03-27T14:18:26.608" v="15985" actId="2696"/>
        <pc:sldMkLst>
          <pc:docMk/>
          <pc:sldMk cId="839114509" sldId="1589"/>
        </pc:sldMkLst>
      </pc:sldChg>
      <pc:sldChg chg="addSp modSp mod">
        <pc:chgData name="Pritchard, Cindy" userId="26239436-f244-48ee-9592-488f7c2a36c4" providerId="ADAL" clId="{F5FA4D09-911B-424C-92FE-3F725BC947CA}" dt="2026-03-27T13:02:34.598" v="15441" actId="1076"/>
        <pc:sldMkLst>
          <pc:docMk/>
          <pc:sldMk cId="543618275" sldId="1597"/>
        </pc:sldMkLst>
        <pc:spChg chg="add mod">
          <ac:chgData name="Pritchard, Cindy" userId="26239436-f244-48ee-9592-488f7c2a36c4" providerId="ADAL" clId="{F5FA4D09-911B-424C-92FE-3F725BC947CA}" dt="2026-03-27T13:02:15.907" v="15432" actId="14100"/>
          <ac:spMkLst>
            <pc:docMk/>
            <pc:sldMk cId="543618275" sldId="1597"/>
            <ac:spMk id="4" creationId="{22F0FDDE-DB29-9945-858E-00B49BE37ACB}"/>
          </ac:spMkLst>
        </pc:spChg>
        <pc:spChg chg="add mod">
          <ac:chgData name="Pritchard, Cindy" userId="26239436-f244-48ee-9592-488f7c2a36c4" providerId="ADAL" clId="{F5FA4D09-911B-424C-92FE-3F725BC947CA}" dt="2026-03-27T13:02:34.598" v="15441" actId="1076"/>
          <ac:spMkLst>
            <pc:docMk/>
            <pc:sldMk cId="543618275" sldId="1597"/>
            <ac:spMk id="6" creationId="{846ECB82-D368-7A38-3A5D-440AF4BA785A}"/>
          </ac:spMkLst>
        </pc:spChg>
        <pc:picChg chg="add mod">
          <ac:chgData name="Pritchard, Cindy" userId="26239436-f244-48ee-9592-488f7c2a36c4" providerId="ADAL" clId="{F5FA4D09-911B-424C-92FE-3F725BC947CA}" dt="2026-03-27T13:02:13.500" v="15431" actId="1076"/>
          <ac:picMkLst>
            <pc:docMk/>
            <pc:sldMk cId="543618275" sldId="1597"/>
            <ac:picMk id="3" creationId="{E33EDD57-E5B5-07B6-221A-C601A381C17E}"/>
          </ac:picMkLst>
        </pc:picChg>
      </pc:sldChg>
      <pc:sldChg chg="addSp modSp mod ord modNotesTx">
        <pc:chgData name="Pritchard, Cindy" userId="26239436-f244-48ee-9592-488f7c2a36c4" providerId="ADAL" clId="{F5FA4D09-911B-424C-92FE-3F725BC947CA}" dt="2026-03-27T14:52:24.117" v="16023"/>
        <pc:sldMkLst>
          <pc:docMk/>
          <pc:sldMk cId="2618351449" sldId="1599"/>
        </pc:sldMkLst>
        <pc:spChg chg="add mod">
          <ac:chgData name="Pritchard, Cindy" userId="26239436-f244-48ee-9592-488f7c2a36c4" providerId="ADAL" clId="{F5FA4D09-911B-424C-92FE-3F725BC947CA}" dt="2026-03-27T13:07:53.802" v="15490" actId="403"/>
          <ac:spMkLst>
            <pc:docMk/>
            <pc:sldMk cId="2618351449" sldId="1599"/>
            <ac:spMk id="3" creationId="{F1761A3C-7415-480E-026C-A6FAF2145660}"/>
          </ac:spMkLst>
        </pc:spChg>
        <pc:spChg chg="add mod">
          <ac:chgData name="Pritchard, Cindy" userId="26239436-f244-48ee-9592-488f7c2a36c4" providerId="ADAL" clId="{F5FA4D09-911B-424C-92FE-3F725BC947CA}" dt="2026-03-27T13:08:16.892" v="15506" actId="1076"/>
          <ac:spMkLst>
            <pc:docMk/>
            <pc:sldMk cId="2618351449" sldId="1599"/>
            <ac:spMk id="5" creationId="{96025D9C-1E65-50DB-3572-F135A14E87AD}"/>
          </ac:spMkLst>
        </pc:spChg>
        <pc:spChg chg="add mod">
          <ac:chgData name="Pritchard, Cindy" userId="26239436-f244-48ee-9592-488f7c2a36c4" providerId="ADAL" clId="{F5FA4D09-911B-424C-92FE-3F725BC947CA}" dt="2026-03-27T13:08:40.944" v="15516" actId="14100"/>
          <ac:spMkLst>
            <pc:docMk/>
            <pc:sldMk cId="2618351449" sldId="1599"/>
            <ac:spMk id="7" creationId="{BA8D237E-5088-EAC2-4FA7-E45DA11FEE17}"/>
          </ac:spMkLst>
        </pc:spChg>
        <pc:spChg chg="add mod">
          <ac:chgData name="Pritchard, Cindy" userId="26239436-f244-48ee-9592-488f7c2a36c4" providerId="ADAL" clId="{F5FA4D09-911B-424C-92FE-3F725BC947CA}" dt="2026-03-27T13:10:23.881" v="15706" actId="20577"/>
          <ac:spMkLst>
            <pc:docMk/>
            <pc:sldMk cId="2618351449" sldId="1599"/>
            <ac:spMk id="8" creationId="{4D8B7065-0CA7-7BB3-6099-61142DEF407C}"/>
          </ac:spMkLst>
        </pc:spChg>
        <pc:spChg chg="add mod">
          <ac:chgData name="Pritchard, Cindy" userId="26239436-f244-48ee-9592-488f7c2a36c4" providerId="ADAL" clId="{F5FA4D09-911B-424C-92FE-3F725BC947CA}" dt="2026-03-27T13:10:10.834" v="15683" actId="14100"/>
          <ac:spMkLst>
            <pc:docMk/>
            <pc:sldMk cId="2618351449" sldId="1599"/>
            <ac:spMk id="10" creationId="{9D18EDC5-A758-1708-4EE6-0EDB220438AF}"/>
          </ac:spMkLst>
        </pc:spChg>
      </pc:sldChg>
      <pc:sldChg chg="addSp modSp mod">
        <pc:chgData name="Pritchard, Cindy" userId="26239436-f244-48ee-9592-488f7c2a36c4" providerId="ADAL" clId="{F5FA4D09-911B-424C-92FE-3F725BC947CA}" dt="2026-03-27T13:05:18.185" v="15459" actId="403"/>
        <pc:sldMkLst>
          <pc:docMk/>
          <pc:sldMk cId="1052731927" sldId="1601"/>
        </pc:sldMkLst>
        <pc:spChg chg="add mod">
          <ac:chgData name="Pritchard, Cindy" userId="26239436-f244-48ee-9592-488f7c2a36c4" providerId="ADAL" clId="{F5FA4D09-911B-424C-92FE-3F725BC947CA}" dt="2026-03-27T13:04:11.688" v="15448" actId="14100"/>
          <ac:spMkLst>
            <pc:docMk/>
            <pc:sldMk cId="1052731927" sldId="1601"/>
            <ac:spMk id="3" creationId="{F0B789FF-DCBF-A4A5-F09B-4744304DA9C5}"/>
          </ac:spMkLst>
        </pc:spChg>
        <pc:spChg chg="add mod">
          <ac:chgData name="Pritchard, Cindy" userId="26239436-f244-48ee-9592-488f7c2a36c4" providerId="ADAL" clId="{F5FA4D09-911B-424C-92FE-3F725BC947CA}" dt="2026-03-27T13:05:18.185" v="15459" actId="403"/>
          <ac:spMkLst>
            <pc:docMk/>
            <pc:sldMk cId="1052731927" sldId="1601"/>
            <ac:spMk id="6" creationId="{11707E0E-38CD-40C3-ED0F-E1F31171AEFC}"/>
          </ac:spMkLst>
        </pc:spChg>
        <pc:picChg chg="add mod">
          <ac:chgData name="Pritchard, Cindy" userId="26239436-f244-48ee-9592-488f7c2a36c4" providerId="ADAL" clId="{F5FA4D09-911B-424C-92FE-3F725BC947CA}" dt="2026-03-27T13:04:36.728" v="15452" actId="1076"/>
          <ac:picMkLst>
            <pc:docMk/>
            <pc:sldMk cId="1052731927" sldId="1601"/>
            <ac:picMk id="5" creationId="{FF7AB0E2-9202-98B1-9B83-2BCF24D06D7C}"/>
          </ac:picMkLst>
        </pc:picChg>
      </pc:sldChg>
      <pc:sldChg chg="addSp delSp modSp new mod ord">
        <pc:chgData name="Pritchard, Cindy" userId="26239436-f244-48ee-9592-488f7c2a36c4" providerId="ADAL" clId="{F5FA4D09-911B-424C-92FE-3F725BC947CA}" dt="2026-03-27T14:11:31.050" v="15972"/>
        <pc:sldMkLst>
          <pc:docMk/>
          <pc:sldMk cId="2644225485" sldId="1602"/>
        </pc:sldMkLst>
        <pc:spChg chg="add mod">
          <ac:chgData name="Pritchard, Cindy" userId="26239436-f244-48ee-9592-488f7c2a36c4" providerId="ADAL" clId="{F5FA4D09-911B-424C-92FE-3F725BC947CA}" dt="2026-02-27T08:58:55.150" v="13695" actId="403"/>
          <ac:spMkLst>
            <pc:docMk/>
            <pc:sldMk cId="2644225485" sldId="1602"/>
            <ac:spMk id="4" creationId="{6D0C9896-B3F3-1097-3378-93318BC3D9FB}"/>
          </ac:spMkLst>
        </pc:spChg>
        <pc:spChg chg="add mod">
          <ac:chgData name="Pritchard, Cindy" userId="26239436-f244-48ee-9592-488f7c2a36c4" providerId="ADAL" clId="{F5FA4D09-911B-424C-92FE-3F725BC947CA}" dt="2026-02-27T09:00:09.957" v="13707" actId="14100"/>
          <ac:spMkLst>
            <pc:docMk/>
            <pc:sldMk cId="2644225485" sldId="1602"/>
            <ac:spMk id="5" creationId="{181CE2BF-C271-B3B0-88C8-B0640D0FD893}"/>
          </ac:spMkLst>
        </pc:spChg>
        <pc:picChg chg="add mod">
          <ac:chgData name="Pritchard, Cindy" userId="26239436-f244-48ee-9592-488f7c2a36c4" providerId="ADAL" clId="{F5FA4D09-911B-424C-92FE-3F725BC947CA}" dt="2026-02-27T08:58:49.427" v="13692" actId="1076"/>
          <ac:picMkLst>
            <pc:docMk/>
            <pc:sldMk cId="2644225485" sldId="1602"/>
            <ac:picMk id="3" creationId="{1719DB7C-3338-08A9-F16D-E49FDB7897C3}"/>
          </ac:picMkLst>
        </pc:picChg>
      </pc:sldChg>
      <pc:sldChg chg="addSp delSp modSp mod">
        <pc:chgData name="Pritchard, Cindy" userId="26239436-f244-48ee-9592-488f7c2a36c4" providerId="ADAL" clId="{F5FA4D09-911B-424C-92FE-3F725BC947CA}" dt="2026-03-27T12:34:06.924" v="14999" actId="1076"/>
        <pc:sldMkLst>
          <pc:docMk/>
          <pc:sldMk cId="3654263450" sldId="1603"/>
        </pc:sldMkLst>
        <pc:spChg chg="del mod">
          <ac:chgData name="Pritchard, Cindy" userId="26239436-f244-48ee-9592-488f7c2a36c4" providerId="ADAL" clId="{F5FA4D09-911B-424C-92FE-3F725BC947CA}" dt="2026-03-27T12:30:47.163" v="14849" actId="478"/>
          <ac:spMkLst>
            <pc:docMk/>
            <pc:sldMk cId="3654263450" sldId="1603"/>
            <ac:spMk id="4" creationId="{A6559C46-00A3-1E2C-DAAA-207778C974A1}"/>
          </ac:spMkLst>
        </pc:spChg>
        <pc:spChg chg="add mod">
          <ac:chgData name="Pritchard, Cindy" userId="26239436-f244-48ee-9592-488f7c2a36c4" providerId="ADAL" clId="{F5FA4D09-911B-424C-92FE-3F725BC947CA}" dt="2026-03-27T12:33:26.845" v="14883" actId="1076"/>
          <ac:spMkLst>
            <pc:docMk/>
            <pc:sldMk cId="3654263450" sldId="1603"/>
            <ac:spMk id="9" creationId="{80639BCA-964B-9CAD-043A-BD62DCEFF27F}"/>
          </ac:spMkLst>
        </pc:spChg>
        <pc:spChg chg="add mod">
          <ac:chgData name="Pritchard, Cindy" userId="26239436-f244-48ee-9592-488f7c2a36c4" providerId="ADAL" clId="{F5FA4D09-911B-424C-92FE-3F725BC947CA}" dt="2026-03-27T12:34:06.924" v="14999" actId="1076"/>
          <ac:spMkLst>
            <pc:docMk/>
            <pc:sldMk cId="3654263450" sldId="1603"/>
            <ac:spMk id="10" creationId="{C1BD3FD2-30A6-5996-FE63-AF345F2394AF}"/>
          </ac:spMkLst>
        </pc:spChg>
        <pc:picChg chg="add mod modCrop">
          <ac:chgData name="Pritchard, Cindy" userId="26239436-f244-48ee-9592-488f7c2a36c4" providerId="ADAL" clId="{F5FA4D09-911B-424C-92FE-3F725BC947CA}" dt="2026-03-27T12:32:32.983" v="14863" actId="18131"/>
          <ac:picMkLst>
            <pc:docMk/>
            <pc:sldMk cId="3654263450" sldId="1603"/>
            <ac:picMk id="3" creationId="{11F50BEE-54BE-6E68-FD51-5E8243F204D8}"/>
          </ac:picMkLst>
        </pc:picChg>
        <pc:picChg chg="add mod">
          <ac:chgData name="Pritchard, Cindy" userId="26239436-f244-48ee-9592-488f7c2a36c4" providerId="ADAL" clId="{F5FA4D09-911B-424C-92FE-3F725BC947CA}" dt="2026-03-27T12:33:13.277" v="14872" actId="1076"/>
          <ac:picMkLst>
            <pc:docMk/>
            <pc:sldMk cId="3654263450" sldId="1603"/>
            <ac:picMk id="6" creationId="{8F4EDDF3-1430-7F32-3BAD-DCB9D209766D}"/>
          </ac:picMkLst>
        </pc:picChg>
        <pc:picChg chg="add del mod modCrop">
          <ac:chgData name="Pritchard, Cindy" userId="26239436-f244-48ee-9592-488f7c2a36c4" providerId="ADAL" clId="{F5FA4D09-911B-424C-92FE-3F725BC947CA}" dt="2026-03-27T12:33:23.901" v="14882" actId="478"/>
          <ac:picMkLst>
            <pc:docMk/>
            <pc:sldMk cId="3654263450" sldId="1603"/>
            <ac:picMk id="7" creationId="{D779D3F3-C672-8560-5887-131490297A88}"/>
          </ac:picMkLst>
        </pc:picChg>
      </pc:sldChg>
      <pc:sldChg chg="addSp modSp mod ord">
        <pc:chgData name="Pritchard, Cindy" userId="26239436-f244-48ee-9592-488f7c2a36c4" providerId="ADAL" clId="{F5FA4D09-911B-424C-92FE-3F725BC947CA}" dt="2026-03-27T14:11:12.858" v="15954"/>
        <pc:sldMkLst>
          <pc:docMk/>
          <pc:sldMk cId="2203966292" sldId="1604"/>
        </pc:sldMkLst>
        <pc:spChg chg="add mod">
          <ac:chgData name="Pritchard, Cindy" userId="26239436-f244-48ee-9592-488f7c2a36c4" providerId="ADAL" clId="{F5FA4D09-911B-424C-92FE-3F725BC947CA}" dt="2026-03-27T12:09:04.707" v="14710" actId="1076"/>
          <ac:spMkLst>
            <pc:docMk/>
            <pc:sldMk cId="2203966292" sldId="1604"/>
            <ac:spMk id="10" creationId="{018040EC-B85A-56B6-58F0-6154D85DF883}"/>
          </ac:spMkLst>
        </pc:spChg>
        <pc:picChg chg="add mod">
          <ac:chgData name="Pritchard, Cindy" userId="26239436-f244-48ee-9592-488f7c2a36c4" providerId="ADAL" clId="{F5FA4D09-911B-424C-92FE-3F725BC947CA}" dt="2026-03-27T12:08:08.021" v="14693" actId="1076"/>
          <ac:picMkLst>
            <pc:docMk/>
            <pc:sldMk cId="2203966292" sldId="1604"/>
            <ac:picMk id="3" creationId="{3D0E145C-BA38-BD27-8D5B-5CC4C26FB50D}"/>
          </ac:picMkLst>
        </pc:picChg>
        <pc:picChg chg="add mod">
          <ac:chgData name="Pritchard, Cindy" userId="26239436-f244-48ee-9592-488f7c2a36c4" providerId="ADAL" clId="{F5FA4D09-911B-424C-92FE-3F725BC947CA}" dt="2026-03-27T12:07:54.044" v="14690" actId="14100"/>
          <ac:picMkLst>
            <pc:docMk/>
            <pc:sldMk cId="2203966292" sldId="1604"/>
            <ac:picMk id="6" creationId="{CA9F1F50-D4BC-9105-260D-E5829E38BC69}"/>
          </ac:picMkLst>
        </pc:picChg>
        <pc:picChg chg="add mod">
          <ac:chgData name="Pritchard, Cindy" userId="26239436-f244-48ee-9592-488f7c2a36c4" providerId="ADAL" clId="{F5FA4D09-911B-424C-92FE-3F725BC947CA}" dt="2026-03-27T12:08:45.141" v="14697" actId="1076"/>
          <ac:picMkLst>
            <pc:docMk/>
            <pc:sldMk cId="2203966292" sldId="1604"/>
            <ac:picMk id="8" creationId="{0A5449D4-3DDE-8F35-CB30-9C2244DBA43B}"/>
          </ac:picMkLst>
        </pc:picChg>
      </pc:sldChg>
      <pc:sldChg chg="addSp delSp modSp new mod modNotesTx">
        <pc:chgData name="Pritchard, Cindy" userId="26239436-f244-48ee-9592-488f7c2a36c4" providerId="ADAL" clId="{F5FA4D09-911B-424C-92FE-3F725BC947CA}" dt="2026-02-27T08:40:19.676" v="13301" actId="1076"/>
        <pc:sldMkLst>
          <pc:docMk/>
          <pc:sldMk cId="776439218" sldId="1605"/>
        </pc:sldMkLst>
        <pc:spChg chg="add mod">
          <ac:chgData name="Pritchard, Cindy" userId="26239436-f244-48ee-9592-488f7c2a36c4" providerId="ADAL" clId="{F5FA4D09-911B-424C-92FE-3F725BC947CA}" dt="2026-02-27T08:39:55.220" v="13300" actId="115"/>
          <ac:spMkLst>
            <pc:docMk/>
            <pc:sldMk cId="776439218" sldId="1605"/>
            <ac:spMk id="10" creationId="{22A41F2A-4F53-529B-CEBA-D99A11593D10}"/>
          </ac:spMkLst>
        </pc:spChg>
        <pc:picChg chg="add mod">
          <ac:chgData name="Pritchard, Cindy" userId="26239436-f244-48ee-9592-488f7c2a36c4" providerId="ADAL" clId="{F5FA4D09-911B-424C-92FE-3F725BC947CA}" dt="2026-02-27T08:39:29.959" v="13296" actId="14100"/>
          <ac:picMkLst>
            <pc:docMk/>
            <pc:sldMk cId="776439218" sldId="1605"/>
            <ac:picMk id="6" creationId="{D118AE82-A3C9-C9D8-CD9F-20CF2C983637}"/>
          </ac:picMkLst>
        </pc:picChg>
        <pc:picChg chg="add mod">
          <ac:chgData name="Pritchard, Cindy" userId="26239436-f244-48ee-9592-488f7c2a36c4" providerId="ADAL" clId="{F5FA4D09-911B-424C-92FE-3F725BC947CA}" dt="2026-02-27T08:40:19.676" v="13301" actId="1076"/>
          <ac:picMkLst>
            <pc:docMk/>
            <pc:sldMk cId="776439218" sldId="1605"/>
            <ac:picMk id="9" creationId="{55B61BEB-E05F-8E1E-2695-C37387DDD6E6}"/>
          </ac:picMkLst>
        </pc:picChg>
      </pc:sldChg>
      <pc:sldChg chg="addSp delSp modSp new mod ord modNotesTx">
        <pc:chgData name="Pritchard, Cindy" userId="26239436-f244-48ee-9592-488f7c2a36c4" providerId="ADAL" clId="{F5FA4D09-911B-424C-92FE-3F725BC947CA}" dt="2026-02-27T08:57:41.667" v="13680"/>
        <pc:sldMkLst>
          <pc:docMk/>
          <pc:sldMk cId="2947099286" sldId="1606"/>
        </pc:sldMkLst>
        <pc:spChg chg="add mod">
          <ac:chgData name="Pritchard, Cindy" userId="26239436-f244-48ee-9592-488f7c2a36c4" providerId="ADAL" clId="{F5FA4D09-911B-424C-92FE-3F725BC947CA}" dt="2026-02-27T08:50:52.421" v="13670" actId="20577"/>
          <ac:spMkLst>
            <pc:docMk/>
            <pc:sldMk cId="2947099286" sldId="1606"/>
            <ac:spMk id="9" creationId="{C63BE850-4F22-AECC-07BC-95FDE2561F89}"/>
          </ac:spMkLst>
        </pc:spChg>
        <pc:spChg chg="add mod">
          <ac:chgData name="Pritchard, Cindy" userId="26239436-f244-48ee-9592-488f7c2a36c4" providerId="ADAL" clId="{F5FA4D09-911B-424C-92FE-3F725BC947CA}" dt="2026-02-27T08:44:04.299" v="13379" actId="122"/>
          <ac:spMkLst>
            <pc:docMk/>
            <pc:sldMk cId="2947099286" sldId="1606"/>
            <ac:spMk id="10" creationId="{582A8A91-51E1-E20B-3E01-33A2DB7E24B6}"/>
          </ac:spMkLst>
        </pc:spChg>
        <pc:spChg chg="add mod">
          <ac:chgData name="Pritchard, Cindy" userId="26239436-f244-48ee-9592-488f7c2a36c4" providerId="ADAL" clId="{F5FA4D09-911B-424C-92FE-3F725BC947CA}" dt="2026-02-27T08:51:15.138" v="13677" actId="1076"/>
          <ac:spMkLst>
            <pc:docMk/>
            <pc:sldMk cId="2947099286" sldId="1606"/>
            <ac:spMk id="14" creationId="{11A77F46-9A94-72EF-7F61-F2E3D9B443FA}"/>
          </ac:spMkLst>
        </pc:spChg>
      </pc:sldChg>
      <pc:sldChg chg="addSp delSp modSp mod ord">
        <pc:chgData name="Pritchard, Cindy" userId="26239436-f244-48ee-9592-488f7c2a36c4" providerId="ADAL" clId="{F5FA4D09-911B-424C-92FE-3F725BC947CA}" dt="2026-03-27T14:11:23.499" v="15966"/>
        <pc:sldMkLst>
          <pc:docMk/>
          <pc:sldMk cId="2649867313" sldId="1607"/>
        </pc:sldMkLst>
        <pc:spChg chg="add mod">
          <ac:chgData name="Pritchard, Cindy" userId="26239436-f244-48ee-9592-488f7c2a36c4" providerId="ADAL" clId="{F5FA4D09-911B-424C-92FE-3F725BC947CA}" dt="2026-03-27T12:47:06.149" v="15105" actId="1076"/>
          <ac:spMkLst>
            <pc:docMk/>
            <pc:sldMk cId="2649867313" sldId="1607"/>
            <ac:spMk id="4" creationId="{DBC50634-8096-6A86-4E44-DFEE18301905}"/>
          </ac:spMkLst>
        </pc:spChg>
        <pc:spChg chg="add mod">
          <ac:chgData name="Pritchard, Cindy" userId="26239436-f244-48ee-9592-488f7c2a36c4" providerId="ADAL" clId="{F5FA4D09-911B-424C-92FE-3F725BC947CA}" dt="2026-03-27T12:49:25.965" v="15174" actId="14100"/>
          <ac:spMkLst>
            <pc:docMk/>
            <pc:sldMk cId="2649867313" sldId="1607"/>
            <ac:spMk id="6" creationId="{54D77F18-22A7-2FCA-CF37-31349E34DC8E}"/>
          </ac:spMkLst>
        </pc:spChg>
        <pc:picChg chg="add mod">
          <ac:chgData name="Pritchard, Cindy" userId="26239436-f244-48ee-9592-488f7c2a36c4" providerId="ADAL" clId="{F5FA4D09-911B-424C-92FE-3F725BC947CA}" dt="2026-03-27T12:47:13.813" v="15108" actId="1076"/>
          <ac:picMkLst>
            <pc:docMk/>
            <pc:sldMk cId="2649867313" sldId="1607"/>
            <ac:picMk id="3" creationId="{0603AA96-4BAD-768A-7578-F0AB54C4BC87}"/>
          </ac:picMkLst>
        </pc:picChg>
        <pc:picChg chg="mod">
          <ac:chgData name="Pritchard, Cindy" userId="26239436-f244-48ee-9592-488f7c2a36c4" providerId="ADAL" clId="{F5FA4D09-911B-424C-92FE-3F725BC947CA}" dt="2026-03-27T12:47:11.293" v="15107" actId="1076"/>
          <ac:picMkLst>
            <pc:docMk/>
            <pc:sldMk cId="2649867313" sldId="1607"/>
            <ac:picMk id="8" creationId="{3E0D7CF4-7A78-A09D-FA43-345D718A17B4}"/>
          </ac:picMkLst>
        </pc:picChg>
        <pc:picChg chg="del">
          <ac:chgData name="Pritchard, Cindy" userId="26239436-f244-48ee-9592-488f7c2a36c4" providerId="ADAL" clId="{F5FA4D09-911B-424C-92FE-3F725BC947CA}" dt="2026-03-27T12:46:08.482" v="15094" actId="478"/>
          <ac:picMkLst>
            <pc:docMk/>
            <pc:sldMk cId="2649867313" sldId="1607"/>
            <ac:picMk id="9" creationId="{4118B3DC-F9B0-0C2C-24D9-0894A9243107}"/>
          </ac:picMkLst>
        </pc:picChg>
      </pc:sldChg>
      <pc:sldChg chg="addSp modSp mod ord">
        <pc:chgData name="Pritchard, Cindy" userId="26239436-f244-48ee-9592-488f7c2a36c4" providerId="ADAL" clId="{F5FA4D09-911B-424C-92FE-3F725BC947CA}" dt="2026-03-27T14:11:17.320" v="15960"/>
        <pc:sldMkLst>
          <pc:docMk/>
          <pc:sldMk cId="125521243" sldId="1610"/>
        </pc:sldMkLst>
        <pc:spChg chg="add mod">
          <ac:chgData name="Pritchard, Cindy" userId="26239436-f244-48ee-9592-488f7c2a36c4" providerId="ADAL" clId="{F5FA4D09-911B-424C-92FE-3F725BC947CA}" dt="2026-03-27T12:44:33.577" v="15089" actId="207"/>
          <ac:spMkLst>
            <pc:docMk/>
            <pc:sldMk cId="125521243" sldId="1610"/>
            <ac:spMk id="6" creationId="{4E2C2385-0000-E1F0-BC6D-FDE1035221DA}"/>
          </ac:spMkLst>
        </pc:spChg>
        <pc:spChg chg="add mod">
          <ac:chgData name="Pritchard, Cindy" userId="26239436-f244-48ee-9592-488f7c2a36c4" providerId="ADAL" clId="{F5FA4D09-911B-424C-92FE-3F725BC947CA}" dt="2026-03-27T12:50:56.781" v="15193" actId="1076"/>
          <ac:spMkLst>
            <pc:docMk/>
            <pc:sldMk cId="125521243" sldId="1610"/>
            <ac:spMk id="8" creationId="{97629616-D943-B80B-366B-A98730B498B2}"/>
          </ac:spMkLst>
        </pc:spChg>
        <pc:picChg chg="add mod">
          <ac:chgData name="Pritchard, Cindy" userId="26239436-f244-48ee-9592-488f7c2a36c4" providerId="ADAL" clId="{F5FA4D09-911B-424C-92FE-3F725BC947CA}" dt="2026-03-27T12:43:40.868" v="15053" actId="1076"/>
          <ac:picMkLst>
            <pc:docMk/>
            <pc:sldMk cId="125521243" sldId="1610"/>
            <ac:picMk id="3" creationId="{5BADFEE3-2188-A0DE-38B0-C12E901A3CFC}"/>
          </ac:picMkLst>
        </pc:picChg>
        <pc:picChg chg="add mod">
          <ac:chgData name="Pritchard, Cindy" userId="26239436-f244-48ee-9592-488f7c2a36c4" providerId="ADAL" clId="{F5FA4D09-911B-424C-92FE-3F725BC947CA}" dt="2026-03-27T12:44:05.861" v="15057" actId="1076"/>
          <ac:picMkLst>
            <pc:docMk/>
            <pc:sldMk cId="125521243" sldId="1610"/>
            <ac:picMk id="5" creationId="{A06B1067-4925-F1A7-5A6C-B88A5A20C83B}"/>
          </ac:picMkLst>
        </pc:picChg>
        <pc:picChg chg="mod">
          <ac:chgData name="Pritchard, Cindy" userId="26239436-f244-48ee-9592-488f7c2a36c4" providerId="ADAL" clId="{F5FA4D09-911B-424C-92FE-3F725BC947CA}" dt="2026-03-27T12:43:32.517" v="15047" actId="1076"/>
          <ac:picMkLst>
            <pc:docMk/>
            <pc:sldMk cId="125521243" sldId="1610"/>
            <ac:picMk id="19" creationId="{EA05A711-C670-2527-0666-8FEA15FE5912}"/>
          </ac:picMkLst>
        </pc:picChg>
      </pc:sldChg>
      <pc:sldChg chg="addSp modSp mod">
        <pc:chgData name="Pritchard, Cindy" userId="26239436-f244-48ee-9592-488f7c2a36c4" providerId="ADAL" clId="{F5FA4D09-911B-424C-92FE-3F725BC947CA}" dt="2026-03-27T11:43:59.044" v="14452" actId="207"/>
        <pc:sldMkLst>
          <pc:docMk/>
          <pc:sldMk cId="3271783088" sldId="1611"/>
        </pc:sldMkLst>
        <pc:spChg chg="add mod">
          <ac:chgData name="Pritchard, Cindy" userId="26239436-f244-48ee-9592-488f7c2a36c4" providerId="ADAL" clId="{F5FA4D09-911B-424C-92FE-3F725BC947CA}" dt="2026-03-27T11:43:59.044" v="14452" actId="207"/>
          <ac:spMkLst>
            <pc:docMk/>
            <pc:sldMk cId="3271783088" sldId="1611"/>
            <ac:spMk id="4" creationId="{B61CDA97-D677-C27F-54F9-C50F989674CA}"/>
          </ac:spMkLst>
        </pc:spChg>
        <pc:picChg chg="add mod">
          <ac:chgData name="Pritchard, Cindy" userId="26239436-f244-48ee-9592-488f7c2a36c4" providerId="ADAL" clId="{F5FA4D09-911B-424C-92FE-3F725BC947CA}" dt="2026-03-27T11:43:15.390" v="14294" actId="1076"/>
          <ac:picMkLst>
            <pc:docMk/>
            <pc:sldMk cId="3271783088" sldId="1611"/>
            <ac:picMk id="3" creationId="{033AF475-202C-93B9-B776-544054EC0838}"/>
          </ac:picMkLst>
        </pc:picChg>
        <pc:picChg chg="mod">
          <ac:chgData name="Pritchard, Cindy" userId="26239436-f244-48ee-9592-488f7c2a36c4" providerId="ADAL" clId="{F5FA4D09-911B-424C-92FE-3F725BC947CA}" dt="2026-03-27T11:43:12.526" v="14293" actId="1076"/>
          <ac:picMkLst>
            <pc:docMk/>
            <pc:sldMk cId="3271783088" sldId="1611"/>
            <ac:picMk id="9" creationId="{94255205-3B47-A5D5-DC74-C821DA41860B}"/>
          </ac:picMkLst>
        </pc:picChg>
      </pc:sldChg>
      <pc:sldChg chg="addSp delSp modSp new mod">
        <pc:chgData name="Pritchard, Cindy" userId="26239436-f244-48ee-9592-488f7c2a36c4" providerId="ADAL" clId="{F5FA4D09-911B-424C-92FE-3F725BC947CA}" dt="2026-03-27T12:28:26.989" v="14846" actId="14100"/>
        <pc:sldMkLst>
          <pc:docMk/>
          <pc:sldMk cId="1832204092" sldId="1612"/>
        </pc:sldMkLst>
        <pc:spChg chg="del">
          <ac:chgData name="Pritchard, Cindy" userId="26239436-f244-48ee-9592-488f7c2a36c4" providerId="ADAL" clId="{F5FA4D09-911B-424C-92FE-3F725BC947CA}" dt="2026-03-27T12:12:35.767" v="14761" actId="478"/>
          <ac:spMkLst>
            <pc:docMk/>
            <pc:sldMk cId="1832204092" sldId="1612"/>
            <ac:spMk id="2" creationId="{EFF1788E-8C31-7C5F-6780-04BBA061CA79}"/>
          </ac:spMkLst>
        </pc:spChg>
        <pc:spChg chg="del">
          <ac:chgData name="Pritchard, Cindy" userId="26239436-f244-48ee-9592-488f7c2a36c4" providerId="ADAL" clId="{F5FA4D09-911B-424C-92FE-3F725BC947CA}" dt="2026-03-27T12:12:36.934" v="14762" actId="478"/>
          <ac:spMkLst>
            <pc:docMk/>
            <pc:sldMk cId="1832204092" sldId="1612"/>
            <ac:spMk id="3" creationId="{4970A132-00A7-0B5D-B01C-D0955736FABB}"/>
          </ac:spMkLst>
        </pc:spChg>
        <pc:spChg chg="add mod">
          <ac:chgData name="Pritchard, Cindy" userId="26239436-f244-48ee-9592-488f7c2a36c4" providerId="ADAL" clId="{F5FA4D09-911B-424C-92FE-3F725BC947CA}" dt="2026-03-27T12:12:45.533" v="14773" actId="1076"/>
          <ac:spMkLst>
            <pc:docMk/>
            <pc:sldMk cId="1832204092" sldId="1612"/>
            <ac:spMk id="5" creationId="{0C0F00A1-C696-59B8-B710-26F1A55CAC08}"/>
          </ac:spMkLst>
        </pc:spChg>
        <pc:spChg chg="add mod">
          <ac:chgData name="Pritchard, Cindy" userId="26239436-f244-48ee-9592-488f7c2a36c4" providerId="ADAL" clId="{F5FA4D09-911B-424C-92FE-3F725BC947CA}" dt="2026-03-27T12:13:33.453" v="14841" actId="403"/>
          <ac:spMkLst>
            <pc:docMk/>
            <pc:sldMk cId="1832204092" sldId="1612"/>
            <ac:spMk id="8" creationId="{7F1FBE8A-9CE8-D10D-444E-55823588FC7F}"/>
          </ac:spMkLst>
        </pc:spChg>
        <pc:picChg chg="add mod">
          <ac:chgData name="Pritchard, Cindy" userId="26239436-f244-48ee-9592-488f7c2a36c4" providerId="ADAL" clId="{F5FA4D09-911B-424C-92FE-3F725BC947CA}" dt="2026-03-27T12:28:26.989" v="14846" actId="14100"/>
          <ac:picMkLst>
            <pc:docMk/>
            <pc:sldMk cId="1832204092" sldId="1612"/>
            <ac:picMk id="7" creationId="{A82C6BDD-7123-4E52-AF4D-17FC76503A6F}"/>
          </ac:picMkLst>
        </pc:picChg>
        <pc:picChg chg="add del mod">
          <ac:chgData name="Pritchard, Cindy" userId="26239436-f244-48ee-9592-488f7c2a36c4" providerId="ADAL" clId="{F5FA4D09-911B-424C-92FE-3F725BC947CA}" dt="2026-03-27T12:28:23.847" v="14845" actId="478"/>
          <ac:picMkLst>
            <pc:docMk/>
            <pc:sldMk cId="1832204092" sldId="1612"/>
            <ac:picMk id="10" creationId="{18D48C5A-CE35-146F-6D6A-34CC4CF48B81}"/>
          </ac:picMkLst>
        </pc:picChg>
      </pc:sldChg>
      <pc:sldChg chg="addSp delSp modSp add mod ord">
        <pc:chgData name="Pritchard, Cindy" userId="26239436-f244-48ee-9592-488f7c2a36c4" providerId="ADAL" clId="{F5FA4D09-911B-424C-92FE-3F725BC947CA}" dt="2026-03-27T14:11:41.227" v="15982"/>
        <pc:sldMkLst>
          <pc:docMk/>
          <pc:sldMk cId="2988290938" sldId="1613"/>
        </pc:sldMkLst>
        <pc:spChg chg="add mod">
          <ac:chgData name="Pritchard, Cindy" userId="26239436-f244-48ee-9592-488f7c2a36c4" providerId="ADAL" clId="{F5FA4D09-911B-424C-92FE-3F725BC947CA}" dt="2026-02-27T09:02:01.985" v="13746" actId="6549"/>
          <ac:spMkLst>
            <pc:docMk/>
            <pc:sldMk cId="2988290938" sldId="1613"/>
            <ac:spMk id="2" creationId="{C5E8DA5B-147A-96E0-97B7-F560F1C8C755}"/>
          </ac:spMkLst>
        </pc:spChg>
        <pc:spChg chg="mod">
          <ac:chgData name="Pritchard, Cindy" userId="26239436-f244-48ee-9592-488f7c2a36c4" providerId="ADAL" clId="{F5FA4D09-911B-424C-92FE-3F725BC947CA}" dt="2026-02-27T09:01:26" v="13738" actId="6549"/>
          <ac:spMkLst>
            <pc:docMk/>
            <pc:sldMk cId="2988290938" sldId="1613"/>
            <ac:spMk id="4" creationId="{D0D3C96A-673E-B3B4-0C10-D2A8BBEB46F8}"/>
          </ac:spMkLst>
        </pc:spChg>
        <pc:picChg chg="mod">
          <ac:chgData name="Pritchard, Cindy" userId="26239436-f244-48ee-9592-488f7c2a36c4" providerId="ADAL" clId="{F5FA4D09-911B-424C-92FE-3F725BC947CA}" dt="2026-02-27T09:01:55.324" v="13742" actId="14100"/>
          <ac:picMkLst>
            <pc:docMk/>
            <pc:sldMk cId="2988290938" sldId="1613"/>
            <ac:picMk id="3" creationId="{1824B735-04BE-D263-8B37-4D80CFFBA6C4}"/>
          </ac:picMkLst>
        </pc:picChg>
        <pc:picChg chg="add mod">
          <ac:chgData name="Pritchard, Cindy" userId="26239436-f244-48ee-9592-488f7c2a36c4" providerId="ADAL" clId="{F5FA4D09-911B-424C-92FE-3F725BC947CA}" dt="2026-02-27T09:02:20.745" v="13749" actId="1076"/>
          <ac:picMkLst>
            <pc:docMk/>
            <pc:sldMk cId="2988290938" sldId="1613"/>
            <ac:picMk id="6" creationId="{BD751EE7-A3B0-14A1-177C-33D8D936BF40}"/>
          </ac:picMkLst>
        </pc:picChg>
      </pc:sldChg>
      <pc:sldChg chg="addSp delSp modSp add mod">
        <pc:chgData name="Pritchard, Cindy" userId="26239436-f244-48ee-9592-488f7c2a36c4" providerId="ADAL" clId="{F5FA4D09-911B-424C-92FE-3F725BC947CA}" dt="2026-03-27T11:23:46.970" v="14065" actId="1076"/>
        <pc:sldMkLst>
          <pc:docMk/>
          <pc:sldMk cId="4059290252" sldId="1614"/>
        </pc:sldMkLst>
        <pc:spChg chg="mod">
          <ac:chgData name="Pritchard, Cindy" userId="26239436-f244-48ee-9592-488f7c2a36c4" providerId="ADAL" clId="{F5FA4D09-911B-424C-92FE-3F725BC947CA}" dt="2026-03-27T11:20:27.507" v="14015" actId="1076"/>
          <ac:spMkLst>
            <pc:docMk/>
            <pc:sldMk cId="4059290252" sldId="1614"/>
            <ac:spMk id="33" creationId="{E4FF6B34-F6DF-2242-06E9-D45C7BD1411A}"/>
          </ac:spMkLst>
        </pc:spChg>
        <pc:picChg chg="add del mod modCrop">
          <ac:chgData name="Pritchard, Cindy" userId="26239436-f244-48ee-9592-488f7c2a36c4" providerId="ADAL" clId="{F5FA4D09-911B-424C-92FE-3F725BC947CA}" dt="2026-03-27T11:19:31.260" v="14000" actId="1076"/>
          <ac:picMkLst>
            <pc:docMk/>
            <pc:sldMk cId="4059290252" sldId="1614"/>
            <ac:picMk id="4" creationId="{EE416FBF-45DC-99BE-90C7-97BC4BBBF107}"/>
          </ac:picMkLst>
        </pc:picChg>
        <pc:picChg chg="del">
          <ac:chgData name="Pritchard, Cindy" userId="26239436-f244-48ee-9592-488f7c2a36c4" providerId="ADAL" clId="{F5FA4D09-911B-424C-92FE-3F725BC947CA}" dt="2026-03-27T11:12:39.338" v="13940" actId="478"/>
          <ac:picMkLst>
            <pc:docMk/>
            <pc:sldMk cId="4059290252" sldId="1614"/>
            <ac:picMk id="5" creationId="{1B7B0F47-7E75-928B-5499-A7ACF9CCC4BB}"/>
          </ac:picMkLst>
        </pc:picChg>
        <pc:picChg chg="del">
          <ac:chgData name="Pritchard, Cindy" userId="26239436-f244-48ee-9592-488f7c2a36c4" providerId="ADAL" clId="{F5FA4D09-911B-424C-92FE-3F725BC947CA}" dt="2026-03-27T11:12:40.111" v="13941" actId="478"/>
          <ac:picMkLst>
            <pc:docMk/>
            <pc:sldMk cId="4059290252" sldId="1614"/>
            <ac:picMk id="7" creationId="{B10D8203-A579-3B8C-8DAC-043F46AA7B5B}"/>
          </ac:picMkLst>
        </pc:picChg>
        <pc:picChg chg="add mod modCrop">
          <ac:chgData name="Pritchard, Cindy" userId="26239436-f244-48ee-9592-488f7c2a36c4" providerId="ADAL" clId="{F5FA4D09-911B-424C-92FE-3F725BC947CA}" dt="2026-03-27T11:19:33.027" v="14001" actId="1076"/>
          <ac:picMkLst>
            <pc:docMk/>
            <pc:sldMk cId="4059290252" sldId="1614"/>
            <ac:picMk id="8" creationId="{6F866129-3277-571F-5FA1-0637A9C48BDA}"/>
          </ac:picMkLst>
        </pc:picChg>
        <pc:picChg chg="del">
          <ac:chgData name="Pritchard, Cindy" userId="26239436-f244-48ee-9592-488f7c2a36c4" providerId="ADAL" clId="{F5FA4D09-911B-424C-92FE-3F725BC947CA}" dt="2026-03-27T11:12:40.559" v="13942" actId="478"/>
          <ac:picMkLst>
            <pc:docMk/>
            <pc:sldMk cId="4059290252" sldId="1614"/>
            <ac:picMk id="9" creationId="{4A465397-60D0-E01C-33EE-69E9F50DEB34}"/>
          </ac:picMkLst>
        </pc:picChg>
        <pc:picChg chg="del">
          <ac:chgData name="Pritchard, Cindy" userId="26239436-f244-48ee-9592-488f7c2a36c4" providerId="ADAL" clId="{F5FA4D09-911B-424C-92FE-3F725BC947CA}" dt="2026-03-27T11:12:41.081" v="13943" actId="478"/>
          <ac:picMkLst>
            <pc:docMk/>
            <pc:sldMk cId="4059290252" sldId="1614"/>
            <ac:picMk id="11" creationId="{E9EBE3A1-19ED-E2C8-42E5-6D0A71B8A46A}"/>
          </ac:picMkLst>
        </pc:picChg>
        <pc:picChg chg="add mod modCrop">
          <ac:chgData name="Pritchard, Cindy" userId="26239436-f244-48ee-9592-488f7c2a36c4" providerId="ADAL" clId="{F5FA4D09-911B-424C-92FE-3F725BC947CA}" dt="2026-03-27T11:19:34.708" v="14002" actId="1076"/>
          <ac:picMkLst>
            <pc:docMk/>
            <pc:sldMk cId="4059290252" sldId="1614"/>
            <ac:picMk id="12" creationId="{58CA6604-819D-30DD-D7CA-A64D981A6629}"/>
          </ac:picMkLst>
        </pc:picChg>
        <pc:picChg chg="del">
          <ac:chgData name="Pritchard, Cindy" userId="26239436-f244-48ee-9592-488f7c2a36c4" providerId="ADAL" clId="{F5FA4D09-911B-424C-92FE-3F725BC947CA}" dt="2026-03-27T11:12:41.552" v="13944" actId="478"/>
          <ac:picMkLst>
            <pc:docMk/>
            <pc:sldMk cId="4059290252" sldId="1614"/>
            <ac:picMk id="13" creationId="{B0E1F8F9-A8AD-80B8-2468-3DAA2C5B46C5}"/>
          </ac:picMkLst>
        </pc:picChg>
        <pc:picChg chg="del">
          <ac:chgData name="Pritchard, Cindy" userId="26239436-f244-48ee-9592-488f7c2a36c4" providerId="ADAL" clId="{F5FA4D09-911B-424C-92FE-3F725BC947CA}" dt="2026-03-27T11:12:41.997" v="13945" actId="478"/>
          <ac:picMkLst>
            <pc:docMk/>
            <pc:sldMk cId="4059290252" sldId="1614"/>
            <ac:picMk id="15" creationId="{D6BB0C40-4087-2A04-BD3C-361C5BCCC7DF}"/>
          </ac:picMkLst>
        </pc:picChg>
        <pc:picChg chg="add mod modCrop">
          <ac:chgData name="Pritchard, Cindy" userId="26239436-f244-48ee-9592-488f7c2a36c4" providerId="ADAL" clId="{F5FA4D09-911B-424C-92FE-3F725BC947CA}" dt="2026-03-27T11:19:40.252" v="14004" actId="14100"/>
          <ac:picMkLst>
            <pc:docMk/>
            <pc:sldMk cId="4059290252" sldId="1614"/>
            <ac:picMk id="16" creationId="{01DC1026-5100-FF76-FC9F-618767EB1623}"/>
          </ac:picMkLst>
        </pc:picChg>
        <pc:picChg chg="del">
          <ac:chgData name="Pritchard, Cindy" userId="26239436-f244-48ee-9592-488f7c2a36c4" providerId="ADAL" clId="{F5FA4D09-911B-424C-92FE-3F725BC947CA}" dt="2026-03-27T11:12:42.516" v="13946" actId="478"/>
          <ac:picMkLst>
            <pc:docMk/>
            <pc:sldMk cId="4059290252" sldId="1614"/>
            <ac:picMk id="17" creationId="{6A625BC0-A982-B735-A766-CDCF9CB46018}"/>
          </ac:picMkLst>
        </pc:picChg>
        <pc:picChg chg="del">
          <ac:chgData name="Pritchard, Cindy" userId="26239436-f244-48ee-9592-488f7c2a36c4" providerId="ADAL" clId="{F5FA4D09-911B-424C-92FE-3F725BC947CA}" dt="2026-03-27T11:12:43.013" v="13947" actId="478"/>
          <ac:picMkLst>
            <pc:docMk/>
            <pc:sldMk cId="4059290252" sldId="1614"/>
            <ac:picMk id="19" creationId="{2BFEF5C0-0E4F-86CD-70AC-B15DF6BF873B}"/>
          </ac:picMkLst>
        </pc:picChg>
        <pc:picChg chg="add mod modCrop">
          <ac:chgData name="Pritchard, Cindy" userId="26239436-f244-48ee-9592-488f7c2a36c4" providerId="ADAL" clId="{F5FA4D09-911B-424C-92FE-3F725BC947CA}" dt="2026-03-27T11:22:34.524" v="14050" actId="14100"/>
          <ac:picMkLst>
            <pc:docMk/>
            <pc:sldMk cId="4059290252" sldId="1614"/>
            <ac:picMk id="20" creationId="{AC8EF1AC-EB2D-9DD9-017C-333484B17F3E}"/>
          </ac:picMkLst>
        </pc:picChg>
        <pc:picChg chg="del">
          <ac:chgData name="Pritchard, Cindy" userId="26239436-f244-48ee-9592-488f7c2a36c4" providerId="ADAL" clId="{F5FA4D09-911B-424C-92FE-3F725BC947CA}" dt="2026-03-27T11:12:43.506" v="13948" actId="478"/>
          <ac:picMkLst>
            <pc:docMk/>
            <pc:sldMk cId="4059290252" sldId="1614"/>
            <ac:picMk id="21" creationId="{47037D2F-FA49-A6B4-02D9-C331101895D2}"/>
          </ac:picMkLst>
        </pc:picChg>
        <pc:picChg chg="del">
          <ac:chgData name="Pritchard, Cindy" userId="26239436-f244-48ee-9592-488f7c2a36c4" providerId="ADAL" clId="{F5FA4D09-911B-424C-92FE-3F725BC947CA}" dt="2026-03-27T11:12:44.384" v="13949" actId="478"/>
          <ac:picMkLst>
            <pc:docMk/>
            <pc:sldMk cId="4059290252" sldId="1614"/>
            <ac:picMk id="23" creationId="{FEEF2E91-8268-F8C3-C241-AEC0FC14BF87}"/>
          </ac:picMkLst>
        </pc:picChg>
        <pc:picChg chg="add mod modCrop">
          <ac:chgData name="Pritchard, Cindy" userId="26239436-f244-48ee-9592-488f7c2a36c4" providerId="ADAL" clId="{F5FA4D09-911B-424C-92FE-3F725BC947CA}" dt="2026-03-27T11:19:48.885" v="14007" actId="14100"/>
          <ac:picMkLst>
            <pc:docMk/>
            <pc:sldMk cId="4059290252" sldId="1614"/>
            <ac:picMk id="24" creationId="{3396A850-7930-E0EF-822F-59D1FD5219D9}"/>
          </ac:picMkLst>
        </pc:picChg>
        <pc:picChg chg="del">
          <ac:chgData name="Pritchard, Cindy" userId="26239436-f244-48ee-9592-488f7c2a36c4" providerId="ADAL" clId="{F5FA4D09-911B-424C-92FE-3F725BC947CA}" dt="2026-03-27T11:12:44.973" v="13950" actId="478"/>
          <ac:picMkLst>
            <pc:docMk/>
            <pc:sldMk cId="4059290252" sldId="1614"/>
            <ac:picMk id="25" creationId="{390BFCC7-6E12-10CE-D4C8-6C13C138C021}"/>
          </ac:picMkLst>
        </pc:picChg>
        <pc:picChg chg="del">
          <ac:chgData name="Pritchard, Cindy" userId="26239436-f244-48ee-9592-488f7c2a36c4" providerId="ADAL" clId="{F5FA4D09-911B-424C-92FE-3F725BC947CA}" dt="2026-03-27T11:12:45.556" v="13951" actId="478"/>
          <ac:picMkLst>
            <pc:docMk/>
            <pc:sldMk cId="4059290252" sldId="1614"/>
            <ac:picMk id="28" creationId="{ACD04C73-E42B-D133-A98A-1A89C9C0C520}"/>
          </ac:picMkLst>
        </pc:picChg>
        <pc:picChg chg="add mod modCrop">
          <ac:chgData name="Pritchard, Cindy" userId="26239436-f244-48ee-9592-488f7c2a36c4" providerId="ADAL" clId="{F5FA4D09-911B-424C-92FE-3F725BC947CA}" dt="2026-03-27T11:20:31.180" v="14016" actId="14100"/>
          <ac:picMkLst>
            <pc:docMk/>
            <pc:sldMk cId="4059290252" sldId="1614"/>
            <ac:picMk id="29" creationId="{F0C28374-C7C1-29F2-0122-22BA201D5ACB}"/>
          </ac:picMkLst>
        </pc:picChg>
        <pc:picChg chg="del">
          <ac:chgData name="Pritchard, Cindy" userId="26239436-f244-48ee-9592-488f7c2a36c4" providerId="ADAL" clId="{F5FA4D09-911B-424C-92FE-3F725BC947CA}" dt="2026-03-27T11:12:46.108" v="13952" actId="478"/>
          <ac:picMkLst>
            <pc:docMk/>
            <pc:sldMk cId="4059290252" sldId="1614"/>
            <ac:picMk id="30" creationId="{2FCC0D09-18D6-C49B-4344-3497C827835A}"/>
          </ac:picMkLst>
        </pc:picChg>
        <pc:picChg chg="del">
          <ac:chgData name="Pritchard, Cindy" userId="26239436-f244-48ee-9592-488f7c2a36c4" providerId="ADAL" clId="{F5FA4D09-911B-424C-92FE-3F725BC947CA}" dt="2026-03-27T11:12:46.638" v="13953" actId="478"/>
          <ac:picMkLst>
            <pc:docMk/>
            <pc:sldMk cId="4059290252" sldId="1614"/>
            <ac:picMk id="32" creationId="{8F32B7FC-1A83-C3A0-2853-B6322B98A78C}"/>
          </ac:picMkLst>
        </pc:picChg>
        <pc:picChg chg="add mod modCrop">
          <ac:chgData name="Pritchard, Cindy" userId="26239436-f244-48ee-9592-488f7c2a36c4" providerId="ADAL" clId="{F5FA4D09-911B-424C-92FE-3F725BC947CA}" dt="2026-03-27T11:22:23.378" v="14047" actId="1076"/>
          <ac:picMkLst>
            <pc:docMk/>
            <pc:sldMk cId="4059290252" sldId="1614"/>
            <ac:picMk id="34" creationId="{7BEF3C2F-6D56-9EAA-8B98-075AC5E4FE7F}"/>
          </ac:picMkLst>
        </pc:picChg>
        <pc:picChg chg="del">
          <ac:chgData name="Pritchard, Cindy" userId="26239436-f244-48ee-9592-488f7c2a36c4" providerId="ADAL" clId="{F5FA4D09-911B-424C-92FE-3F725BC947CA}" dt="2026-03-27T11:12:47.144" v="13954" actId="478"/>
          <ac:picMkLst>
            <pc:docMk/>
            <pc:sldMk cId="4059290252" sldId="1614"/>
            <ac:picMk id="35" creationId="{D72EAFDC-1D90-606B-8103-21CCE5ADD6D7}"/>
          </ac:picMkLst>
        </pc:picChg>
        <pc:picChg chg="del">
          <ac:chgData name="Pritchard, Cindy" userId="26239436-f244-48ee-9592-488f7c2a36c4" providerId="ADAL" clId="{F5FA4D09-911B-424C-92FE-3F725BC947CA}" dt="2026-03-27T11:12:47.889" v="13955" actId="478"/>
          <ac:picMkLst>
            <pc:docMk/>
            <pc:sldMk cId="4059290252" sldId="1614"/>
            <ac:picMk id="37" creationId="{0E39FC6E-1A1E-5249-6664-735AB6CC172D}"/>
          </ac:picMkLst>
        </pc:picChg>
        <pc:picChg chg="add mod modCrop">
          <ac:chgData name="Pritchard, Cindy" userId="26239436-f244-48ee-9592-488f7c2a36c4" providerId="ADAL" clId="{F5FA4D09-911B-424C-92FE-3F725BC947CA}" dt="2026-03-27T11:22:28.499" v="14048" actId="1076"/>
          <ac:picMkLst>
            <pc:docMk/>
            <pc:sldMk cId="4059290252" sldId="1614"/>
            <ac:picMk id="38" creationId="{BE0B491D-72A3-4711-5206-4D639CC38B3C}"/>
          </ac:picMkLst>
        </pc:picChg>
        <pc:picChg chg="add mod modCrop">
          <ac:chgData name="Pritchard, Cindy" userId="26239436-f244-48ee-9592-488f7c2a36c4" providerId="ADAL" clId="{F5FA4D09-911B-424C-92FE-3F725BC947CA}" dt="2026-03-27T11:22:30.963" v="14049" actId="1076"/>
          <ac:picMkLst>
            <pc:docMk/>
            <pc:sldMk cId="4059290252" sldId="1614"/>
            <ac:picMk id="40" creationId="{E6458F05-83CB-EB25-2AE3-E799EDDF5C4F}"/>
          </ac:picMkLst>
        </pc:picChg>
        <pc:picChg chg="add mod modCrop">
          <ac:chgData name="Pritchard, Cindy" userId="26239436-f244-48ee-9592-488f7c2a36c4" providerId="ADAL" clId="{F5FA4D09-911B-424C-92FE-3F725BC947CA}" dt="2026-03-27T11:23:02.545" v="14059" actId="1076"/>
          <ac:picMkLst>
            <pc:docMk/>
            <pc:sldMk cId="4059290252" sldId="1614"/>
            <ac:picMk id="42" creationId="{9AD96280-7590-8BA5-B559-9448EBC70AD6}"/>
          </ac:picMkLst>
        </pc:picChg>
        <pc:picChg chg="add mod modCrop">
          <ac:chgData name="Pritchard, Cindy" userId="26239436-f244-48ee-9592-488f7c2a36c4" providerId="ADAL" clId="{F5FA4D09-911B-424C-92FE-3F725BC947CA}" dt="2026-03-27T11:22:59.843" v="14058" actId="14100"/>
          <ac:picMkLst>
            <pc:docMk/>
            <pc:sldMk cId="4059290252" sldId="1614"/>
            <ac:picMk id="44" creationId="{3F0EAE47-70A0-0C2A-5E9C-460AC0A65359}"/>
          </ac:picMkLst>
        </pc:picChg>
        <pc:picChg chg="add mod modCrop">
          <ac:chgData name="Pritchard, Cindy" userId="26239436-f244-48ee-9592-488f7c2a36c4" providerId="ADAL" clId="{F5FA4D09-911B-424C-92FE-3F725BC947CA}" dt="2026-03-27T11:23:46.970" v="14065" actId="1076"/>
          <ac:picMkLst>
            <pc:docMk/>
            <pc:sldMk cId="4059290252" sldId="1614"/>
            <ac:picMk id="47" creationId="{7FE4051B-8E4F-94B4-266A-BC0D0635C3D3}"/>
          </ac:picMkLst>
        </pc:picChg>
      </pc:sldChg>
      <pc:sldChg chg="addSp delSp modSp new mod ord">
        <pc:chgData name="Pritchard, Cindy" userId="26239436-f244-48ee-9592-488f7c2a36c4" providerId="ADAL" clId="{F5FA4D09-911B-424C-92FE-3F725BC947CA}" dt="2026-03-27T12:56:47.515" v="15383"/>
        <pc:sldMkLst>
          <pc:docMk/>
          <pc:sldMk cId="2963796477" sldId="1615"/>
        </pc:sldMkLst>
        <pc:spChg chg="del">
          <ac:chgData name="Pritchard, Cindy" userId="26239436-f244-48ee-9592-488f7c2a36c4" providerId="ADAL" clId="{F5FA4D09-911B-424C-92FE-3F725BC947CA}" dt="2026-03-27T12:38:43.545" v="15000" actId="478"/>
          <ac:spMkLst>
            <pc:docMk/>
            <pc:sldMk cId="2963796477" sldId="1615"/>
            <ac:spMk id="2" creationId="{1ABB0DC2-58EA-189C-7856-D6C9F4FE5A87}"/>
          </ac:spMkLst>
        </pc:spChg>
        <pc:spChg chg="del">
          <ac:chgData name="Pritchard, Cindy" userId="26239436-f244-48ee-9592-488f7c2a36c4" providerId="ADAL" clId="{F5FA4D09-911B-424C-92FE-3F725BC947CA}" dt="2026-03-27T12:38:44.874" v="15001" actId="478"/>
          <ac:spMkLst>
            <pc:docMk/>
            <pc:sldMk cId="2963796477" sldId="1615"/>
            <ac:spMk id="3" creationId="{D6272EFA-AB44-1A48-8861-646816FC1E37}"/>
          </ac:spMkLst>
        </pc:spChg>
        <pc:spChg chg="add mod">
          <ac:chgData name="Pritchard, Cindy" userId="26239436-f244-48ee-9592-488f7c2a36c4" providerId="ADAL" clId="{F5FA4D09-911B-424C-92FE-3F725BC947CA}" dt="2026-03-27T12:39:54.214" v="15021" actId="1076"/>
          <ac:spMkLst>
            <pc:docMk/>
            <pc:sldMk cId="2963796477" sldId="1615"/>
            <ac:spMk id="7" creationId="{2BE921D9-66FB-E944-20B4-EE9478D93BDC}"/>
          </ac:spMkLst>
        </pc:spChg>
        <pc:picChg chg="add mod">
          <ac:chgData name="Pritchard, Cindy" userId="26239436-f244-48ee-9592-488f7c2a36c4" providerId="ADAL" clId="{F5FA4D09-911B-424C-92FE-3F725BC947CA}" dt="2026-03-27T12:39:47.909" v="15019" actId="1076"/>
          <ac:picMkLst>
            <pc:docMk/>
            <pc:sldMk cId="2963796477" sldId="1615"/>
            <ac:picMk id="5" creationId="{724A32C3-5569-07A8-C9ED-89B652D1A2CD}"/>
          </ac:picMkLst>
        </pc:picChg>
        <pc:picChg chg="add mod">
          <ac:chgData name="Pritchard, Cindy" userId="26239436-f244-48ee-9592-488f7c2a36c4" providerId="ADAL" clId="{F5FA4D09-911B-424C-92FE-3F725BC947CA}" dt="2026-03-27T12:39:58.115" v="15023" actId="1076"/>
          <ac:picMkLst>
            <pc:docMk/>
            <pc:sldMk cId="2963796477" sldId="1615"/>
            <ac:picMk id="9" creationId="{D6752603-2B99-D469-2C4A-AA0043B1A54B}"/>
          </ac:picMkLst>
        </pc:picChg>
      </pc:sldChg>
      <pc:sldChg chg="new del ord">
        <pc:chgData name="Pritchard, Cindy" userId="26239436-f244-48ee-9592-488f7c2a36c4" providerId="ADAL" clId="{F5FA4D09-911B-424C-92FE-3F725BC947CA}" dt="2026-03-27T12:10:01.318" v="14715" actId="2696"/>
        <pc:sldMkLst>
          <pc:docMk/>
          <pc:sldMk cId="3992483157" sldId="1616"/>
        </pc:sldMkLst>
      </pc:sldChg>
      <pc:sldChg chg="addSp delSp modSp add mod ord">
        <pc:chgData name="Pritchard, Cindy" userId="26239436-f244-48ee-9592-488f7c2a36c4" providerId="ADAL" clId="{F5FA4D09-911B-424C-92FE-3F725BC947CA}" dt="2026-03-27T14:41:25.104" v="15988"/>
        <pc:sldMkLst>
          <pc:docMk/>
          <pc:sldMk cId="530392921" sldId="1617"/>
        </pc:sldMkLst>
        <pc:spChg chg="add mod">
          <ac:chgData name="Pritchard, Cindy" userId="26239436-f244-48ee-9592-488f7c2a36c4" providerId="ADAL" clId="{F5FA4D09-911B-424C-92FE-3F725BC947CA}" dt="2026-03-27T12:11:28.949" v="14734" actId="1076"/>
          <ac:spMkLst>
            <pc:docMk/>
            <pc:sldMk cId="530392921" sldId="1617"/>
            <ac:spMk id="4" creationId="{E7B4F32B-48A4-DFCE-D03A-9578C9FAC486}"/>
          </ac:spMkLst>
        </pc:spChg>
        <pc:spChg chg="add mod">
          <ac:chgData name="Pritchard, Cindy" userId="26239436-f244-48ee-9592-488f7c2a36c4" providerId="ADAL" clId="{F5FA4D09-911B-424C-92FE-3F725BC947CA}" dt="2026-03-27T12:11:44.111" v="14760" actId="403"/>
          <ac:spMkLst>
            <pc:docMk/>
            <pc:sldMk cId="530392921" sldId="1617"/>
            <ac:spMk id="5" creationId="{D4C03C30-7A54-0646-8C51-0AF97FD45698}"/>
          </ac:spMkLst>
        </pc:spChg>
        <pc:spChg chg="del">
          <ac:chgData name="Pritchard, Cindy" userId="26239436-f244-48ee-9592-488f7c2a36c4" providerId="ADAL" clId="{F5FA4D09-911B-424C-92FE-3F725BC947CA}" dt="2026-03-27T12:10:04.610" v="14717" actId="478"/>
          <ac:spMkLst>
            <pc:docMk/>
            <pc:sldMk cId="530392921" sldId="1617"/>
            <ac:spMk id="8" creationId="{E06CA650-E6CE-4A9B-0EF1-4BE832244D7A}"/>
          </ac:spMkLst>
        </pc:spChg>
        <pc:spChg chg="del">
          <ac:chgData name="Pritchard, Cindy" userId="26239436-f244-48ee-9592-488f7c2a36c4" providerId="ADAL" clId="{F5FA4D09-911B-424C-92FE-3F725BC947CA}" dt="2026-03-27T12:10:08.355" v="14719" actId="478"/>
          <ac:spMkLst>
            <pc:docMk/>
            <pc:sldMk cId="530392921" sldId="1617"/>
            <ac:spMk id="11" creationId="{0EECFB58-A9BA-74CA-606D-83F4E2EC084F}"/>
          </ac:spMkLst>
        </pc:spChg>
        <pc:spChg chg="del">
          <ac:chgData name="Pritchard, Cindy" userId="26239436-f244-48ee-9592-488f7c2a36c4" providerId="ADAL" clId="{F5FA4D09-911B-424C-92FE-3F725BC947CA}" dt="2026-03-27T12:10:06.185" v="14718" actId="478"/>
          <ac:spMkLst>
            <pc:docMk/>
            <pc:sldMk cId="530392921" sldId="1617"/>
            <ac:spMk id="12" creationId="{2C14E40D-E398-ED2E-592A-D36FF88705BD}"/>
          </ac:spMkLst>
        </pc:spChg>
        <pc:picChg chg="add mod">
          <ac:chgData name="Pritchard, Cindy" userId="26239436-f244-48ee-9592-488f7c2a36c4" providerId="ADAL" clId="{F5FA4D09-911B-424C-92FE-3F725BC947CA}" dt="2026-03-27T12:10:45.844" v="14723" actId="1076"/>
          <ac:picMkLst>
            <pc:docMk/>
            <pc:sldMk cId="530392921" sldId="1617"/>
            <ac:picMk id="2" creationId="{7E634F51-CC84-75CF-B2CE-A2CDBD8D4968}"/>
          </ac:picMkLst>
        </pc:picChg>
        <pc:picChg chg="add mod">
          <ac:chgData name="Pritchard, Cindy" userId="26239436-f244-48ee-9592-488f7c2a36c4" providerId="ADAL" clId="{F5FA4D09-911B-424C-92FE-3F725BC947CA}" dt="2026-03-27T12:11:03.492" v="14727" actId="14100"/>
          <ac:picMkLst>
            <pc:docMk/>
            <pc:sldMk cId="530392921" sldId="1617"/>
            <ac:picMk id="3" creationId="{0B435226-6DC5-D95F-242F-62C89E9C8D41}"/>
          </ac:picMkLst>
        </pc:picChg>
        <pc:picChg chg="del">
          <ac:chgData name="Pritchard, Cindy" userId="26239436-f244-48ee-9592-488f7c2a36c4" providerId="ADAL" clId="{F5FA4D09-911B-424C-92FE-3F725BC947CA}" dt="2026-03-27T12:10:03.712" v="14716" actId="478"/>
          <ac:picMkLst>
            <pc:docMk/>
            <pc:sldMk cId="530392921" sldId="1617"/>
            <ac:picMk id="7" creationId="{B1501C94-F309-663E-7A9E-BF8D76CBD368}"/>
          </ac:picMkLst>
        </pc:picChg>
      </pc:sldChg>
      <pc:sldChg chg="addSp delSp modSp new mod ord">
        <pc:chgData name="Pritchard, Cindy" userId="26239436-f244-48ee-9592-488f7c2a36c4" providerId="ADAL" clId="{F5FA4D09-911B-424C-92FE-3F725BC947CA}" dt="2026-03-27T14:41:25.104" v="15988"/>
        <pc:sldMkLst>
          <pc:docMk/>
          <pc:sldMk cId="3001900853" sldId="1618"/>
        </pc:sldMkLst>
        <pc:spChg chg="mod">
          <ac:chgData name="Pritchard, Cindy" userId="26239436-f244-48ee-9592-488f7c2a36c4" providerId="ADAL" clId="{F5FA4D09-911B-424C-92FE-3F725BC947CA}" dt="2026-03-27T12:48:19.253" v="15143" actId="5793"/>
          <ac:spMkLst>
            <pc:docMk/>
            <pc:sldMk cId="3001900853" sldId="1618"/>
            <ac:spMk id="2" creationId="{F2B0D8E7-C134-F81B-C5BE-769CCE797EF2}"/>
          </ac:spMkLst>
        </pc:spChg>
        <pc:spChg chg="del">
          <ac:chgData name="Pritchard, Cindy" userId="26239436-f244-48ee-9592-488f7c2a36c4" providerId="ADAL" clId="{F5FA4D09-911B-424C-92FE-3F725BC947CA}" dt="2026-03-27T12:48:22.327" v="15144" actId="478"/>
          <ac:spMkLst>
            <pc:docMk/>
            <pc:sldMk cId="3001900853" sldId="1618"/>
            <ac:spMk id="3" creationId="{6A54FF57-E1DB-68B8-966E-E371CA10B82D}"/>
          </ac:spMkLst>
        </pc:spChg>
        <pc:spChg chg="add mod">
          <ac:chgData name="Pritchard, Cindy" userId="26239436-f244-48ee-9592-488f7c2a36c4" providerId="ADAL" clId="{F5FA4D09-911B-424C-92FE-3F725BC947CA}" dt="2026-03-27T12:48:56.095" v="15163" actId="403"/>
          <ac:spMkLst>
            <pc:docMk/>
            <pc:sldMk cId="3001900853" sldId="1618"/>
            <ac:spMk id="7" creationId="{429E5A28-831C-6DCB-D9EC-181601472085}"/>
          </ac:spMkLst>
        </pc:spChg>
        <pc:picChg chg="add mod">
          <ac:chgData name="Pritchard, Cindy" userId="26239436-f244-48ee-9592-488f7c2a36c4" providerId="ADAL" clId="{F5FA4D09-911B-424C-92FE-3F725BC947CA}" dt="2026-03-27T12:48:39.086" v="15150" actId="1076"/>
          <ac:picMkLst>
            <pc:docMk/>
            <pc:sldMk cId="3001900853" sldId="1618"/>
            <ac:picMk id="5" creationId="{0BFDC92A-4BA0-E888-0705-8AB99136A43A}"/>
          </ac:picMkLst>
        </pc:picChg>
      </pc:sldChg>
      <pc:sldChg chg="addSp delSp modSp add mod ord">
        <pc:chgData name="Pritchard, Cindy" userId="26239436-f244-48ee-9592-488f7c2a36c4" providerId="ADAL" clId="{F5FA4D09-911B-424C-92FE-3F725BC947CA}" dt="2026-03-27T14:41:25.104" v="15988"/>
        <pc:sldMkLst>
          <pc:docMk/>
          <pc:sldMk cId="1825835290" sldId="1619"/>
        </pc:sldMkLst>
        <pc:spChg chg="mod">
          <ac:chgData name="Pritchard, Cindy" userId="26239436-f244-48ee-9592-488f7c2a36c4" providerId="ADAL" clId="{F5FA4D09-911B-424C-92FE-3F725BC947CA}" dt="2026-03-27T12:58:31.607" v="15391" actId="1076"/>
          <ac:spMkLst>
            <pc:docMk/>
            <pc:sldMk cId="1825835290" sldId="1619"/>
            <ac:spMk id="2" creationId="{6846659D-6D5B-1AD0-4B0A-76DC0180F985}"/>
          </ac:spMkLst>
        </pc:spChg>
        <pc:spChg chg="del">
          <ac:chgData name="Pritchard, Cindy" userId="26239436-f244-48ee-9592-488f7c2a36c4" providerId="ADAL" clId="{F5FA4D09-911B-424C-92FE-3F725BC947CA}" dt="2026-03-27T12:58:26.640" v="15389" actId="478"/>
          <ac:spMkLst>
            <pc:docMk/>
            <pc:sldMk cId="1825835290" sldId="1619"/>
            <ac:spMk id="7" creationId="{75225E4E-79D2-994E-4C6F-2AB07846EEEE}"/>
          </ac:spMkLst>
        </pc:spChg>
        <pc:spChg chg="add mod">
          <ac:chgData name="Pritchard, Cindy" userId="26239436-f244-48ee-9592-488f7c2a36c4" providerId="ADAL" clId="{F5FA4D09-911B-424C-92FE-3F725BC947CA}" dt="2026-03-27T12:59:23.497" v="15411" actId="1076"/>
          <ac:spMkLst>
            <pc:docMk/>
            <pc:sldMk cId="1825835290" sldId="1619"/>
            <ac:spMk id="10" creationId="{45044822-4B01-2B7B-AB8A-062F0072038B}"/>
          </ac:spMkLst>
        </pc:spChg>
        <pc:spChg chg="add mod">
          <ac:chgData name="Pritchard, Cindy" userId="26239436-f244-48ee-9592-488f7c2a36c4" providerId="ADAL" clId="{F5FA4D09-911B-424C-92FE-3F725BC947CA}" dt="2026-03-27T12:59:58.437" v="15419" actId="403"/>
          <ac:spMkLst>
            <pc:docMk/>
            <pc:sldMk cId="1825835290" sldId="1619"/>
            <ac:spMk id="11" creationId="{FF6C7C4E-2480-2004-C397-F80D52EE02C8}"/>
          </ac:spMkLst>
        </pc:spChg>
        <pc:picChg chg="add mod">
          <ac:chgData name="Pritchard, Cindy" userId="26239436-f244-48ee-9592-488f7c2a36c4" providerId="ADAL" clId="{F5FA4D09-911B-424C-92FE-3F725BC947CA}" dt="2026-03-27T12:58:58.036" v="15397" actId="14100"/>
          <ac:picMkLst>
            <pc:docMk/>
            <pc:sldMk cId="1825835290" sldId="1619"/>
            <ac:picMk id="4" creationId="{240C31E4-28E0-EC0C-A336-4FCE7FF6E84F}"/>
          </ac:picMkLst>
        </pc:picChg>
        <pc:picChg chg="del">
          <ac:chgData name="Pritchard, Cindy" userId="26239436-f244-48ee-9592-488f7c2a36c4" providerId="ADAL" clId="{F5FA4D09-911B-424C-92FE-3F725BC947CA}" dt="2026-03-27T12:58:17.638" v="15385" actId="478"/>
          <ac:picMkLst>
            <pc:docMk/>
            <pc:sldMk cId="1825835290" sldId="1619"/>
            <ac:picMk id="5" creationId="{7EF04927-B6E4-74BF-882C-F80E6B4F6C16}"/>
          </ac:picMkLst>
        </pc:picChg>
        <pc:picChg chg="add mod">
          <ac:chgData name="Pritchard, Cindy" userId="26239436-f244-48ee-9592-488f7c2a36c4" providerId="ADAL" clId="{F5FA4D09-911B-424C-92FE-3F725BC947CA}" dt="2026-03-27T12:59:20.310" v="15410" actId="1076"/>
          <ac:picMkLst>
            <pc:docMk/>
            <pc:sldMk cId="1825835290" sldId="1619"/>
            <ac:picMk id="8" creationId="{D6BBEDE0-145B-4E26-D67C-D27D903396BE}"/>
          </ac:picMkLst>
        </pc:picChg>
      </pc:sldChg>
      <pc:sldChg chg="addSp delSp modSp new mod modNotesTx">
        <pc:chgData name="Pritchard, Cindy" userId="26239436-f244-48ee-9592-488f7c2a36c4" providerId="ADAL" clId="{F5FA4D09-911B-424C-92FE-3F725BC947CA}" dt="2026-03-27T13:29:56.339" v="15806" actId="404"/>
        <pc:sldMkLst>
          <pc:docMk/>
          <pc:sldMk cId="1151598555" sldId="1620"/>
        </pc:sldMkLst>
        <pc:spChg chg="del">
          <ac:chgData name="Pritchard, Cindy" userId="26239436-f244-48ee-9592-488f7c2a36c4" providerId="ADAL" clId="{F5FA4D09-911B-424C-92FE-3F725BC947CA}" dt="2026-03-27T13:27:11.519" v="15775" actId="478"/>
          <ac:spMkLst>
            <pc:docMk/>
            <pc:sldMk cId="1151598555" sldId="1620"/>
            <ac:spMk id="2" creationId="{504F471B-E573-7154-9751-5F2C4069DCD2}"/>
          </ac:spMkLst>
        </pc:spChg>
        <pc:spChg chg="del">
          <ac:chgData name="Pritchard, Cindy" userId="26239436-f244-48ee-9592-488f7c2a36c4" providerId="ADAL" clId="{F5FA4D09-911B-424C-92FE-3F725BC947CA}" dt="2026-03-27T13:27:13.048" v="15776" actId="478"/>
          <ac:spMkLst>
            <pc:docMk/>
            <pc:sldMk cId="1151598555" sldId="1620"/>
            <ac:spMk id="3" creationId="{9E9BEFAB-8C85-7F9C-B074-5038547529E5}"/>
          </ac:spMkLst>
        </pc:spChg>
        <pc:spChg chg="add mod">
          <ac:chgData name="Pritchard, Cindy" userId="26239436-f244-48ee-9592-488f7c2a36c4" providerId="ADAL" clId="{F5FA4D09-911B-424C-92FE-3F725BC947CA}" dt="2026-03-27T13:28:59.357" v="15804" actId="1076"/>
          <ac:spMkLst>
            <pc:docMk/>
            <pc:sldMk cId="1151598555" sldId="1620"/>
            <ac:spMk id="11" creationId="{DD675C4C-8023-D312-9661-B9CD78596BD2}"/>
          </ac:spMkLst>
        </pc:spChg>
        <pc:picChg chg="add mod">
          <ac:chgData name="Pritchard, Cindy" userId="26239436-f244-48ee-9592-488f7c2a36c4" providerId="ADAL" clId="{F5FA4D09-911B-424C-92FE-3F725BC947CA}" dt="2026-03-27T13:28:25.033" v="15789" actId="1076"/>
          <ac:picMkLst>
            <pc:docMk/>
            <pc:sldMk cId="1151598555" sldId="1620"/>
            <ac:picMk id="5" creationId="{4D9AEEC5-617F-8D4D-3A51-D5D0F573D11D}"/>
          </ac:picMkLst>
        </pc:picChg>
        <pc:picChg chg="add mod">
          <ac:chgData name="Pritchard, Cindy" userId="26239436-f244-48ee-9592-488f7c2a36c4" providerId="ADAL" clId="{F5FA4D09-911B-424C-92FE-3F725BC947CA}" dt="2026-03-27T13:28:26.768" v="15790" actId="1076"/>
          <ac:picMkLst>
            <pc:docMk/>
            <pc:sldMk cId="1151598555" sldId="1620"/>
            <ac:picMk id="7" creationId="{60A190AB-9447-EBED-C27A-4E6F248A20A3}"/>
          </ac:picMkLst>
        </pc:picChg>
        <pc:picChg chg="add mod">
          <ac:chgData name="Pritchard, Cindy" userId="26239436-f244-48ee-9592-488f7c2a36c4" providerId="ADAL" clId="{F5FA4D09-911B-424C-92FE-3F725BC947CA}" dt="2026-03-27T13:28:29.130" v="15791" actId="1076"/>
          <ac:picMkLst>
            <pc:docMk/>
            <pc:sldMk cId="1151598555" sldId="1620"/>
            <ac:picMk id="9" creationId="{1CE28879-8294-828F-4120-B1646E1B0EA6}"/>
          </ac:picMkLst>
        </pc:picChg>
      </pc:sldChg>
      <pc:sldChg chg="addSp delSp modSp new mod ord">
        <pc:chgData name="Pritchard, Cindy" userId="26239436-f244-48ee-9592-488f7c2a36c4" providerId="ADAL" clId="{F5FA4D09-911B-424C-92FE-3F725BC947CA}" dt="2026-03-27T15:06:57.425" v="18315"/>
        <pc:sldMkLst>
          <pc:docMk/>
          <pc:sldMk cId="1111883401" sldId="1621"/>
        </pc:sldMkLst>
        <pc:spChg chg="del">
          <ac:chgData name="Pritchard, Cindy" userId="26239436-f244-48ee-9592-488f7c2a36c4" providerId="ADAL" clId="{F5FA4D09-911B-424C-92FE-3F725BC947CA}" dt="2026-03-27T13:32:28.221" v="15809" actId="478"/>
          <ac:spMkLst>
            <pc:docMk/>
            <pc:sldMk cId="1111883401" sldId="1621"/>
            <ac:spMk id="2" creationId="{3890F772-2290-D38C-258A-23E30BE0A23E}"/>
          </ac:spMkLst>
        </pc:spChg>
        <pc:spChg chg="del">
          <ac:chgData name="Pritchard, Cindy" userId="26239436-f244-48ee-9592-488f7c2a36c4" providerId="ADAL" clId="{F5FA4D09-911B-424C-92FE-3F725BC947CA}" dt="2026-03-27T13:32:29.585" v="15810" actId="478"/>
          <ac:spMkLst>
            <pc:docMk/>
            <pc:sldMk cId="1111883401" sldId="1621"/>
            <ac:spMk id="3" creationId="{40C42F1C-BC94-D774-03BB-F5E57392148E}"/>
          </ac:spMkLst>
        </pc:spChg>
        <pc:spChg chg="add mod">
          <ac:chgData name="Pritchard, Cindy" userId="26239436-f244-48ee-9592-488f7c2a36c4" providerId="ADAL" clId="{F5FA4D09-911B-424C-92FE-3F725BC947CA}" dt="2026-03-27T13:33:43.510" v="15837" actId="14100"/>
          <ac:spMkLst>
            <pc:docMk/>
            <pc:sldMk cId="1111883401" sldId="1621"/>
            <ac:spMk id="7" creationId="{9A0B57E0-EA48-5DD4-AB2E-1ADE3C978F62}"/>
          </ac:spMkLst>
        </pc:spChg>
        <pc:spChg chg="add mod">
          <ac:chgData name="Pritchard, Cindy" userId="26239436-f244-48ee-9592-488f7c2a36c4" providerId="ADAL" clId="{F5FA4D09-911B-424C-92FE-3F725BC947CA}" dt="2026-03-27T13:34:09.011" v="15884" actId="207"/>
          <ac:spMkLst>
            <pc:docMk/>
            <pc:sldMk cId="1111883401" sldId="1621"/>
            <ac:spMk id="8" creationId="{A50919DB-55C6-2BCD-07AC-16D9489797C1}"/>
          </ac:spMkLst>
        </pc:spChg>
        <pc:spChg chg="add">
          <ac:chgData name="Pritchard, Cindy" userId="26239436-f244-48ee-9592-488f7c2a36c4" providerId="ADAL" clId="{F5FA4D09-911B-424C-92FE-3F725BC947CA}" dt="2026-03-27T13:34:16.303" v="15885" actId="11529"/>
          <ac:spMkLst>
            <pc:docMk/>
            <pc:sldMk cId="1111883401" sldId="1621"/>
            <ac:spMk id="9" creationId="{06CF29A8-BECE-D01F-1E31-D94E8948C429}"/>
          </ac:spMkLst>
        </pc:spChg>
        <pc:picChg chg="add mod modCrop">
          <ac:chgData name="Pritchard, Cindy" userId="26239436-f244-48ee-9592-488f7c2a36c4" providerId="ADAL" clId="{F5FA4D09-911B-424C-92FE-3F725BC947CA}" dt="2026-03-27T13:33:36.279" v="15835" actId="1076"/>
          <ac:picMkLst>
            <pc:docMk/>
            <pc:sldMk cId="1111883401" sldId="1621"/>
            <ac:picMk id="5" creationId="{A3AF080E-A630-1FB6-3DFD-1E420E7D6B77}"/>
          </ac:picMkLst>
        </pc:picChg>
      </pc:sldChg>
      <pc:sldChg chg="addSp delSp modSp new mod ord">
        <pc:chgData name="Pritchard, Cindy" userId="26239436-f244-48ee-9592-488f7c2a36c4" providerId="ADAL" clId="{F5FA4D09-911B-424C-92FE-3F725BC947CA}" dt="2026-03-27T14:11:15.551" v="15958"/>
        <pc:sldMkLst>
          <pc:docMk/>
          <pc:sldMk cId="3885931529" sldId="1622"/>
        </pc:sldMkLst>
        <pc:spChg chg="del">
          <ac:chgData name="Pritchard, Cindy" userId="26239436-f244-48ee-9592-488f7c2a36c4" providerId="ADAL" clId="{F5FA4D09-911B-424C-92FE-3F725BC947CA}" dt="2026-03-27T13:57:38.023" v="15887" actId="478"/>
          <ac:spMkLst>
            <pc:docMk/>
            <pc:sldMk cId="3885931529" sldId="1622"/>
            <ac:spMk id="2" creationId="{91FF43D3-F21B-74CD-90B9-99255B1C2ADB}"/>
          </ac:spMkLst>
        </pc:spChg>
        <pc:spChg chg="del">
          <ac:chgData name="Pritchard, Cindy" userId="26239436-f244-48ee-9592-488f7c2a36c4" providerId="ADAL" clId="{F5FA4D09-911B-424C-92FE-3F725BC947CA}" dt="2026-03-27T13:57:39.446" v="15888" actId="478"/>
          <ac:spMkLst>
            <pc:docMk/>
            <pc:sldMk cId="3885931529" sldId="1622"/>
            <ac:spMk id="3" creationId="{42AE859D-924C-B9CA-20AA-D0DFF5D013CD}"/>
          </ac:spMkLst>
        </pc:spChg>
        <pc:spChg chg="add mod">
          <ac:chgData name="Pritchard, Cindy" userId="26239436-f244-48ee-9592-488f7c2a36c4" providerId="ADAL" clId="{F5FA4D09-911B-424C-92FE-3F725BC947CA}" dt="2026-03-27T14:01:40.059" v="15948" actId="14100"/>
          <ac:spMkLst>
            <pc:docMk/>
            <pc:sldMk cId="3885931529" sldId="1622"/>
            <ac:spMk id="7" creationId="{68EAA20A-2BE6-252E-08BE-65F853DB6468}"/>
          </ac:spMkLst>
        </pc:spChg>
        <pc:picChg chg="add mod">
          <ac:chgData name="Pritchard, Cindy" userId="26239436-f244-48ee-9592-488f7c2a36c4" providerId="ADAL" clId="{F5FA4D09-911B-424C-92FE-3F725BC947CA}" dt="2026-03-27T14:01:45.783" v="15951" actId="1076"/>
          <ac:picMkLst>
            <pc:docMk/>
            <pc:sldMk cId="3885931529" sldId="1622"/>
            <ac:picMk id="5" creationId="{0BD97271-EC59-BB7F-7EB9-C42F4951152A}"/>
          </ac:picMkLst>
        </pc:picChg>
        <pc:picChg chg="add mod">
          <ac:chgData name="Pritchard, Cindy" userId="26239436-f244-48ee-9592-488f7c2a36c4" providerId="ADAL" clId="{F5FA4D09-911B-424C-92FE-3F725BC947CA}" dt="2026-03-27T13:58:28.594" v="15907" actId="1076"/>
          <ac:picMkLst>
            <pc:docMk/>
            <pc:sldMk cId="3885931529" sldId="1622"/>
            <ac:picMk id="9" creationId="{B81110D0-E6DB-C271-C190-A7F142BD4180}"/>
          </ac:picMkLst>
        </pc:picChg>
        <pc:picChg chg="add mod">
          <ac:chgData name="Pritchard, Cindy" userId="26239436-f244-48ee-9592-488f7c2a36c4" providerId="ADAL" clId="{F5FA4D09-911B-424C-92FE-3F725BC947CA}" dt="2026-03-27T14:01:41.157" v="15949" actId="1076"/>
          <ac:picMkLst>
            <pc:docMk/>
            <pc:sldMk cId="3885931529" sldId="1622"/>
            <ac:picMk id="10" creationId="{8499C2B5-A86B-1263-2C02-3BEEBAB7BC65}"/>
          </ac:picMkLst>
        </pc:picChg>
      </pc:sldChg>
      <pc:sldChg chg="addSp modSp new mod ord modNotesTx">
        <pc:chgData name="Pritchard, Cindy" userId="26239436-f244-48ee-9592-488f7c2a36c4" providerId="ADAL" clId="{F5FA4D09-911B-424C-92FE-3F725BC947CA}" dt="2026-03-27T15:39:59.963" v="19998" actId="20577"/>
        <pc:sldMkLst>
          <pc:docMk/>
          <pc:sldMk cId="469563915" sldId="1623"/>
        </pc:sldMkLst>
        <pc:spChg chg="mod">
          <ac:chgData name="Pritchard, Cindy" userId="26239436-f244-48ee-9592-488f7c2a36c4" providerId="ADAL" clId="{F5FA4D09-911B-424C-92FE-3F725BC947CA}" dt="2026-03-27T15:36:38.139" v="19351" actId="6549"/>
          <ac:spMkLst>
            <pc:docMk/>
            <pc:sldMk cId="469563915" sldId="1623"/>
            <ac:spMk id="2" creationId="{31AC8B0B-52E0-17F8-79CD-F3AFE56956D6}"/>
          </ac:spMkLst>
        </pc:spChg>
        <pc:spChg chg="mod">
          <ac:chgData name="Pritchard, Cindy" userId="26239436-f244-48ee-9592-488f7c2a36c4" providerId="ADAL" clId="{F5FA4D09-911B-424C-92FE-3F725BC947CA}" dt="2026-03-27T15:38:19.511" v="19545" actId="20577"/>
          <ac:spMkLst>
            <pc:docMk/>
            <pc:sldMk cId="469563915" sldId="1623"/>
            <ac:spMk id="3" creationId="{675DE5F3-7694-547E-AA98-1C5B3834B032}"/>
          </ac:spMkLst>
        </pc:spChg>
        <pc:spChg chg="add mod">
          <ac:chgData name="Pritchard, Cindy" userId="26239436-f244-48ee-9592-488f7c2a36c4" providerId="ADAL" clId="{F5FA4D09-911B-424C-92FE-3F725BC947CA}" dt="2026-03-27T15:37:34.396" v="19390" actId="122"/>
          <ac:spMkLst>
            <pc:docMk/>
            <pc:sldMk cId="469563915" sldId="1623"/>
            <ac:spMk id="4" creationId="{4BE27C17-3EF8-B1D9-028D-FC8E95BCE569}"/>
          </ac:spMkLst>
        </pc:spChg>
        <pc:picChg chg="add mod">
          <ac:chgData name="Pritchard, Cindy" userId="26239436-f244-48ee-9592-488f7c2a36c4" providerId="ADAL" clId="{F5FA4D09-911B-424C-92FE-3F725BC947CA}" dt="2026-03-27T15:37:53.354" v="19393" actId="1076"/>
          <ac:picMkLst>
            <pc:docMk/>
            <pc:sldMk cId="469563915" sldId="1623"/>
            <ac:picMk id="5" creationId="{3A47B146-A61B-A5A7-CE25-9CD78D777A4F}"/>
          </ac:picMkLst>
        </pc:picChg>
      </pc:sldChg>
      <pc:sldChg chg="new del">
        <pc:chgData name="Pritchard, Cindy" userId="26239436-f244-48ee-9592-488f7c2a36c4" providerId="ADAL" clId="{F5FA4D09-911B-424C-92FE-3F725BC947CA}" dt="2026-03-27T14:53:37.079" v="16147" actId="2696"/>
        <pc:sldMkLst>
          <pc:docMk/>
          <pc:sldMk cId="1299906531" sldId="1623"/>
        </pc:sldMkLst>
      </pc:sldChg>
      <pc:sldChg chg="new del">
        <pc:chgData name="Pritchard, Cindy" userId="26239436-f244-48ee-9592-488f7c2a36c4" providerId="ADAL" clId="{F5FA4D09-911B-424C-92FE-3F725BC947CA}" dt="2026-03-27T14:18:34.370" v="15986" actId="2696"/>
        <pc:sldMkLst>
          <pc:docMk/>
          <pc:sldMk cId="1300785118" sldId="1623"/>
        </pc:sldMkLst>
      </pc:sldChg>
      <pc:sldChg chg="new del">
        <pc:chgData name="Pritchard, Cindy" userId="26239436-f244-48ee-9592-488f7c2a36c4" providerId="ADAL" clId="{F5FA4D09-911B-424C-92FE-3F725BC947CA}" dt="2026-03-27T14:52:59.288" v="16040" actId="2696"/>
        <pc:sldMkLst>
          <pc:docMk/>
          <pc:sldMk cId="3113715893" sldId="1623"/>
        </pc:sldMkLst>
      </pc:sldChg>
      <pc:sldChg chg="addSp modSp new del">
        <pc:chgData name="Pritchard, Cindy" userId="26239436-f244-48ee-9592-488f7c2a36c4" providerId="ADAL" clId="{F5FA4D09-911B-424C-92FE-3F725BC947CA}" dt="2026-03-27T14:18:20.991" v="15983" actId="2696"/>
        <pc:sldMkLst>
          <pc:docMk/>
          <pc:sldMk cId="3683148128" sldId="1624"/>
        </pc:sldMkLst>
        <pc:picChg chg="add mod">
          <ac:chgData name="Pritchard, Cindy" userId="26239436-f244-48ee-9592-488f7c2a36c4" providerId="ADAL" clId="{F5FA4D09-911B-424C-92FE-3F725BC947CA}" dt="2026-03-27T13:59:54.302" v="15912"/>
          <ac:picMkLst>
            <pc:docMk/>
            <pc:sldMk cId="3683148128" sldId="1624"/>
            <ac:picMk id="4" creationId="{87A5F747-DFF5-EEE9-4F93-C9519D9B2E46}"/>
          </ac:picMkLst>
        </pc:picChg>
      </pc:sldChg>
      <pc:sldChg chg="new del">
        <pc:chgData name="Pritchard, Cindy" userId="26239436-f244-48ee-9592-488f7c2a36c4" providerId="ADAL" clId="{F5FA4D09-911B-424C-92FE-3F725BC947CA}" dt="2026-03-27T14:18:23.677" v="15984" actId="2696"/>
        <pc:sldMkLst>
          <pc:docMk/>
          <pc:sldMk cId="1963894282" sldId="162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B6544F-CDAC-416F-AAAE-A84A8E3272F4}" type="datetimeFigureOut">
              <a:rPr lang="en-GB" smtClean="0"/>
              <a:t>27/03/2026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491DC0-483B-423F-A2E3-B8C8FB14D9CB}" type="slidenum">
              <a:rPr lang="en-GB" smtClean="0"/>
              <a:t>‹#›</a:t>
            </a:fld>
            <a:endParaRPr lang="en-GB" dirty="0"/>
          </a:p>
        </p:txBody>
      </p:sp>
    </p:spTree>
    <p:extLst>
      <p:ext uri="{BB962C8B-B14F-4D97-AF65-F5344CB8AC3E}">
        <p14:creationId xmlns:p14="http://schemas.microsoft.com/office/powerpoint/2010/main" val="16306356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1</a:t>
            </a:fld>
            <a:endParaRPr lang="en-GB" dirty="0"/>
          </a:p>
        </p:txBody>
      </p:sp>
    </p:spTree>
    <p:extLst>
      <p:ext uri="{BB962C8B-B14F-4D97-AF65-F5344CB8AC3E}">
        <p14:creationId xmlns:p14="http://schemas.microsoft.com/office/powerpoint/2010/main" val="4792708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b="0" i="0" dirty="0">
                <a:solidFill>
                  <a:srgbClr val="000000"/>
                </a:solidFill>
                <a:effectLst/>
                <a:highlight>
                  <a:srgbClr val="FFFFFF"/>
                </a:highlight>
                <a:latin typeface="Roboto" panose="02000000000000000000" pitchFamily="2" charset="0"/>
              </a:rPr>
              <a:t>Ensure staff are aware that the training materials can be difficult to see and hear. Identify for staff who they should speak to if they are upset or need to talk (this can be identified with the Head prior to update training. </a:t>
            </a:r>
            <a:endParaRPr lang="en-GB" dirty="0"/>
          </a:p>
        </p:txBody>
      </p:sp>
      <p:sp>
        <p:nvSpPr>
          <p:cNvPr id="4" name="Slide Number Placeholder 3"/>
          <p:cNvSpPr>
            <a:spLocks noGrp="1"/>
          </p:cNvSpPr>
          <p:nvPr>
            <p:ph type="sldNum" sz="quarter" idx="5"/>
          </p:nvPr>
        </p:nvSpPr>
        <p:spPr/>
        <p:txBody>
          <a:bodyPr/>
          <a:lstStyle/>
          <a:p>
            <a:fld id="{B5DE938A-B903-421C-BD1C-2C005DFE24ED}" type="slidenum">
              <a:rPr lang="en-GB" smtClean="0"/>
              <a:t>2</a:t>
            </a:fld>
            <a:endParaRPr lang="en-GB" dirty="0"/>
          </a:p>
        </p:txBody>
      </p:sp>
    </p:spTree>
    <p:extLst>
      <p:ext uri="{BB962C8B-B14F-4D97-AF65-F5344CB8AC3E}">
        <p14:creationId xmlns:p14="http://schemas.microsoft.com/office/powerpoint/2010/main" val="2877816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3</a:t>
            </a:fld>
            <a:endParaRPr lang="en-GB" dirty="0"/>
          </a:p>
        </p:txBody>
      </p:sp>
    </p:spTree>
    <p:extLst>
      <p:ext uri="{BB962C8B-B14F-4D97-AF65-F5344CB8AC3E}">
        <p14:creationId xmlns:p14="http://schemas.microsoft.com/office/powerpoint/2010/main" val="2871405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4</a:t>
            </a:fld>
            <a:endParaRPr lang="en-GB" dirty="0"/>
          </a:p>
        </p:txBody>
      </p:sp>
    </p:spTree>
    <p:extLst>
      <p:ext uri="{BB962C8B-B14F-4D97-AF65-F5344CB8AC3E}">
        <p14:creationId xmlns:p14="http://schemas.microsoft.com/office/powerpoint/2010/main" val="14289037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I’ve put this separately to draw your attention to this as DSLs – it is likely to be helpful to attend and is being facilitated by HCC Health colleagues who run the training on pre and postvention. PSHE leads have been invited and this has gone out via school coms, but I would also recommend DSLs attend so they are aware and also know who specialist colleagues in health are who are supporting with this. </a:t>
            </a:r>
          </a:p>
        </p:txBody>
      </p:sp>
      <p:sp>
        <p:nvSpPr>
          <p:cNvPr id="4" name="Slide Number Placeholder 3"/>
          <p:cNvSpPr>
            <a:spLocks noGrp="1"/>
          </p:cNvSpPr>
          <p:nvPr>
            <p:ph type="sldNum" sz="quarter" idx="5"/>
          </p:nvPr>
        </p:nvSpPr>
        <p:spPr/>
        <p:txBody>
          <a:bodyPr/>
          <a:lstStyle/>
          <a:p>
            <a:fld id="{42491DC0-483B-423F-A2E3-B8C8FB14D9CB}" type="slidenum">
              <a:rPr lang="en-GB" smtClean="0"/>
              <a:t>5</a:t>
            </a:fld>
            <a:endParaRPr lang="en-GB" dirty="0"/>
          </a:p>
        </p:txBody>
      </p:sp>
    </p:spTree>
    <p:extLst>
      <p:ext uri="{BB962C8B-B14F-4D97-AF65-F5344CB8AC3E}">
        <p14:creationId xmlns:p14="http://schemas.microsoft.com/office/powerpoint/2010/main" val="1696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6</a:t>
            </a:fld>
            <a:endParaRPr lang="en-GB" dirty="0"/>
          </a:p>
        </p:txBody>
      </p:sp>
    </p:spTree>
    <p:extLst>
      <p:ext uri="{BB962C8B-B14F-4D97-AF65-F5344CB8AC3E}">
        <p14:creationId xmlns:p14="http://schemas.microsoft.com/office/powerpoint/2010/main" val="4075672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C778B-4FBB-C002-19C4-C44A065EC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4B102-279E-01E3-B0F8-EFEF7E03EF1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F133A80-720D-A0F5-2E21-DEF65F1A0CF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E4512A5-15C1-7A3C-4204-A5E268102E0F}"/>
              </a:ext>
            </a:extLst>
          </p:cNvPr>
          <p:cNvSpPr>
            <a:spLocks noGrp="1"/>
          </p:cNvSpPr>
          <p:nvPr>
            <p:ph type="sldNum" sz="quarter" idx="5"/>
          </p:nvPr>
        </p:nvSpPr>
        <p:spPr/>
        <p:txBody>
          <a:bodyPr/>
          <a:lstStyle/>
          <a:p>
            <a:fld id="{AE0AF00E-D5CE-467E-86C5-C94CD44F677C}" type="slidenum">
              <a:rPr lang="en-GB" smtClean="0"/>
              <a:t>7</a:t>
            </a:fld>
            <a:endParaRPr lang="en-GB" dirty="0"/>
          </a:p>
        </p:txBody>
      </p:sp>
    </p:spTree>
    <p:extLst>
      <p:ext uri="{BB962C8B-B14F-4D97-AF65-F5344CB8AC3E}">
        <p14:creationId xmlns:p14="http://schemas.microsoft.com/office/powerpoint/2010/main" val="2318577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E0AF00E-D5CE-467E-86C5-C94CD44F677C}" type="slidenum">
              <a:rPr lang="en-GB" smtClean="0"/>
              <a:t>8</a:t>
            </a:fld>
            <a:endParaRPr lang="en-GB" dirty="0"/>
          </a:p>
        </p:txBody>
      </p:sp>
    </p:spTree>
    <p:extLst>
      <p:ext uri="{BB962C8B-B14F-4D97-AF65-F5344CB8AC3E}">
        <p14:creationId xmlns:p14="http://schemas.microsoft.com/office/powerpoint/2010/main" val="40853952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0CD6B-C119-3151-9A70-68E512EBCE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DB983C-EAE0-05B9-47DE-E774B163AB3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BC25C7A-661B-02D2-EFD5-758F7CAD5D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44ACFE9-E366-7E0F-A036-606C46FB29B6}"/>
              </a:ext>
            </a:extLst>
          </p:cNvPr>
          <p:cNvSpPr>
            <a:spLocks noGrp="1"/>
          </p:cNvSpPr>
          <p:nvPr>
            <p:ph type="sldNum" sz="quarter" idx="5"/>
          </p:nvPr>
        </p:nvSpPr>
        <p:spPr/>
        <p:txBody>
          <a:bodyPr/>
          <a:lstStyle/>
          <a:p>
            <a:fld id="{42491DC0-483B-423F-A2E3-B8C8FB14D9CB}" type="slidenum">
              <a:rPr lang="en-GB" smtClean="0"/>
              <a:t>9</a:t>
            </a:fld>
            <a:endParaRPr lang="en-GB" dirty="0"/>
          </a:p>
        </p:txBody>
      </p:sp>
    </p:spTree>
    <p:extLst>
      <p:ext uri="{BB962C8B-B14F-4D97-AF65-F5344CB8AC3E}">
        <p14:creationId xmlns:p14="http://schemas.microsoft.com/office/powerpoint/2010/main" val="25680803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10</a:t>
            </a:fld>
            <a:endParaRPr lang="en-GB" dirty="0"/>
          </a:p>
        </p:txBody>
      </p:sp>
    </p:spTree>
    <p:extLst>
      <p:ext uri="{BB962C8B-B14F-4D97-AF65-F5344CB8AC3E}">
        <p14:creationId xmlns:p14="http://schemas.microsoft.com/office/powerpoint/2010/main" val="9831807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F82B4-A199-778E-A2B1-4EED9B1FF6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C7986-5B31-06FD-4043-E39A672423C9}"/>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CAC13854-EAB2-9013-B566-10ECC2CF969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C047896-5386-7170-CA0A-B9648808D624}"/>
              </a:ext>
            </a:extLst>
          </p:cNvPr>
          <p:cNvSpPr>
            <a:spLocks noGrp="1"/>
          </p:cNvSpPr>
          <p:nvPr>
            <p:ph type="sldNum" sz="quarter" idx="5"/>
          </p:nvPr>
        </p:nvSpPr>
        <p:spPr/>
        <p:txBody>
          <a:bodyPr/>
          <a:lstStyle/>
          <a:p>
            <a:fld id="{42491DC0-483B-423F-A2E3-B8C8FB14D9CB}" type="slidenum">
              <a:rPr lang="en-GB" smtClean="0"/>
              <a:t>11</a:t>
            </a:fld>
            <a:endParaRPr lang="en-GB" dirty="0"/>
          </a:p>
        </p:txBody>
      </p:sp>
    </p:spTree>
    <p:extLst>
      <p:ext uri="{BB962C8B-B14F-4D97-AF65-F5344CB8AC3E}">
        <p14:creationId xmlns:p14="http://schemas.microsoft.com/office/powerpoint/2010/main" val="336649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12</a:t>
            </a:fld>
            <a:endParaRPr lang="en-GB" dirty="0"/>
          </a:p>
        </p:txBody>
      </p:sp>
    </p:spTree>
    <p:extLst>
      <p:ext uri="{BB962C8B-B14F-4D97-AF65-F5344CB8AC3E}">
        <p14:creationId xmlns:p14="http://schemas.microsoft.com/office/powerpoint/2010/main" val="38434478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1521A-E225-A4C5-18BD-AED5957B17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8EB861-FB48-537F-09AD-34BA0E821875}"/>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E9A4739A-2DC4-36DC-F995-0871955C4AB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84FE833-4CC6-2ADB-A946-4B3C0C8561B0}"/>
              </a:ext>
            </a:extLst>
          </p:cNvPr>
          <p:cNvSpPr>
            <a:spLocks noGrp="1"/>
          </p:cNvSpPr>
          <p:nvPr>
            <p:ph type="sldNum" sz="quarter" idx="5"/>
          </p:nvPr>
        </p:nvSpPr>
        <p:spPr/>
        <p:txBody>
          <a:bodyPr/>
          <a:lstStyle/>
          <a:p>
            <a:fld id="{42491DC0-483B-423F-A2E3-B8C8FB14D9CB}" type="slidenum">
              <a:rPr lang="en-GB" smtClean="0"/>
              <a:t>13</a:t>
            </a:fld>
            <a:endParaRPr lang="en-GB" dirty="0"/>
          </a:p>
        </p:txBody>
      </p:sp>
    </p:spTree>
    <p:extLst>
      <p:ext uri="{BB962C8B-B14F-4D97-AF65-F5344CB8AC3E}">
        <p14:creationId xmlns:p14="http://schemas.microsoft.com/office/powerpoint/2010/main" val="6190423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14</a:t>
            </a:fld>
            <a:endParaRPr lang="en-GB" dirty="0"/>
          </a:p>
        </p:txBody>
      </p:sp>
    </p:spTree>
    <p:extLst>
      <p:ext uri="{BB962C8B-B14F-4D97-AF65-F5344CB8AC3E}">
        <p14:creationId xmlns:p14="http://schemas.microsoft.com/office/powerpoint/2010/main" val="22444631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15</a:t>
            </a:fld>
            <a:endParaRPr lang="en-GB" dirty="0"/>
          </a:p>
        </p:txBody>
      </p:sp>
    </p:spTree>
    <p:extLst>
      <p:ext uri="{BB962C8B-B14F-4D97-AF65-F5344CB8AC3E}">
        <p14:creationId xmlns:p14="http://schemas.microsoft.com/office/powerpoint/2010/main" val="2581230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8C0C54-DF79-8B04-B605-77FACDBAD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9CC445-9CB2-DE04-D8DB-0C2D3C79F33D}"/>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7F365B0-0684-7A8A-9F51-1A2B84D2D25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D2E9932-32D6-B5B0-271E-0266CBAF539F}"/>
              </a:ext>
            </a:extLst>
          </p:cNvPr>
          <p:cNvSpPr>
            <a:spLocks noGrp="1"/>
          </p:cNvSpPr>
          <p:nvPr>
            <p:ph type="sldNum" sz="quarter" idx="5"/>
          </p:nvPr>
        </p:nvSpPr>
        <p:spPr/>
        <p:txBody>
          <a:bodyPr/>
          <a:lstStyle/>
          <a:p>
            <a:fld id="{42491DC0-483B-423F-A2E3-B8C8FB14D9CB}" type="slidenum">
              <a:rPr lang="en-GB" smtClean="0"/>
              <a:t>16</a:t>
            </a:fld>
            <a:endParaRPr lang="en-GB" dirty="0"/>
          </a:p>
        </p:txBody>
      </p:sp>
    </p:spTree>
    <p:extLst>
      <p:ext uri="{BB962C8B-B14F-4D97-AF65-F5344CB8AC3E}">
        <p14:creationId xmlns:p14="http://schemas.microsoft.com/office/powerpoint/2010/main" val="1690470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2ECF1-06E9-AD68-B7EE-580DDDCFF6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ECB49-DFE2-3072-F2F8-2721A2F2AF77}"/>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47C02EAB-FDF4-1136-885D-17D5C5DC5D5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F1AEB2C-B3CD-EB08-4055-C3C3BC7EEEF8}"/>
              </a:ext>
            </a:extLst>
          </p:cNvPr>
          <p:cNvSpPr>
            <a:spLocks noGrp="1"/>
          </p:cNvSpPr>
          <p:nvPr>
            <p:ph type="sldNum" sz="quarter" idx="5"/>
          </p:nvPr>
        </p:nvSpPr>
        <p:spPr/>
        <p:txBody>
          <a:bodyPr/>
          <a:lstStyle/>
          <a:p>
            <a:fld id="{42491DC0-483B-423F-A2E3-B8C8FB14D9CB}" type="slidenum">
              <a:rPr lang="en-GB" smtClean="0"/>
              <a:t>17</a:t>
            </a:fld>
            <a:endParaRPr lang="en-GB" dirty="0"/>
          </a:p>
        </p:txBody>
      </p:sp>
    </p:spTree>
    <p:extLst>
      <p:ext uri="{BB962C8B-B14F-4D97-AF65-F5344CB8AC3E}">
        <p14:creationId xmlns:p14="http://schemas.microsoft.com/office/powerpoint/2010/main" val="14320414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18</a:t>
            </a:fld>
            <a:endParaRPr lang="en-GB" dirty="0"/>
          </a:p>
        </p:txBody>
      </p:sp>
    </p:spTree>
    <p:extLst>
      <p:ext uri="{BB962C8B-B14F-4D97-AF65-F5344CB8AC3E}">
        <p14:creationId xmlns:p14="http://schemas.microsoft.com/office/powerpoint/2010/main" val="28380368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19</a:t>
            </a:fld>
            <a:endParaRPr lang="en-GB" dirty="0"/>
          </a:p>
        </p:txBody>
      </p:sp>
    </p:spTree>
    <p:extLst>
      <p:ext uri="{BB962C8B-B14F-4D97-AF65-F5344CB8AC3E}">
        <p14:creationId xmlns:p14="http://schemas.microsoft.com/office/powerpoint/2010/main" val="34550008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20</a:t>
            </a:fld>
            <a:endParaRPr lang="en-GB" dirty="0"/>
          </a:p>
        </p:txBody>
      </p:sp>
    </p:spTree>
    <p:extLst>
      <p:ext uri="{BB962C8B-B14F-4D97-AF65-F5344CB8AC3E}">
        <p14:creationId xmlns:p14="http://schemas.microsoft.com/office/powerpoint/2010/main" val="20729364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9B09E-7A8B-F3BE-BA3F-603B4C2AE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4CB67E-9693-163F-379D-0BAB5020D36A}"/>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6ECDC75-D615-55D1-8222-71C44069D6A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85D3B76-4A7C-B713-F595-8BE9D347F362}"/>
              </a:ext>
            </a:extLst>
          </p:cNvPr>
          <p:cNvSpPr>
            <a:spLocks noGrp="1"/>
          </p:cNvSpPr>
          <p:nvPr>
            <p:ph type="sldNum" sz="quarter" idx="5"/>
          </p:nvPr>
        </p:nvSpPr>
        <p:spPr/>
        <p:txBody>
          <a:bodyPr/>
          <a:lstStyle/>
          <a:p>
            <a:fld id="{42491DC0-483B-423F-A2E3-B8C8FB14D9CB}" type="slidenum">
              <a:rPr lang="en-GB" smtClean="0"/>
              <a:t>21</a:t>
            </a:fld>
            <a:endParaRPr lang="en-GB" dirty="0"/>
          </a:p>
        </p:txBody>
      </p:sp>
    </p:spTree>
    <p:extLst>
      <p:ext uri="{BB962C8B-B14F-4D97-AF65-F5344CB8AC3E}">
        <p14:creationId xmlns:p14="http://schemas.microsoft.com/office/powerpoint/2010/main" val="9537351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22</a:t>
            </a:fld>
            <a:endParaRPr lang="en-GB" dirty="0"/>
          </a:p>
        </p:txBody>
      </p:sp>
    </p:spTree>
    <p:extLst>
      <p:ext uri="{BB962C8B-B14F-4D97-AF65-F5344CB8AC3E}">
        <p14:creationId xmlns:p14="http://schemas.microsoft.com/office/powerpoint/2010/main" val="18166581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B30158-47D2-2B5B-C840-0EB0B1842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FA88D2-0524-A8D4-0B0D-EB4DFED89EFC}"/>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9E96F00F-6E0D-14FE-9CCE-AD2D390BC53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ED141DB-E22F-4ADC-7FA9-B49CBCF7F296}"/>
              </a:ext>
            </a:extLst>
          </p:cNvPr>
          <p:cNvSpPr>
            <a:spLocks noGrp="1"/>
          </p:cNvSpPr>
          <p:nvPr>
            <p:ph type="sldNum" sz="quarter" idx="5"/>
          </p:nvPr>
        </p:nvSpPr>
        <p:spPr/>
        <p:txBody>
          <a:bodyPr/>
          <a:lstStyle/>
          <a:p>
            <a:fld id="{42491DC0-483B-423F-A2E3-B8C8FB14D9CB}" type="slidenum">
              <a:rPr lang="en-GB" smtClean="0"/>
              <a:t>23</a:t>
            </a:fld>
            <a:endParaRPr lang="en-GB" dirty="0"/>
          </a:p>
        </p:txBody>
      </p:sp>
    </p:spTree>
    <p:extLst>
      <p:ext uri="{BB962C8B-B14F-4D97-AF65-F5344CB8AC3E}">
        <p14:creationId xmlns:p14="http://schemas.microsoft.com/office/powerpoint/2010/main" val="33292404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24</a:t>
            </a:fld>
            <a:endParaRPr lang="en-GB" dirty="0"/>
          </a:p>
        </p:txBody>
      </p:sp>
    </p:spTree>
    <p:extLst>
      <p:ext uri="{BB962C8B-B14F-4D97-AF65-F5344CB8AC3E}">
        <p14:creationId xmlns:p14="http://schemas.microsoft.com/office/powerpoint/2010/main" val="21432486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25</a:t>
            </a:fld>
            <a:endParaRPr lang="en-GB" dirty="0"/>
          </a:p>
        </p:txBody>
      </p:sp>
    </p:spTree>
    <p:extLst>
      <p:ext uri="{BB962C8B-B14F-4D97-AF65-F5344CB8AC3E}">
        <p14:creationId xmlns:p14="http://schemas.microsoft.com/office/powerpoint/2010/main" val="3414739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413749-B1D3-8A95-4EFD-CC3701870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96CF4-6FF3-7B8D-7C89-FD0255274C4E}"/>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3149369F-C8DF-E5C8-6D13-D5912D2344D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7329D96-5382-4791-B842-EE63F073DDC3}"/>
              </a:ext>
            </a:extLst>
          </p:cNvPr>
          <p:cNvSpPr>
            <a:spLocks noGrp="1"/>
          </p:cNvSpPr>
          <p:nvPr>
            <p:ph type="sldNum" sz="quarter" idx="5"/>
          </p:nvPr>
        </p:nvSpPr>
        <p:spPr/>
        <p:txBody>
          <a:bodyPr/>
          <a:lstStyle/>
          <a:p>
            <a:fld id="{42491DC0-483B-423F-A2E3-B8C8FB14D9CB}" type="slidenum">
              <a:rPr lang="en-GB" smtClean="0"/>
              <a:t>26</a:t>
            </a:fld>
            <a:endParaRPr lang="en-GB" dirty="0"/>
          </a:p>
        </p:txBody>
      </p:sp>
    </p:spTree>
    <p:extLst>
      <p:ext uri="{BB962C8B-B14F-4D97-AF65-F5344CB8AC3E}">
        <p14:creationId xmlns:p14="http://schemas.microsoft.com/office/powerpoint/2010/main" val="12105804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27</a:t>
            </a:fld>
            <a:endParaRPr lang="en-GB" dirty="0"/>
          </a:p>
        </p:txBody>
      </p:sp>
    </p:spTree>
    <p:extLst>
      <p:ext uri="{BB962C8B-B14F-4D97-AF65-F5344CB8AC3E}">
        <p14:creationId xmlns:p14="http://schemas.microsoft.com/office/powerpoint/2010/main" val="16705997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28</a:t>
            </a:fld>
            <a:endParaRPr lang="en-GB" dirty="0"/>
          </a:p>
        </p:txBody>
      </p:sp>
    </p:spTree>
    <p:extLst>
      <p:ext uri="{BB962C8B-B14F-4D97-AF65-F5344CB8AC3E}">
        <p14:creationId xmlns:p14="http://schemas.microsoft.com/office/powerpoint/2010/main" val="831412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29</a:t>
            </a:fld>
            <a:endParaRPr lang="en-GB" dirty="0"/>
          </a:p>
        </p:txBody>
      </p:sp>
    </p:spTree>
    <p:extLst>
      <p:ext uri="{BB962C8B-B14F-4D97-AF65-F5344CB8AC3E}">
        <p14:creationId xmlns:p14="http://schemas.microsoft.com/office/powerpoint/2010/main" val="2779816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30</a:t>
            </a:fld>
            <a:endParaRPr lang="en-GB" dirty="0"/>
          </a:p>
        </p:txBody>
      </p:sp>
    </p:spTree>
    <p:extLst>
      <p:ext uri="{BB962C8B-B14F-4D97-AF65-F5344CB8AC3E}">
        <p14:creationId xmlns:p14="http://schemas.microsoft.com/office/powerpoint/2010/main" val="25156737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31</a:t>
            </a:fld>
            <a:endParaRPr lang="en-GB" dirty="0"/>
          </a:p>
        </p:txBody>
      </p:sp>
    </p:spTree>
    <p:extLst>
      <p:ext uri="{BB962C8B-B14F-4D97-AF65-F5344CB8AC3E}">
        <p14:creationId xmlns:p14="http://schemas.microsoft.com/office/powerpoint/2010/main" val="16129132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32</a:t>
            </a:fld>
            <a:endParaRPr lang="en-GB" dirty="0"/>
          </a:p>
        </p:txBody>
      </p:sp>
    </p:spTree>
    <p:extLst>
      <p:ext uri="{BB962C8B-B14F-4D97-AF65-F5344CB8AC3E}">
        <p14:creationId xmlns:p14="http://schemas.microsoft.com/office/powerpoint/2010/main" val="36963690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33</a:t>
            </a:fld>
            <a:endParaRPr lang="en-GB" dirty="0"/>
          </a:p>
        </p:txBody>
      </p:sp>
    </p:spTree>
    <p:extLst>
      <p:ext uri="{BB962C8B-B14F-4D97-AF65-F5344CB8AC3E}">
        <p14:creationId xmlns:p14="http://schemas.microsoft.com/office/powerpoint/2010/main" val="20677287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34</a:t>
            </a:fld>
            <a:endParaRPr lang="en-GB" dirty="0"/>
          </a:p>
        </p:txBody>
      </p:sp>
    </p:spTree>
    <p:extLst>
      <p:ext uri="{BB962C8B-B14F-4D97-AF65-F5344CB8AC3E}">
        <p14:creationId xmlns:p14="http://schemas.microsoft.com/office/powerpoint/2010/main" val="10593174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35</a:t>
            </a:fld>
            <a:endParaRPr lang="en-GB" dirty="0"/>
          </a:p>
        </p:txBody>
      </p:sp>
    </p:spTree>
    <p:extLst>
      <p:ext uri="{BB962C8B-B14F-4D97-AF65-F5344CB8AC3E}">
        <p14:creationId xmlns:p14="http://schemas.microsoft.com/office/powerpoint/2010/main" val="39898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36</a:t>
            </a:fld>
            <a:endParaRPr lang="en-GB" dirty="0"/>
          </a:p>
        </p:txBody>
      </p:sp>
    </p:spTree>
    <p:extLst>
      <p:ext uri="{BB962C8B-B14F-4D97-AF65-F5344CB8AC3E}">
        <p14:creationId xmlns:p14="http://schemas.microsoft.com/office/powerpoint/2010/main" val="44129956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38</a:t>
            </a:fld>
            <a:endParaRPr lang="en-GB" dirty="0"/>
          </a:p>
        </p:txBody>
      </p:sp>
    </p:spTree>
    <p:extLst>
      <p:ext uri="{BB962C8B-B14F-4D97-AF65-F5344CB8AC3E}">
        <p14:creationId xmlns:p14="http://schemas.microsoft.com/office/powerpoint/2010/main" val="214485201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n-GB" sz="1050" kern="1200" dirty="0">
                <a:solidFill>
                  <a:schemeClr val="tx1"/>
                </a:solidFill>
                <a:effectLst/>
                <a:latin typeface="+mn-lt"/>
                <a:ea typeface="+mn-ea"/>
                <a:cs typeface="+mn-cs"/>
              </a:rPr>
              <a:t>NSPCC Learning has published a Helplines insight briefing on experiences of intrafamilial sexual abuse. The briefing draws on insights from 1,042 contacts to the NSPCC Helpline where adults raised concerns about intrafamilial sexual abuse and 573 Childline counselling sessions with children and young people who discussed intrafamilial sexual abuse between April 2024 to March 2025. The briefing shares the voices of children, young people and adults as they describe the impact of sexual abuse by a family member on their lives. It also highlights their varied experiences of choosing to report including barriers such as conflicting feelings about family members and feelings of shame and guilt</a:t>
            </a:r>
            <a:r>
              <a:rPr lang="en-GB" sz="1200" kern="1200" dirty="0">
                <a:solidFill>
                  <a:schemeClr val="tx1"/>
                </a:solidFill>
                <a:effectLst/>
                <a:latin typeface="+mn-lt"/>
                <a:ea typeface="+mn-ea"/>
                <a:cs typeface="+mn-cs"/>
              </a:rPr>
              <a:t>.</a:t>
            </a:r>
            <a:endParaRPr lang="en-GB" dirty="0"/>
          </a:p>
        </p:txBody>
      </p:sp>
      <p:sp>
        <p:nvSpPr>
          <p:cNvPr id="4" name="Slide Number Placeholder 3"/>
          <p:cNvSpPr>
            <a:spLocks noGrp="1"/>
          </p:cNvSpPr>
          <p:nvPr>
            <p:ph type="sldNum" sz="quarter" idx="5"/>
          </p:nvPr>
        </p:nvSpPr>
        <p:spPr/>
        <p:txBody>
          <a:bodyPr/>
          <a:lstStyle/>
          <a:p>
            <a:fld id="{42491DC0-483B-423F-A2E3-B8C8FB14D9CB}" type="slidenum">
              <a:rPr lang="en-GB" smtClean="0"/>
              <a:t>39</a:t>
            </a:fld>
            <a:endParaRPr lang="en-GB" dirty="0"/>
          </a:p>
        </p:txBody>
      </p:sp>
    </p:spTree>
    <p:extLst>
      <p:ext uri="{BB962C8B-B14F-4D97-AF65-F5344CB8AC3E}">
        <p14:creationId xmlns:p14="http://schemas.microsoft.com/office/powerpoint/2010/main" val="32812227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99BCB53-E8D1-D109-AE03-16B405362C01}"/>
              </a:ext>
            </a:extLst>
          </p:cNvPr>
          <p:cNvSpPr txBox="1"/>
          <p:nvPr userDrawn="1"/>
        </p:nvSpPr>
        <p:spPr>
          <a:xfrm>
            <a:off x="1354137" y="5076579"/>
            <a:ext cx="21674139" cy="2246641"/>
          </a:xfrm>
          <a:prstGeom prst="rect">
            <a:avLst/>
          </a:prstGeom>
          <a:noFill/>
        </p:spPr>
        <p:txBody>
          <a:bodyPr wrap="square" rtlCol="0">
            <a:spAutoFit/>
          </a:bodyPr>
          <a:lstStyle/>
          <a:p>
            <a:r>
              <a:rPr lang="en-US" sz="13999" b="1" dirty="0">
                <a:solidFill>
                  <a:srgbClr val="429AD6"/>
                </a:solidFill>
                <a:latin typeface="Arial" panose="020B0604020202020204" pitchFamily="34" charset="0"/>
                <a:cs typeface="Arial" panose="020B0604020202020204" pitchFamily="34" charset="0"/>
              </a:rPr>
              <a:t>Title of presentation</a:t>
            </a:r>
          </a:p>
        </p:txBody>
      </p:sp>
      <p:sp>
        <p:nvSpPr>
          <p:cNvPr id="4" name="TextBox 3">
            <a:extLst>
              <a:ext uri="{FF2B5EF4-FFF2-40B4-BE49-F238E27FC236}">
                <a16:creationId xmlns:a16="http://schemas.microsoft.com/office/drawing/2014/main" id="{7DCF4D55-5900-C32A-75F6-37192EAD19BE}"/>
              </a:ext>
            </a:extLst>
          </p:cNvPr>
          <p:cNvSpPr txBox="1"/>
          <p:nvPr userDrawn="1"/>
        </p:nvSpPr>
        <p:spPr>
          <a:xfrm>
            <a:off x="1354138" y="8449169"/>
            <a:ext cx="21637625" cy="2308068"/>
          </a:xfrm>
          <a:prstGeom prst="rect">
            <a:avLst/>
          </a:prstGeom>
          <a:noFill/>
        </p:spPr>
        <p:txBody>
          <a:bodyPr wrap="square" rtlCol="0">
            <a:spAutoFit/>
          </a:bodyPr>
          <a:lstStyle/>
          <a:p>
            <a:r>
              <a:rPr lang="en-US" sz="7199" dirty="0">
                <a:solidFill>
                  <a:srgbClr val="429AD6"/>
                </a:solidFill>
                <a:latin typeface="Arial" panose="020B0604020202020204" pitchFamily="34" charset="0"/>
                <a:cs typeface="Arial" panose="020B0604020202020204" pitchFamily="34" charset="0"/>
              </a:rPr>
              <a:t>Day Month 202X</a:t>
            </a:r>
          </a:p>
          <a:p>
            <a:r>
              <a:rPr lang="en-US" sz="7199" dirty="0">
                <a:solidFill>
                  <a:srgbClr val="429AD6"/>
                </a:solidFill>
                <a:latin typeface="Arial" panose="020B0604020202020204" pitchFamily="34" charset="0"/>
                <a:cs typeface="Arial" panose="020B0604020202020204" pitchFamily="34" charset="0"/>
              </a:rPr>
              <a:t>Presenter or main contact</a:t>
            </a:r>
          </a:p>
        </p:txBody>
      </p:sp>
    </p:spTree>
    <p:extLst>
      <p:ext uri="{BB962C8B-B14F-4D97-AF65-F5344CB8AC3E}">
        <p14:creationId xmlns:p14="http://schemas.microsoft.com/office/powerpoint/2010/main" val="2751529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F09FFC12-0E90-0E0E-2E69-5FD8AC50C2B5}"/>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76B34C09-1552-D1A3-BA3A-0813A91CCE9F}"/>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51274992"/>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B034E8B8-9B74-C822-6BE7-2DBBC6474648}"/>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8" name="Text Placeholder 7">
            <a:extLst>
              <a:ext uri="{FF2B5EF4-FFF2-40B4-BE49-F238E27FC236}">
                <a16:creationId xmlns:a16="http://schemas.microsoft.com/office/drawing/2014/main" id="{B2C5FEDF-0E42-E34E-FF4A-9723C1432EB2}"/>
              </a:ext>
            </a:extLst>
          </p:cNvPr>
          <p:cNvSpPr>
            <a:spLocks noGrp="1"/>
          </p:cNvSpPr>
          <p:nvPr>
            <p:ph type="body" sz="quarter" idx="10"/>
          </p:nvPr>
        </p:nvSpPr>
        <p:spPr>
          <a:xfrm>
            <a:off x="1368001" y="4428000"/>
            <a:ext cx="21334413" cy="8286750"/>
          </a:xfrm>
          <a:prstGeom prst="rect">
            <a:avLst/>
          </a:prstGeom>
        </p:spPr>
        <p:txBody>
          <a:bodyPr/>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740853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94B2C531-0FE1-23AB-282E-8A00F4733ABC}"/>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940EB5C4-AC8B-6727-91E6-F830E2B5BEBE}"/>
              </a:ext>
            </a:extLst>
          </p:cNvPr>
          <p:cNvSpPr>
            <a:spLocks noGrp="1"/>
          </p:cNvSpPr>
          <p:nvPr>
            <p:ph type="body" sz="quarter" idx="10"/>
          </p:nvPr>
        </p:nvSpPr>
        <p:spPr>
          <a:xfrm>
            <a:off x="1368001" y="4428000"/>
            <a:ext cx="21334413" cy="8286750"/>
          </a:xfrm>
          <a:prstGeom prst="rect">
            <a:avLst/>
          </a:prstGeom>
        </p:spPr>
        <p:txBody>
          <a:bodyPr numCol="2"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444064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hree-column">
    <p:spTree>
      <p:nvGrpSpPr>
        <p:cNvPr id="1" name=""/>
        <p:cNvGrpSpPr/>
        <p:nvPr/>
      </p:nvGrpSpPr>
      <p:grpSpPr>
        <a:xfrm>
          <a:off x="0" y="0"/>
          <a:ext cx="0" cy="0"/>
          <a:chOff x="0" y="0"/>
          <a:chExt cx="0" cy="0"/>
        </a:xfrm>
      </p:grpSpPr>
      <p:sp>
        <p:nvSpPr>
          <p:cNvPr id="7" name="Title Placeholder 1">
            <a:extLst>
              <a:ext uri="{FF2B5EF4-FFF2-40B4-BE49-F238E27FC236}">
                <a16:creationId xmlns:a16="http://schemas.microsoft.com/office/drawing/2014/main" id="{2197031A-F39D-DAB3-81EA-64DB980B0253}"/>
              </a:ext>
            </a:extLst>
          </p:cNvPr>
          <p:cNvSpPr>
            <a:spLocks noGrp="1"/>
          </p:cNvSpPr>
          <p:nvPr>
            <p:ph type="title"/>
          </p:nvPr>
        </p:nvSpPr>
        <p:spPr>
          <a:xfrm>
            <a:off x="1371602" y="730251"/>
            <a:ext cx="21334522" cy="2651126"/>
          </a:xfrm>
          <a:prstGeom prst="rect">
            <a:avLst/>
          </a:prstGeom>
        </p:spPr>
        <p:txBody>
          <a:bodyPr vert="horz" lIns="91440" tIns="45720" rIns="91440" bIns="45720" rtlCol="0" anchor="ctr">
            <a:normAutofit/>
          </a:bodyPr>
          <a:lstStyle>
            <a:lvl1pPr>
              <a:defRPr>
                <a:solidFill>
                  <a:srgbClr val="429AD6"/>
                </a:solidFill>
              </a:defRPr>
            </a:lvl1pPr>
          </a:lstStyle>
          <a:p>
            <a:r>
              <a:rPr lang="en-GB"/>
              <a:t>Click to edit Master title style</a:t>
            </a:r>
            <a:endParaRPr lang="en-US"/>
          </a:p>
        </p:txBody>
      </p:sp>
      <p:sp>
        <p:nvSpPr>
          <p:cNvPr id="2" name="Text Placeholder 7">
            <a:extLst>
              <a:ext uri="{FF2B5EF4-FFF2-40B4-BE49-F238E27FC236}">
                <a16:creationId xmlns:a16="http://schemas.microsoft.com/office/drawing/2014/main" id="{28368E83-628D-127A-1DB8-81CCFF86BC14}"/>
              </a:ext>
            </a:extLst>
          </p:cNvPr>
          <p:cNvSpPr>
            <a:spLocks noGrp="1"/>
          </p:cNvSpPr>
          <p:nvPr>
            <p:ph type="body" sz="quarter" idx="10"/>
          </p:nvPr>
        </p:nvSpPr>
        <p:spPr>
          <a:xfrm>
            <a:off x="1368001" y="4428000"/>
            <a:ext cx="21334413" cy="8286750"/>
          </a:xfrm>
          <a:prstGeom prst="rect">
            <a:avLst/>
          </a:prstGeom>
        </p:spPr>
        <p:txBody>
          <a:bodyPr numCol="3" spcCol="180000"/>
          <a:lstStyle>
            <a:lvl1pPr>
              <a:defRPr b="1" i="0" baseline="0">
                <a:solidFill>
                  <a:srgbClr val="429AD6"/>
                </a:solidFill>
              </a:defRPr>
            </a:lvl1pPr>
            <a:lvl2pPr>
              <a:defRPr baseline="0">
                <a:solidFill>
                  <a:schemeClr val="tx1">
                    <a:lumMod val="75000"/>
                    <a:lumOff val="25000"/>
                  </a:schemeClr>
                </a:solidFill>
              </a:defRPr>
            </a:lvl2pPr>
            <a:lvl3pPr>
              <a:defRPr baseline="0">
                <a:solidFill>
                  <a:schemeClr val="tx1">
                    <a:lumMod val="75000"/>
                    <a:lumOff val="25000"/>
                  </a:schemeClr>
                </a:solidFill>
              </a:defRPr>
            </a:lvl3pPr>
            <a:lvl4pPr>
              <a:defRPr baseline="0">
                <a:solidFill>
                  <a:schemeClr val="tx1">
                    <a:lumMod val="75000"/>
                    <a:lumOff val="25000"/>
                  </a:schemeClr>
                </a:solidFill>
              </a:defRPr>
            </a:lvl4pPr>
            <a:lvl5pPr>
              <a:defRPr baseline="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14784929"/>
      </p:ext>
    </p:extLst>
  </p:cSld>
  <p:clrMapOvr>
    <a:masterClrMapping/>
  </p:clrMapOvr>
  <p:extLst>
    <p:ext uri="{DCECCB84-F9BA-43D5-87BE-67443E8EF086}">
      <p15:sldGuideLst xmlns:p15="http://schemas.microsoft.com/office/powerpoint/2012/main">
        <p15:guide id="1" orient="horz" pos="4320" userDrawn="1">
          <p15:clr>
            <a:srgbClr val="FBAE40"/>
          </p15:clr>
        </p15:guide>
        <p15:guide id="2" pos="76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2F213-3089-ACB8-1F43-CDC139F08AC1}"/>
              </a:ext>
            </a:extLst>
          </p:cNvPr>
          <p:cNvSpPr>
            <a:spLocks noGrp="1"/>
          </p:cNvSpPr>
          <p:nvPr>
            <p:ph type="ctrTitle"/>
          </p:nvPr>
        </p:nvSpPr>
        <p:spPr>
          <a:xfrm>
            <a:off x="3047802" y="2244726"/>
            <a:ext cx="18286810" cy="4775200"/>
          </a:xfrm>
        </p:spPr>
        <p:txBody>
          <a:bodyPr anchor="b"/>
          <a:lstStyle>
            <a:lvl1pPr algn="ctr">
              <a:defRPr sz="11999"/>
            </a:lvl1pPr>
          </a:lstStyle>
          <a:p>
            <a:r>
              <a:rPr lang="en-US"/>
              <a:t>Click to edit Master title style</a:t>
            </a:r>
            <a:endParaRPr lang="en-GB"/>
          </a:p>
        </p:txBody>
      </p:sp>
      <p:sp>
        <p:nvSpPr>
          <p:cNvPr id="3" name="Subtitle 2">
            <a:extLst>
              <a:ext uri="{FF2B5EF4-FFF2-40B4-BE49-F238E27FC236}">
                <a16:creationId xmlns:a16="http://schemas.microsoft.com/office/drawing/2014/main" id="{B2AE788E-7D7C-A5AF-8B83-B2932476E913}"/>
              </a:ext>
            </a:extLst>
          </p:cNvPr>
          <p:cNvSpPr>
            <a:spLocks noGrp="1"/>
          </p:cNvSpPr>
          <p:nvPr>
            <p:ph type="subTitle" idx="1"/>
          </p:nvPr>
        </p:nvSpPr>
        <p:spPr>
          <a:xfrm>
            <a:off x="3047802" y="7204076"/>
            <a:ext cx="18286810" cy="3311524"/>
          </a:xfrm>
        </p:spPr>
        <p:txBody>
          <a:bodyPr/>
          <a:lstStyle>
            <a:lvl1pPr marL="0" indent="0" algn="ctr">
              <a:buNone/>
              <a:defRPr sz="4800"/>
            </a:lvl1pPr>
            <a:lvl2pPr marL="914354" indent="0" algn="ctr">
              <a:buNone/>
              <a:defRPr sz="4000"/>
            </a:lvl2pPr>
            <a:lvl3pPr marL="1828709" indent="0" algn="ctr">
              <a:buNone/>
              <a:defRPr sz="3600"/>
            </a:lvl3pPr>
            <a:lvl4pPr marL="2743063" indent="0" algn="ctr">
              <a:buNone/>
              <a:defRPr sz="3200"/>
            </a:lvl4pPr>
            <a:lvl5pPr marL="3657417" indent="0" algn="ctr">
              <a:buNone/>
              <a:defRPr sz="3200"/>
            </a:lvl5pPr>
            <a:lvl6pPr marL="4571771" indent="0" algn="ctr">
              <a:buNone/>
              <a:defRPr sz="3200"/>
            </a:lvl6pPr>
            <a:lvl7pPr marL="5486126" indent="0" algn="ctr">
              <a:buNone/>
              <a:defRPr sz="3200"/>
            </a:lvl7pPr>
            <a:lvl8pPr marL="6400480" indent="0" algn="ctr">
              <a:buNone/>
              <a:defRPr sz="3200"/>
            </a:lvl8pPr>
            <a:lvl9pPr marL="7314834" indent="0" algn="ctr">
              <a:buNone/>
              <a:defRPr sz="32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5CAEEFF-68D4-106A-420B-8C9A5192004E}"/>
              </a:ext>
            </a:extLst>
          </p:cNvPr>
          <p:cNvSpPr>
            <a:spLocks noGrp="1"/>
          </p:cNvSpPr>
          <p:nvPr>
            <p:ph type="dt" sz="half" idx="10"/>
          </p:nvPr>
        </p:nvSpPr>
        <p:spPr/>
        <p:txBody>
          <a:bodyPr/>
          <a:lstStyle/>
          <a:p>
            <a:fld id="{37DAC503-D8CF-49C2-8AD3-18BA030DFB11}" type="datetimeFigureOut">
              <a:rPr lang="en-GB" smtClean="0"/>
              <a:t>27/03/2026</a:t>
            </a:fld>
            <a:endParaRPr lang="en-GB" dirty="0"/>
          </a:p>
        </p:txBody>
      </p:sp>
      <p:sp>
        <p:nvSpPr>
          <p:cNvPr id="5" name="Footer Placeholder 4">
            <a:extLst>
              <a:ext uri="{FF2B5EF4-FFF2-40B4-BE49-F238E27FC236}">
                <a16:creationId xmlns:a16="http://schemas.microsoft.com/office/drawing/2014/main" id="{E94E6160-ADFB-52D5-F451-36CEE6F8554E}"/>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1230FA5C-C279-6D0A-CCC2-524B140DB39D}"/>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1193379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F3266-D328-6BDE-2B36-BA50B380760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D5E8D9-5E5E-4E11-71CE-15FBF22C37E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7ED1106-8918-FA64-822B-0617EE13891F}"/>
              </a:ext>
            </a:extLst>
          </p:cNvPr>
          <p:cNvSpPr>
            <a:spLocks noGrp="1"/>
          </p:cNvSpPr>
          <p:nvPr>
            <p:ph type="dt" sz="half" idx="10"/>
          </p:nvPr>
        </p:nvSpPr>
        <p:spPr/>
        <p:txBody>
          <a:bodyPr/>
          <a:lstStyle/>
          <a:p>
            <a:fld id="{37DAC503-D8CF-49C2-8AD3-18BA030DFB11}" type="datetimeFigureOut">
              <a:rPr lang="en-GB" smtClean="0"/>
              <a:t>27/03/2026</a:t>
            </a:fld>
            <a:endParaRPr lang="en-GB" dirty="0"/>
          </a:p>
        </p:txBody>
      </p:sp>
      <p:sp>
        <p:nvSpPr>
          <p:cNvPr id="5" name="Footer Placeholder 4">
            <a:extLst>
              <a:ext uri="{FF2B5EF4-FFF2-40B4-BE49-F238E27FC236}">
                <a16:creationId xmlns:a16="http://schemas.microsoft.com/office/drawing/2014/main" id="{13D09CC0-7C2A-1F44-4AAB-9A48B3E16455}"/>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0345688B-E141-457D-987F-9DDC3DE879AC}"/>
              </a:ext>
            </a:extLst>
          </p:cNvPr>
          <p:cNvSpPr>
            <a:spLocks noGrp="1"/>
          </p:cNvSpPr>
          <p:nvPr>
            <p:ph type="sldNum" sz="quarter" idx="12"/>
          </p:nvPr>
        </p:nvSpPr>
        <p:spPr/>
        <p:txBody>
          <a:bodyPr/>
          <a:lstStyle/>
          <a:p>
            <a:fld id="{52623603-DFFA-4212-92DC-FBE1EF9175A6}" type="slidenum">
              <a:rPr lang="en-GB" smtClean="0"/>
              <a:t>‹#›</a:t>
            </a:fld>
            <a:endParaRPr lang="en-GB" dirty="0"/>
          </a:p>
        </p:txBody>
      </p:sp>
    </p:spTree>
    <p:extLst>
      <p:ext uri="{BB962C8B-B14F-4D97-AF65-F5344CB8AC3E}">
        <p14:creationId xmlns:p14="http://schemas.microsoft.com/office/powerpoint/2010/main" val="297365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9">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7707857"/>
      </p:ext>
    </p:extLst>
  </p:cSld>
  <p:clrMap bg1="lt1" tx1="dk1" bg2="lt2" tx2="dk2" accent1="accent1" accent2="accent2" accent3="accent3" accent4="accent4" accent5="accent5" accent6="accent6" hlink="hlink" folHlink="folHlink"/>
  <p:sldLayoutIdLst>
    <p:sldLayoutId id="2147483668" r:id="rId1"/>
    <p:sldLayoutId id="2147483665" r:id="rId2"/>
    <p:sldLayoutId id="2147483669" r:id="rId3"/>
    <p:sldLayoutId id="2147483666" r:id="rId4"/>
    <p:sldLayoutId id="2147483667" r:id="rId5"/>
    <p:sldLayoutId id="2147483670" r:id="rId6"/>
    <p:sldLayoutId id="2147483671" r:id="rId7"/>
  </p:sldLayoutIdLst>
  <p:txStyles>
    <p:titleStyle>
      <a:lvl1pPr algn="l" defTabSz="1828526" rtl="0" eaLnBrk="1" latinLnBrk="0" hangingPunct="1">
        <a:lnSpc>
          <a:spcPct val="90000"/>
        </a:lnSpc>
        <a:spcBef>
          <a:spcPct val="0"/>
        </a:spcBef>
        <a:buNone/>
        <a:defRPr sz="8799" b="1" kern="1200">
          <a:solidFill>
            <a:srgbClr val="08314C"/>
          </a:solidFill>
          <a:latin typeface="Arial" panose="020B0604020202020204" pitchFamily="34" charset="0"/>
          <a:ea typeface="+mj-ea"/>
          <a:cs typeface="Arial" panose="020B0604020202020204" pitchFamily="34" charset="0"/>
        </a:defRPr>
      </a:lvl1pPr>
    </p:titleStyle>
    <p:bodyStyle>
      <a:lvl1pPr marL="457132" indent="-457132" algn="l" defTabSz="1828526" rtl="0" eaLnBrk="1" latinLnBrk="0" hangingPunct="1">
        <a:lnSpc>
          <a:spcPct val="90000"/>
        </a:lnSpc>
        <a:spcBef>
          <a:spcPts val="2000"/>
        </a:spcBef>
        <a:buFont typeface="Arial" panose="020B0604020202020204" pitchFamily="34" charset="0"/>
        <a:buChar char="•"/>
        <a:defRPr sz="5599" kern="1200">
          <a:solidFill>
            <a:srgbClr val="08314C"/>
          </a:solidFill>
          <a:latin typeface="Arial" panose="020B0604020202020204" pitchFamily="34" charset="0"/>
          <a:ea typeface="+mn-ea"/>
          <a:cs typeface="Arial" panose="020B0604020202020204" pitchFamily="34" charset="0"/>
        </a:defRPr>
      </a:lvl1pPr>
      <a:lvl2pPr marL="1371394" indent="-457132" algn="l" defTabSz="1828526" rtl="0" eaLnBrk="1" latinLnBrk="0" hangingPunct="1">
        <a:lnSpc>
          <a:spcPct val="90000"/>
        </a:lnSpc>
        <a:spcBef>
          <a:spcPts val="1000"/>
        </a:spcBef>
        <a:buFont typeface="Arial" panose="020B0604020202020204" pitchFamily="34" charset="0"/>
        <a:buChar char="•"/>
        <a:defRPr sz="4800" kern="1200">
          <a:solidFill>
            <a:srgbClr val="08314C"/>
          </a:solidFill>
          <a:latin typeface="Arial" panose="020B0604020202020204" pitchFamily="34" charset="0"/>
          <a:ea typeface="+mn-ea"/>
          <a:cs typeface="Arial" panose="020B0604020202020204" pitchFamily="34" charset="0"/>
        </a:defRPr>
      </a:lvl2pPr>
      <a:lvl3pPr marL="2285658" indent="-457132" algn="l" defTabSz="1828526" rtl="0" eaLnBrk="1" latinLnBrk="0" hangingPunct="1">
        <a:lnSpc>
          <a:spcPct val="90000"/>
        </a:lnSpc>
        <a:spcBef>
          <a:spcPts val="1000"/>
        </a:spcBef>
        <a:buFont typeface="Arial" panose="020B0604020202020204" pitchFamily="34" charset="0"/>
        <a:buChar char="•"/>
        <a:defRPr sz="4000" kern="1200">
          <a:solidFill>
            <a:srgbClr val="08314C"/>
          </a:solidFill>
          <a:latin typeface="Arial" panose="020B0604020202020204" pitchFamily="34" charset="0"/>
          <a:ea typeface="+mn-ea"/>
          <a:cs typeface="Arial" panose="020B0604020202020204" pitchFamily="34" charset="0"/>
        </a:defRPr>
      </a:lvl3pPr>
      <a:lvl4pPr marL="3199920"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4pPr>
      <a:lvl5pPr marL="4114183" indent="-457132" algn="l" defTabSz="1828526" rtl="0" eaLnBrk="1" latinLnBrk="0" hangingPunct="1">
        <a:lnSpc>
          <a:spcPct val="90000"/>
        </a:lnSpc>
        <a:spcBef>
          <a:spcPts val="1000"/>
        </a:spcBef>
        <a:buFont typeface="Arial" panose="020B0604020202020204" pitchFamily="34" charset="0"/>
        <a:buChar char="•"/>
        <a:defRPr sz="3600" kern="1200">
          <a:solidFill>
            <a:srgbClr val="08314C"/>
          </a:solidFill>
          <a:latin typeface="Arial" panose="020B0604020202020204" pitchFamily="34" charset="0"/>
          <a:ea typeface="+mn-ea"/>
          <a:cs typeface="Arial" panose="020B0604020202020204" pitchFamily="34" charset="0"/>
        </a:defRPr>
      </a:lvl5pPr>
      <a:lvl6pPr marL="5028446"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2708"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6972"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1233" indent="-457132" algn="l" defTabSz="1828526"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526" rtl="0" eaLnBrk="1" latinLnBrk="0" hangingPunct="1">
        <a:defRPr sz="3600" kern="1200">
          <a:solidFill>
            <a:schemeClr val="tx1"/>
          </a:solidFill>
          <a:latin typeface="+mn-lt"/>
          <a:ea typeface="+mn-ea"/>
          <a:cs typeface="+mn-cs"/>
        </a:defRPr>
      </a:lvl1pPr>
      <a:lvl2pPr marL="914263" algn="l" defTabSz="1828526" rtl="0" eaLnBrk="1" latinLnBrk="0" hangingPunct="1">
        <a:defRPr sz="3600" kern="1200">
          <a:solidFill>
            <a:schemeClr val="tx1"/>
          </a:solidFill>
          <a:latin typeface="+mn-lt"/>
          <a:ea typeface="+mn-ea"/>
          <a:cs typeface="+mn-cs"/>
        </a:defRPr>
      </a:lvl2pPr>
      <a:lvl3pPr marL="1828526" algn="l" defTabSz="1828526" rtl="0" eaLnBrk="1" latinLnBrk="0" hangingPunct="1">
        <a:defRPr sz="3600" kern="1200">
          <a:solidFill>
            <a:schemeClr val="tx1"/>
          </a:solidFill>
          <a:latin typeface="+mn-lt"/>
          <a:ea typeface="+mn-ea"/>
          <a:cs typeface="+mn-cs"/>
        </a:defRPr>
      </a:lvl3pPr>
      <a:lvl4pPr marL="2742788" algn="l" defTabSz="1828526" rtl="0" eaLnBrk="1" latinLnBrk="0" hangingPunct="1">
        <a:defRPr sz="3600" kern="1200">
          <a:solidFill>
            <a:schemeClr val="tx1"/>
          </a:solidFill>
          <a:latin typeface="+mn-lt"/>
          <a:ea typeface="+mn-ea"/>
          <a:cs typeface="+mn-cs"/>
        </a:defRPr>
      </a:lvl4pPr>
      <a:lvl5pPr marL="3657052" algn="l" defTabSz="1828526" rtl="0" eaLnBrk="1" latinLnBrk="0" hangingPunct="1">
        <a:defRPr sz="3600" kern="1200">
          <a:solidFill>
            <a:schemeClr val="tx1"/>
          </a:solidFill>
          <a:latin typeface="+mn-lt"/>
          <a:ea typeface="+mn-ea"/>
          <a:cs typeface="+mn-cs"/>
        </a:defRPr>
      </a:lvl5pPr>
      <a:lvl6pPr marL="4571313" algn="l" defTabSz="1828526" rtl="0" eaLnBrk="1" latinLnBrk="0" hangingPunct="1">
        <a:defRPr sz="3600" kern="1200">
          <a:solidFill>
            <a:schemeClr val="tx1"/>
          </a:solidFill>
          <a:latin typeface="+mn-lt"/>
          <a:ea typeface="+mn-ea"/>
          <a:cs typeface="+mn-cs"/>
        </a:defRPr>
      </a:lvl6pPr>
      <a:lvl7pPr marL="5485578" algn="l" defTabSz="1828526" rtl="0" eaLnBrk="1" latinLnBrk="0" hangingPunct="1">
        <a:defRPr sz="3600" kern="1200">
          <a:solidFill>
            <a:schemeClr val="tx1"/>
          </a:solidFill>
          <a:latin typeface="+mn-lt"/>
          <a:ea typeface="+mn-ea"/>
          <a:cs typeface="+mn-cs"/>
        </a:defRPr>
      </a:lvl7pPr>
      <a:lvl8pPr marL="6399840" algn="l" defTabSz="1828526" rtl="0" eaLnBrk="1" latinLnBrk="0" hangingPunct="1">
        <a:defRPr sz="3600" kern="1200">
          <a:solidFill>
            <a:schemeClr val="tx1"/>
          </a:solidFill>
          <a:latin typeface="+mn-lt"/>
          <a:ea typeface="+mn-ea"/>
          <a:cs typeface="+mn-cs"/>
        </a:defRPr>
      </a:lvl8pPr>
      <a:lvl9pPr marL="7314103" algn="l" defTabSz="1828526" rtl="0" eaLnBrk="1" latinLnBrk="0" hangingPunct="1">
        <a:defRPr sz="36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0" userDrawn="1">
          <p15:clr>
            <a:srgbClr val="F26B43"/>
          </p15:clr>
        </p15:guide>
        <p15:guide id="2" pos="76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hyperlink" Target="https://www.mind.org.uk/information-support/guides-to-support-and-services/abuse/all-types-of-abuse/"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hyperlink" Target="https://napac.org.uk/" TargetMode="External"/><Relationship Id="rId10" Type="http://schemas.openxmlformats.org/officeDocument/2006/relationships/image" Target="../media/image9.jpeg"/><Relationship Id="rId4" Type="http://schemas.openxmlformats.org/officeDocument/2006/relationships/image" Target="../media/image6.png"/><Relationship Id="rId9" Type="http://schemas.openxmlformats.org/officeDocument/2006/relationships/hyperlink" Target="https://www.nhs.uk/conditions/stress-anxiety-depression/mental-health-helplines/"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hyperlink" Target="mailto:EandIsafeguarding@hants.gov.uk" TargetMode="External"/><Relationship Id="rId4" Type="http://schemas.openxmlformats.org/officeDocument/2006/relationships/hyperlink" Target="mailto:cindy.Pritchard@hants.gov.uk"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hampshirescp.event-booking.org.uk/event-detail/%3DQTN0UzM/PROVISIONAL-BOOKING-PAGE---HSCP-Designated-Safeguarding-Leads-Conference-2026" TargetMode="External"/><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hyperlink" Target="https://forms.office.com/e/eKmf5EkxAp"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hyperlink" Target="https://www.gov.uk/government/publications/joint-targeted-area-inspections-of-the-response-to-child-sexual-abuse-in-the-family-environment"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hyperlink" Target="https://consult.education.gov.uk/independent-education-and-school-safeguarding-division/keeping-children-safe-in-education-2026-revisions/"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s://consult.education.gov.uk/medical-conditions-at-school/medical-conditions-at-school-statutory-guidance/"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www.gov.uk/government/consultations/proposal-on-support-for-pupils-with-medical-conditions-at-school" TargetMode="Externa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7.png"/><Relationship Id="rId3" Type="http://schemas.openxmlformats.org/officeDocument/2006/relationships/hyperlink" Target="https://hampshirescp.event-booking.org.uk/events-list" TargetMode="External"/><Relationship Id="rId7" Type="http://schemas.openxmlformats.org/officeDocument/2006/relationships/image" Target="../media/image22.png"/><Relationship Id="rId12" Type="http://schemas.openxmlformats.org/officeDocument/2006/relationships/hyperlink" Target="https://www.hampshirescp.org.uk/documents/multi-agency-safeguarding-practice-development-brochure-2026-27/"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0.png"/><Relationship Id="rId9"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hampshirescp.event-booking.org.uk/events-list" TargetMode="External"/><Relationship Id="rId7"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8.png"/><Relationship Id="rId11" Type="http://schemas.openxmlformats.org/officeDocument/2006/relationships/image" Target="../media/image33.png"/><Relationship Id="rId5" Type="http://schemas.openxmlformats.org/officeDocument/2006/relationships/hyperlink" Target="https://www.hampshirescp.org.uk/documents/multi-agency-safeguarding-practice-development-brochure-2026-27/" TargetMode="External"/><Relationship Id="rId10" Type="http://schemas.openxmlformats.org/officeDocument/2006/relationships/image" Target="../media/image32.png"/><Relationship Id="rId4" Type="http://schemas.openxmlformats.org/officeDocument/2006/relationships/image" Target="../media/image10.pn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hyperlink" Target="https://hampshirescp.event-booking.org.uk/events-list?e=%3D%3DwNxMDN" TargetMode="External"/><Relationship Id="rId13" Type="http://schemas.openxmlformats.org/officeDocument/2006/relationships/hyperlink" Target="https://hampshirescp.event-booking.org.uk/elearning-detail/%3DgDO1AzM/An-Introduction-to-Medical-Assessments-in-Suspected-Child-Sexual-Abuse" TargetMode="External"/><Relationship Id="rId18" Type="http://schemas.openxmlformats.org/officeDocument/2006/relationships/hyperlink" Target="https://hampshirescp.event-booking.org.uk/elearning-detail/%3DkTNykjM/Sibling-Sexual-Abuse-And-Behaviour" TargetMode="External"/><Relationship Id="rId3" Type="http://schemas.openxmlformats.org/officeDocument/2006/relationships/image" Target="../media/image10.png"/><Relationship Id="rId7" Type="http://schemas.openxmlformats.org/officeDocument/2006/relationships/hyperlink" Target="https://www.hampshirescp.org.uk/documents/child-sexual-abuse-stop-pack/" TargetMode="External"/><Relationship Id="rId12" Type="http://schemas.openxmlformats.org/officeDocument/2006/relationships/hyperlink" Target="https://hampshirescp.event-booking.org.uk/events-list?e=%3DEDM3ATM" TargetMode="External"/><Relationship Id="rId17" Type="http://schemas.openxmlformats.org/officeDocument/2006/relationships/hyperlink" Target="https://hampshirescp.event-booking.org.uk/elearning-detail/%3DgzMyYjM/Managing-risk-and-trauma-after-online-sexual-offending-eLearning" TargetMode="External"/><Relationship Id="rId2" Type="http://schemas.openxmlformats.org/officeDocument/2006/relationships/notesSlide" Target="../notesSlides/notesSlide14.xml"/><Relationship Id="rId16" Type="http://schemas.openxmlformats.org/officeDocument/2006/relationships/hyperlink" Target="https://hampshirescp.event-booking.org.uk/elearning-detail/%3DczMyYjM/Communicating-With-Children-About-Child-Sexual-Abuse-eLearning" TargetMode="External"/><Relationship Id="rId1" Type="http://schemas.openxmlformats.org/officeDocument/2006/relationships/slideLayout" Target="../slideLayouts/slideLayout2.xml"/><Relationship Id="rId6" Type="http://schemas.openxmlformats.org/officeDocument/2006/relationships/hyperlink" Target="https://www.hampshirescp.org.uk/professionals/toolkits/child-sexual-abuse/" TargetMode="External"/><Relationship Id="rId11" Type="http://schemas.openxmlformats.org/officeDocument/2006/relationships/hyperlink" Target="https://hampshirescp.event-booking.org.uk/events-list?e=%3D%3DAO2IDN" TargetMode="External"/><Relationship Id="rId5" Type="http://schemas.openxmlformats.org/officeDocument/2006/relationships/hyperlink" Target="https://www.hampshirescp.org.uk/professionals/toolkits/child-sexual-abuse/identification-reporting-assessment/myth-busting/" TargetMode="External"/><Relationship Id="rId15" Type="http://schemas.openxmlformats.org/officeDocument/2006/relationships/hyperlink" Target="https://hampshirescp.event-booking.org.uk/elearning-detail/%3DkzNzITM/Brook-Traffic-Light-Tool-eLearning" TargetMode="External"/><Relationship Id="rId10" Type="http://schemas.openxmlformats.org/officeDocument/2006/relationships/hyperlink" Target="https://hampshirescp.event-booking.org.uk/events-list?e=%3D%3DQNwATO" TargetMode="External"/><Relationship Id="rId19" Type="http://schemas.openxmlformats.org/officeDocument/2006/relationships/hyperlink" Target="https://hampshirescp.event-booking.org.uk/elearning-detail/%3DYzMyYjM/Signs-and-Indicators-of-Child-Sexual-Abuse-Template-eLearning" TargetMode="External"/><Relationship Id="rId4" Type="http://schemas.openxmlformats.org/officeDocument/2006/relationships/image" Target="../media/image11.png"/><Relationship Id="rId9" Type="http://schemas.openxmlformats.org/officeDocument/2006/relationships/hyperlink" Target="https://hampshirescp.event-booking.org.uk/events-list?e=%3D%3DANwATO" TargetMode="External"/><Relationship Id="rId14" Type="http://schemas.openxmlformats.org/officeDocument/2006/relationships/hyperlink" Target="https://hampshirescp.event-booking.org.uk/elearning-detail/%3DQTNxEjM/An-Introduction-to-the-HIPS-Child-Sexual-Abuse-Strategy-and-Toolki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34.png"/><Relationship Id="rId5" Type="http://schemas.openxmlformats.org/officeDocument/2006/relationships/hyperlink" Target="https://protect.checkpoint.com/v2/r06/___https:/lgfl.bookinglive.com/book/add/p/6___.ZXV3MjpoY2Nwcm9kOmM6bzo1ZGM4ZjRmOTJhODJiOThmZDc2NmYyODZhZWMzMjI4Njo3OjBiZmI6NDZlZGU0MjA4YjYxZmExNTdiYjNhMjBkOTcxMmVkNzdlYmU0MTBkN2M0MDk4ODkxOWY3ZTM0MzAyMzE4YjQxMjpoOlQ6Rg" TargetMode="External"/><Relationship Id="rId4" Type="http://schemas.openxmlformats.org/officeDocument/2006/relationships/hyperlink" Target="https://protect.checkpoint.com/v2/r06/___https:/lgfl.bookinglive.com/book/add/p/74___.ZXV3MjpoY2Nwcm9kOmM6bzo1ZGM4ZjRmOTJhODJiOThmZDc2NmYyODZhZWMzMjI4Njo3Ojg1YzA6ZWM4YjAyNmEwZjU2NDJiZmU4ODczOGY1ODMzNTEyNzkzNDc3YTI3Y2E3ZmVhNDY5NWQ1YmIyZDM5NDQyODBjZjpoOlQ6R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hyperlink" Target="https://portals.scaleflex.com/s/h9UfIFMU/en/easter-and-exams-march-2026?puuid=3d75e17c-b78a-457c-8cac-80e7fd67da48&amp;utm_source=ALL+KEL+CONTACTS&amp;utm_campaign=b901867fd2-EMAIL_CAMPAIGN_2026_03_24_09_20&amp;utm_medium=email&amp;utm_term=0_-b901867fd2-1434525282"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image" Target="../media/image11.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hyperlink" Target="https://www.ambitiousaboutautism.org.uk/what-we-do/services/i-am-an-autistic-young-person/wellbeing-toolkits/autistic-and-ok"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hyperlink" Target="https://www.youtube.com/watch?v=Oz8cI3-S7vw" TargetMode="Externa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45.png"/><Relationship Id="rId4" Type="http://schemas.openxmlformats.org/officeDocument/2006/relationships/hyperlink" Target="https://www.youtube.com/watch?v=4D7IhmmIOMk"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kidsonlinesafety.campaign.gov.uk/" TargetMode="External"/><Relationship Id="rId5" Type="http://schemas.openxmlformats.org/officeDocument/2006/relationships/image" Target="../media/image47.png"/><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hyperlink" Target="https://www.nspcc.org.uk/keeping-children-safe/online-safety/children-phones-online-safety/" TargetMode="Externa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6.xml"/><Relationship Id="rId5" Type="http://schemas.openxmlformats.org/officeDocument/2006/relationships/hyperlink" Target="https://capt.org.uk/resource-centre/" TargetMode="External"/><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hyperlink" Target="https://www.hydrantprogramme.co.uk/our-work/ritualistic-abuse" TargetMode="External"/><Relationship Id="rId4" Type="http://schemas.openxmlformats.org/officeDocument/2006/relationships/hyperlink" Target="https://www.hydrantprogramme.co.uk/latest-news/witchcraft-spirit-possession-and-ritualistic-abuse-understanding-a-hidden-and-under-reported-har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hampshirescp.org.uk/professionals/toolkits/neglect-toolkit/practical-tools/day-in-my-life-tools/" TargetMode="External"/><Relationship Id="rId4" Type="http://schemas.openxmlformats.org/officeDocument/2006/relationships/hyperlink" Target="https://www.hampshirescp.org.uk/professionals/toolkits/child-exploitation/practical-tools-and-procedure/" TargetMode="External"/></Relationships>
</file>

<file path=ppt/slides/_rels/slide26.xml.rels><?xml version="1.0" encoding="UTF-8" standalone="yes"?>
<Relationships xmlns="http://schemas.openxmlformats.org/package/2006/relationships"><Relationship Id="rId8" Type="http://schemas.openxmlformats.org/officeDocument/2006/relationships/hyperlink" Target="https://hampshirescp.event-booking.org.uk/elearning-detail/%3DczNzYjM/Analysis-of-Risk-eLearning" TargetMode="External"/><Relationship Id="rId13" Type="http://schemas.openxmlformats.org/officeDocument/2006/relationships/hyperlink" Target="https://www.hampshirescp.org.uk/professionals/toolkits/neglect-toolkit/practical-tools/day-in-my-life-tools/" TargetMode="External"/><Relationship Id="rId3" Type="http://schemas.openxmlformats.org/officeDocument/2006/relationships/image" Target="../media/image51.png"/><Relationship Id="rId7" Type="http://schemas.openxmlformats.org/officeDocument/2006/relationships/hyperlink" Target="https://napac.org.uk/wp-content/uploads/2024/11/Appropriate-Language-Guide-Final-English-1.pdf" TargetMode="External"/><Relationship Id="rId12" Type="http://schemas.openxmlformats.org/officeDocument/2006/relationships/hyperlink" Target="https://view.officeapps.live.com/op/view.aspx?src=https%3A%2F%2Fhipsprocedures.org.uk%2Fassets%2Fclients%2F7%2FCSERQ4%2520for%2520Health%2520Practitioners%252012.06.25%2520.docx&amp;wdOrigin=BROWSELINK"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ampshirescp.event-booking.org.uk/event-detail/%3DIDO3cjM/Virtual-HSCP---Protecting-Childhood-Keeping-Child-Focused" TargetMode="External"/><Relationship Id="rId11" Type="http://schemas.openxmlformats.org/officeDocument/2006/relationships/hyperlink" Target="https://www.hampshirescp.org.uk/professionals/toolkits/child-exploitation/practical-tools-and-procedure/" TargetMode="External"/><Relationship Id="rId5" Type="http://schemas.openxmlformats.org/officeDocument/2006/relationships/hyperlink" Target="https://hampshirescp.event-booking.org.uk/search-results?eventSearch%5Bkeyword%5D=MASH&amp;eventSearch%5Blocation%5D=0&amp;eventSearch%5Bonline%5D=0&amp;eventSearch%5Bdate%5D=0&amp;eventSearch%5Bdate_from%5D=&amp;eventSearch%5Bdate_to%5D=" TargetMode="External"/><Relationship Id="rId10" Type="http://schemas.openxmlformats.org/officeDocument/2006/relationships/hyperlink" Target="https://hampshirescp.event-booking.org.uk/event-detail/%3DkTOwQzM/VIRTUAL-HSCP---Domestic-Abuse-Understanding-and-Assessing-Risk-and-Supporting-Safety-Planning" TargetMode="External"/><Relationship Id="rId4" Type="http://schemas.openxmlformats.org/officeDocument/2006/relationships/hyperlink" Target="https://hampshirescp.event-booking.org.uk/elearning-detail/%3DITOzgjM/An-Introduction-to-The-Inter-Agency-Referral-Form-IARF-eLearning" TargetMode="External"/><Relationship Id="rId9" Type="http://schemas.openxmlformats.org/officeDocument/2006/relationships/hyperlink" Target="https://hampshirescp.event-booking.org.uk/event-detail/%3DADO0IzM/HIPS---VIRTUAL-HSCP---An-Introduction-to-the-Child-Exploitation-Risk-Assessment-Framework-CERAF" TargetMode="External"/><Relationship Id="rId1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hyperlink" Target="https://www.gov.uk/government/publications/working-together-to-safeguard-children--2" TargetMode="External"/><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hyperlink" Target="https://view.officeapps.live.com/op/view.aspx?src=https%3A%2F%2Fuser.fm%2Ffiles%2Fv2-055643a6afff9f1031a80e01fda7c0b5%2FWorking%2520Together%2520to%2520Safeguard%2520Children%2520-%2520March%25202026%2520FOR%2520SHARING%2520PPT.pptx&amp;wdOrigin=BROWSELINK" TargetMode="External"/><Relationship Id="rId4" Type="http://schemas.openxmlformats.org/officeDocument/2006/relationships/hyperlink" Target="https://safeguarding.webinargeek.com/watch_ondemand/JSlRVuJx_xEDhiN2ie1edaA0Fsx_IX-KvadWj0pg61Q/" TargetMode="External"/></Relationships>
</file>

<file path=ppt/slides/_rels/slide28.xml.rels><?xml version="1.0" encoding="UTF-8" standalone="yes"?>
<Relationships xmlns="http://schemas.openxmlformats.org/package/2006/relationships"><Relationship Id="rId3" Type="http://schemas.openxmlformats.org/officeDocument/2006/relationships/hyperlink" Target="https://www.gov.uk/government/publications/mobile-phones-in-school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s://www.hampshireiowvictimcare.co.u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hyperlink" Target="https://drive.google.com/drive/folders/1BP_RHWkYZKXAJSK4TCJyuxeKflu11QHd?usp=sharing" TargetMode="External"/><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hyperlink" Target="http://www.fearless.org/" TargetMode="External"/><Relationship Id="rId5" Type="http://schemas.openxmlformats.org/officeDocument/2006/relationships/hyperlink" Target="http://www.crimestoppers-uk.org/" TargetMode="External"/><Relationship Id="rId4" Type="http://schemas.openxmlformats.org/officeDocument/2006/relationships/image" Target="../media/image55.png"/></Relationships>
</file>

<file path=ppt/slides/_rels/slide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s://learning.nspcc.org.uk/research-resources/learning-from-case-reviews/domestic-abuse?utm_campaign=20260209_KIS_CASPAR_February09&amp;utm_content=Domestic%20abuse%3A%20learning%20from%20case%20reviews&amp;utm_medium=email&amp;utm_source=Adestra"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hyperlink" Target="https://anti-bullyingalliance.org.uk/tools-information/all-about-bullying/sexual-and-sexist-bullying/what-sexual-and-sexist-bullying" TargetMode="External"/><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hyperlink" Target="https://anti-bullyingalliance.org.uk/aba-our-work/news-opinion/findings-bullying-parent-pupil-and-learner-voice-survey"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firstlight.org.uk/online-support/talking-to-young-people-about-grooming-a-guide-for-adults/"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s://www.gov.uk/government/news/understanding-harmful-sexual-behaviour-violence-and-misogyny-by-children-what-the-evidence-show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hyperlink" Target="https://hants-my.sharepoint.com/personal/cseiwrcpr_hants_gov_uk/Documents/Documents/Section%2011/202526/Standard%201/DSL%20management%20chart.docx?web=1" TargetMode="External"/><Relationship Id="rId5" Type="http://schemas.openxmlformats.org/officeDocument/2006/relationships/image" Target="../media/image63.png"/><Relationship Id="rId4" Type="http://schemas.openxmlformats.org/officeDocument/2006/relationships/hyperlink" Target="https://www.thelancet.com/journals/lanchi/article/PIIS2352-4642(24)00333-X/fulltext"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explore-education-statistics.service.gov.uk/find-statistics/children-in-need-a-focus-on-re-referrals/2024" TargetMode="External"/><Relationship Id="rId2" Type="http://schemas.openxmlformats.org/officeDocument/2006/relationships/image" Target="../media/image64.png"/><Relationship Id="rId1" Type="http://schemas.openxmlformats.org/officeDocument/2006/relationships/slideLayout" Target="../slideLayouts/slideLayout6.xml"/><Relationship Id="rId4" Type="http://schemas.openxmlformats.org/officeDocument/2006/relationships/image" Target="../media/image65.png"/></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6.xml"/><Relationship Id="rId5" Type="http://schemas.openxmlformats.org/officeDocument/2006/relationships/hyperlink" Target="https://www.londonsafeguardingchildrenprocedures.co.uk/spirit_possession.html" TargetMode="External"/><Relationship Id="rId4" Type="http://schemas.openxmlformats.org/officeDocument/2006/relationships/hyperlink" Target="https://www.cps.gov.uk/cps/news/spiritual-and-immigration-abuse-included-cps-honour-based-abuse-guidance-first-time"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hyperlink" Target="https://www.nspcc.org.uk/about-us/news-opinion/2026/Contacts-about-child-sexual-abuse-in-the-family-home-rise-by-over-a-fifth-in-a-single-year/?utm_campaign=20260202_KIS_CASPAR_February02&amp;utm_content=Contacts%20about%20child%20sexual%20abuse%20in%20the%20family%20home%20rise%20by%20over%20a%20fifth%20in%20a%20single%20year&amp;utm_medium=email&amp;utm_source=Adestra" TargetMode="External"/><Relationship Id="rId5" Type="http://schemas.openxmlformats.org/officeDocument/2006/relationships/image" Target="../media/image69.png"/><Relationship Id="rId4" Type="http://schemas.openxmlformats.org/officeDocument/2006/relationships/image" Target="../media/image6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49FA5-E325-F21E-DC7B-B0CA83B8A20C}"/>
              </a:ext>
            </a:extLst>
          </p:cNvPr>
          <p:cNvSpPr>
            <a:spLocks noGrp="1"/>
          </p:cNvSpPr>
          <p:nvPr>
            <p:ph type="ctrTitle"/>
          </p:nvPr>
        </p:nvSpPr>
        <p:spPr>
          <a:xfrm>
            <a:off x="1399337" y="10981674"/>
            <a:ext cx="13923237" cy="2318249"/>
          </a:xfrm>
        </p:spPr>
        <p:txBody>
          <a:bodyPr anchor="ctr">
            <a:normAutofit/>
          </a:bodyPr>
          <a:lstStyle/>
          <a:p>
            <a:pPr algn="l"/>
            <a:r>
              <a:rPr lang="en-GB" sz="8000" dirty="0">
                <a:solidFill>
                  <a:srgbClr val="FFFFFF"/>
                </a:solidFill>
              </a:rPr>
              <a:t>Safeguarding: June update</a:t>
            </a:r>
          </a:p>
        </p:txBody>
      </p:sp>
      <p:sp>
        <p:nvSpPr>
          <p:cNvPr id="3" name="Oval 2">
            <a:extLst>
              <a:ext uri="{FF2B5EF4-FFF2-40B4-BE49-F238E27FC236}">
                <a16:creationId xmlns:a16="http://schemas.microsoft.com/office/drawing/2014/main" id="{975E0C78-8CBD-FC51-EDA7-9787094B346C}"/>
              </a:ext>
            </a:extLst>
          </p:cNvPr>
          <p:cNvSpPr/>
          <p:nvPr/>
        </p:nvSpPr>
        <p:spPr>
          <a:xfrm>
            <a:off x="16874008" y="844289"/>
            <a:ext cx="5677786" cy="3423684"/>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800" dirty="0"/>
              <a:t>Safeguarding Update</a:t>
            </a:r>
          </a:p>
        </p:txBody>
      </p:sp>
      <p:pic>
        <p:nvPicPr>
          <p:cNvPr id="5" name="Picture 4">
            <a:extLst>
              <a:ext uri="{FF2B5EF4-FFF2-40B4-BE49-F238E27FC236}">
                <a16:creationId xmlns:a16="http://schemas.microsoft.com/office/drawing/2014/main" id="{87C5B016-D850-35EE-7953-D5C1EAEB00C8}"/>
              </a:ext>
            </a:extLst>
          </p:cNvPr>
          <p:cNvPicPr>
            <a:picLocks noChangeAspect="1"/>
          </p:cNvPicPr>
          <p:nvPr/>
        </p:nvPicPr>
        <p:blipFill>
          <a:blip r:embed="rId3"/>
          <a:stretch>
            <a:fillRect/>
          </a:stretch>
        </p:blipFill>
        <p:spPr>
          <a:xfrm>
            <a:off x="17293547" y="4742822"/>
            <a:ext cx="4838708" cy="2858755"/>
          </a:xfrm>
          <a:prstGeom prst="rect">
            <a:avLst/>
          </a:prstGeom>
        </p:spPr>
      </p:pic>
      <p:pic>
        <p:nvPicPr>
          <p:cNvPr id="2054" name="Picture 6" descr="A little Chicklbert – PipsRainbow">
            <a:extLst>
              <a:ext uri="{FF2B5EF4-FFF2-40B4-BE49-F238E27FC236}">
                <a16:creationId xmlns:a16="http://schemas.microsoft.com/office/drawing/2014/main" id="{DB935F87-7E72-DAFB-C562-C408197D72D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74008" y="7987329"/>
            <a:ext cx="5720826" cy="447342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he Marvelous Month of March - Adrian Durban Florist">
            <a:extLst>
              <a:ext uri="{FF2B5EF4-FFF2-40B4-BE49-F238E27FC236}">
                <a16:creationId xmlns:a16="http://schemas.microsoft.com/office/drawing/2014/main" id="{453526D4-078D-CB1A-EEDC-532BC40AC4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4598" y="457471"/>
            <a:ext cx="13552714" cy="11429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0874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51B99-BCF4-BA26-7BB7-23C9D7C27994}"/>
              </a:ext>
            </a:extLst>
          </p:cNvPr>
          <p:cNvSpPr>
            <a:spLocks noGrp="1"/>
          </p:cNvSpPr>
          <p:nvPr>
            <p:ph type="title"/>
          </p:nvPr>
        </p:nvSpPr>
        <p:spPr/>
        <p:txBody>
          <a:bodyPr/>
          <a:lstStyle/>
          <a:p>
            <a:br>
              <a:rPr lang="en-GB" dirty="0"/>
            </a:br>
            <a:r>
              <a:rPr lang="en-GB" dirty="0"/>
              <a:t>	</a:t>
            </a:r>
          </a:p>
        </p:txBody>
      </p:sp>
      <p:pic>
        <p:nvPicPr>
          <p:cNvPr id="8" name="Content Placeholder 7">
            <a:extLst>
              <a:ext uri="{FF2B5EF4-FFF2-40B4-BE49-F238E27FC236}">
                <a16:creationId xmlns:a16="http://schemas.microsoft.com/office/drawing/2014/main" id="{D9C9AE7D-2966-1837-4703-63CE4EB7224B}"/>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676292" y="3953338"/>
            <a:ext cx="5352701" cy="1161974"/>
          </a:xfrm>
          <a:prstGeom prst="rect">
            <a:avLst/>
          </a:prstGeom>
        </p:spPr>
      </p:pic>
      <p:sp>
        <p:nvSpPr>
          <p:cNvPr id="13" name="TextBox 12">
            <a:extLst>
              <a:ext uri="{FF2B5EF4-FFF2-40B4-BE49-F238E27FC236}">
                <a16:creationId xmlns:a16="http://schemas.microsoft.com/office/drawing/2014/main" id="{BD8BA4CE-9B1E-3691-7163-FD243872FC58}"/>
              </a:ext>
            </a:extLst>
          </p:cNvPr>
          <p:cNvSpPr txBox="1"/>
          <p:nvPr/>
        </p:nvSpPr>
        <p:spPr>
          <a:xfrm>
            <a:off x="7679370" y="3873993"/>
            <a:ext cx="12191206" cy="1200329"/>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HCC Employee Assistance</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Freephone: 0800 028 0199 </a:t>
            </a:r>
          </a:p>
        </p:txBody>
      </p:sp>
      <p:pic>
        <p:nvPicPr>
          <p:cNvPr id="14" name="Picture 13">
            <a:extLst>
              <a:ext uri="{FF2B5EF4-FFF2-40B4-BE49-F238E27FC236}">
                <a16:creationId xmlns:a16="http://schemas.microsoft.com/office/drawing/2014/main" id="{6C184662-01C3-EBF6-3B09-C5638623D8D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461862" y="6200818"/>
            <a:ext cx="3790703" cy="1314364"/>
          </a:xfrm>
          <a:prstGeom prst="rect">
            <a:avLst/>
          </a:prstGeom>
        </p:spPr>
      </p:pic>
      <p:sp>
        <p:nvSpPr>
          <p:cNvPr id="16" name="TextBox 15">
            <a:extLst>
              <a:ext uri="{FF2B5EF4-FFF2-40B4-BE49-F238E27FC236}">
                <a16:creationId xmlns:a16="http://schemas.microsoft.com/office/drawing/2014/main" id="{CA602754-5F47-61E6-38A8-3B38570392A5}"/>
              </a:ext>
            </a:extLst>
          </p:cNvPr>
          <p:cNvSpPr txBox="1"/>
          <p:nvPr/>
        </p:nvSpPr>
        <p:spPr>
          <a:xfrm>
            <a:off x="6095603" y="6309292"/>
            <a:ext cx="12191206" cy="1015663"/>
          </a:xfrm>
          <a:prstGeom prst="rect">
            <a:avLst/>
          </a:prstGeom>
          <a:noFill/>
        </p:spPr>
        <p:txBody>
          <a:bodyPr wrap="square">
            <a:spAutoFit/>
          </a:bodyPr>
          <a:lstStyle/>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rPr>
              <a:t>National Assoc. for People Abused in Childhood</a:t>
            </a:r>
          </a:p>
          <a:p>
            <a:pPr defTabSz="1828709" eaLnBrk="0" fontAlgn="base" hangingPunct="0">
              <a:spcBef>
                <a:spcPct val="0"/>
              </a:spcBef>
              <a:spcAft>
                <a:spcPct val="0"/>
              </a:spcAft>
              <a:defRPr/>
            </a:pPr>
            <a:r>
              <a:rPr lang="en-GB" sz="2400" dirty="0">
                <a:solidFill>
                  <a:prstClr val="black"/>
                </a:solidFill>
                <a:latin typeface="Arial" panose="020B0604020202020204" pitchFamily="34" charset="0"/>
                <a:cs typeface="Arial" panose="020B0604020202020204" pitchFamily="34" charset="0"/>
                <a:hlinkClick r:id="rId5"/>
              </a:rPr>
              <a:t>https://napac.org.uk/</a:t>
            </a:r>
            <a:r>
              <a:rPr lang="en-GB" sz="2400" dirty="0">
                <a:solidFill>
                  <a:prstClr val="black"/>
                </a:solidFill>
                <a:latin typeface="Arial" panose="020B0604020202020204" pitchFamily="34" charset="0"/>
                <a:cs typeface="Arial" panose="020B0604020202020204" pitchFamily="34" charset="0"/>
              </a:rPr>
              <a:t> </a:t>
            </a:r>
          </a:p>
        </p:txBody>
      </p:sp>
      <p:pic>
        <p:nvPicPr>
          <p:cNvPr id="17" name="Picture 16">
            <a:extLst>
              <a:ext uri="{FF2B5EF4-FFF2-40B4-BE49-F238E27FC236}">
                <a16:creationId xmlns:a16="http://schemas.microsoft.com/office/drawing/2014/main" id="{2ECA907A-AC84-A18E-358F-C8F9973F855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676292" y="8434882"/>
            <a:ext cx="3635145" cy="1704347"/>
          </a:xfrm>
          <a:prstGeom prst="rect">
            <a:avLst/>
          </a:prstGeom>
        </p:spPr>
      </p:pic>
      <p:sp>
        <p:nvSpPr>
          <p:cNvPr id="19" name="TextBox 18">
            <a:extLst>
              <a:ext uri="{FF2B5EF4-FFF2-40B4-BE49-F238E27FC236}">
                <a16:creationId xmlns:a16="http://schemas.microsoft.com/office/drawing/2014/main" id="{E1217EE7-D48B-6986-E446-A83AA89995EE}"/>
              </a:ext>
            </a:extLst>
          </p:cNvPr>
          <p:cNvSpPr txBox="1"/>
          <p:nvPr/>
        </p:nvSpPr>
        <p:spPr>
          <a:xfrm>
            <a:off x="6098327" y="7779047"/>
            <a:ext cx="10952724" cy="2923877"/>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charity in England and Wales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7"/>
              </a:rPr>
              <a:t>https://www.mind.org.uk/information-support/guides-to-support-and-services/abuse/all-types-of-abuse/</a:t>
            </a:r>
            <a:r>
              <a:rPr lang="en-GB" sz="3600" dirty="0">
                <a:solidFill>
                  <a:prstClr val="black"/>
                </a:solidFill>
                <a:latin typeface="Arial" panose="020B0604020202020204" pitchFamily="34" charset="0"/>
                <a:cs typeface="Arial" panose="020B0604020202020204" pitchFamily="34" charset="0"/>
              </a:rPr>
              <a:t> </a:t>
            </a:r>
          </a:p>
        </p:txBody>
      </p:sp>
      <p:pic>
        <p:nvPicPr>
          <p:cNvPr id="20" name="Picture 19">
            <a:extLst>
              <a:ext uri="{FF2B5EF4-FFF2-40B4-BE49-F238E27FC236}">
                <a16:creationId xmlns:a16="http://schemas.microsoft.com/office/drawing/2014/main" id="{619D7778-62BD-EC84-124C-4C43253E5B63}"/>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1671396" y="11309618"/>
            <a:ext cx="3371630" cy="1523901"/>
          </a:xfrm>
          <a:prstGeom prst="rect">
            <a:avLst/>
          </a:prstGeom>
        </p:spPr>
      </p:pic>
      <p:sp>
        <p:nvSpPr>
          <p:cNvPr id="22" name="TextBox 21">
            <a:extLst>
              <a:ext uri="{FF2B5EF4-FFF2-40B4-BE49-F238E27FC236}">
                <a16:creationId xmlns:a16="http://schemas.microsoft.com/office/drawing/2014/main" id="{580E9A6F-3D03-E245-43C7-449B77967781}"/>
              </a:ext>
            </a:extLst>
          </p:cNvPr>
          <p:cNvSpPr txBox="1"/>
          <p:nvPr/>
        </p:nvSpPr>
        <p:spPr>
          <a:xfrm>
            <a:off x="6098327" y="10679224"/>
            <a:ext cx="12188482" cy="2062103"/>
          </a:xfrm>
          <a:prstGeom prst="rect">
            <a:avLst/>
          </a:prstGeom>
          <a:noFill/>
        </p:spPr>
        <p:txBody>
          <a:bodyPr wrap="square">
            <a:spAutoFit/>
          </a:bodyPr>
          <a:lstStyle/>
          <a:p>
            <a:pPr defTabSz="1828709" eaLnBrk="0" fontAlgn="base" hangingPunct="0">
              <a:spcBef>
                <a:spcPct val="0"/>
              </a:spcBef>
              <a:spcAft>
                <a:spcPct val="0"/>
              </a:spcAft>
              <a:defRPr/>
            </a:pPr>
            <a:r>
              <a:rPr lang="en-GB" sz="5600" dirty="0">
                <a:solidFill>
                  <a:prstClr val="black"/>
                </a:solidFill>
                <a:latin typeface="Arial" panose="020B0604020202020204" pitchFamily="34" charset="0"/>
                <a:cs typeface="Arial" panose="020B0604020202020204" pitchFamily="34" charset="0"/>
              </a:rPr>
              <a:t>Mental Health helplines</a:t>
            </a:r>
          </a:p>
          <a:p>
            <a:pPr defTabSz="1828709" eaLnBrk="0" fontAlgn="base" hangingPunct="0">
              <a:spcBef>
                <a:spcPct val="0"/>
              </a:spcBef>
              <a:spcAft>
                <a:spcPct val="0"/>
              </a:spcAft>
              <a:defRPr/>
            </a:pPr>
            <a:r>
              <a:rPr lang="en-GB" sz="3600" dirty="0">
                <a:solidFill>
                  <a:prstClr val="black"/>
                </a:solidFill>
                <a:latin typeface="Arial" panose="020B0604020202020204" pitchFamily="34" charset="0"/>
                <a:cs typeface="Arial" panose="020B0604020202020204" pitchFamily="34" charset="0"/>
                <a:hlinkClick r:id="rId9"/>
              </a:rPr>
              <a:t>https://www.nhs.uk/conditions/stress-anxiety-depression/mental-health-helplines/</a:t>
            </a:r>
            <a:r>
              <a:rPr lang="en-GB" sz="3600" dirty="0">
                <a:solidFill>
                  <a:prstClr val="black"/>
                </a:solidFill>
                <a:latin typeface="Arial" panose="020B0604020202020204" pitchFamily="34" charset="0"/>
                <a:cs typeface="Arial" panose="020B0604020202020204" pitchFamily="34" charset="0"/>
              </a:rPr>
              <a:t> </a:t>
            </a:r>
          </a:p>
        </p:txBody>
      </p:sp>
      <p:sp>
        <p:nvSpPr>
          <p:cNvPr id="4" name="TextBox 3">
            <a:extLst>
              <a:ext uri="{FF2B5EF4-FFF2-40B4-BE49-F238E27FC236}">
                <a16:creationId xmlns:a16="http://schemas.microsoft.com/office/drawing/2014/main" id="{63146691-BC43-1842-A475-2217D85C90DF}"/>
              </a:ext>
            </a:extLst>
          </p:cNvPr>
          <p:cNvSpPr txBox="1"/>
          <p:nvPr/>
        </p:nvSpPr>
        <p:spPr>
          <a:xfrm>
            <a:off x="1461862" y="643767"/>
            <a:ext cx="12197302" cy="1446550"/>
          </a:xfrm>
          <a:prstGeom prst="rect">
            <a:avLst/>
          </a:prstGeom>
          <a:noFill/>
        </p:spPr>
        <p:txBody>
          <a:bodyPr wrap="square">
            <a:spAutoFit/>
          </a:bodyPr>
          <a:lstStyle/>
          <a:p>
            <a:r>
              <a:rPr lang="en-GB" sz="8800" b="1" dirty="0"/>
              <a:t>Your Welfare</a:t>
            </a:r>
          </a:p>
        </p:txBody>
      </p:sp>
      <p:pic>
        <p:nvPicPr>
          <p:cNvPr id="1026" name="Picture 2" descr="Look after Yourself | thortful">
            <a:extLst>
              <a:ext uri="{FF2B5EF4-FFF2-40B4-BE49-F238E27FC236}">
                <a16:creationId xmlns:a16="http://schemas.microsoft.com/office/drawing/2014/main" id="{8ECE11E4-13D6-3E9F-FB7D-CDAB187B200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472953" y="2090317"/>
            <a:ext cx="6096000" cy="8620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7983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5AFFD0-3A51-D9E6-9A0F-21FC1836C526}"/>
              </a:ext>
            </a:extLst>
          </p:cNvPr>
          <p:cNvSpPr txBox="1"/>
          <p:nvPr/>
        </p:nvSpPr>
        <p:spPr>
          <a:xfrm>
            <a:off x="881744" y="558624"/>
            <a:ext cx="15544800" cy="8925520"/>
          </a:xfrm>
          <a:prstGeom prst="rect">
            <a:avLst/>
          </a:prstGeom>
          <a:solidFill>
            <a:srgbClr val="FFFFF3"/>
          </a:solidFill>
          <a:ln>
            <a:solidFill>
              <a:srgbClr val="002060"/>
            </a:solidFill>
          </a:ln>
        </p:spPr>
        <p:txBody>
          <a:bodyPr wrap="square" rtlCol="0">
            <a:spAutoFit/>
          </a:bodyPr>
          <a:lstStyle/>
          <a:p>
            <a:r>
              <a:rPr lang="en-GB" sz="5400" dirty="0">
                <a:latin typeface="Comic Sans MS" panose="030F0702030302020204" pitchFamily="66" charset="0"/>
              </a:rPr>
              <a:t>Please check the contents pages if you haven’t got time to read all of this…it is a lot! </a:t>
            </a:r>
            <a:r>
              <a:rPr lang="en-GB" sz="5400" dirty="0">
                <a:latin typeface="Comic Sans MS" panose="030F0702030302020204" pitchFamily="66" charset="0"/>
                <a:sym typeface="Wingdings" panose="05000000000000000000" pitchFamily="2" charset="2"/>
              </a:rPr>
              <a:t> I’ve put it in sections to hopefully help make navigation a bit easier. </a:t>
            </a:r>
            <a:endParaRPr lang="en-GB" sz="5400" dirty="0">
              <a:latin typeface="Comic Sans MS" panose="030F0702030302020204" pitchFamily="66" charset="0"/>
            </a:endParaRPr>
          </a:p>
          <a:p>
            <a:endParaRPr lang="en-GB" sz="4000" dirty="0">
              <a:latin typeface="Comic Sans MS" panose="030F0702030302020204" pitchFamily="66" charset="0"/>
            </a:endParaRPr>
          </a:p>
          <a:p>
            <a:r>
              <a:rPr lang="en-GB" sz="5400" dirty="0">
                <a:latin typeface="Comic Sans MS" panose="030F0702030302020204" pitchFamily="66" charset="0"/>
              </a:rPr>
              <a:t>There are some free training opportunities which I’ve put this sign on.</a:t>
            </a:r>
          </a:p>
          <a:p>
            <a:endParaRPr lang="en-GB" sz="4800" dirty="0">
              <a:latin typeface="Comic Sans MS" panose="030F0702030302020204" pitchFamily="66" charset="0"/>
            </a:endParaRPr>
          </a:p>
          <a:p>
            <a:r>
              <a:rPr lang="en-GB" sz="5400" dirty="0">
                <a:latin typeface="Comic Sans MS" panose="030F0702030302020204" pitchFamily="66" charset="0"/>
              </a:rPr>
              <a:t>And free resources </a:t>
            </a:r>
          </a:p>
          <a:p>
            <a:r>
              <a:rPr lang="en-GB" sz="5400" dirty="0">
                <a:latin typeface="Comic Sans MS" panose="030F0702030302020204" pitchFamily="66" charset="0"/>
              </a:rPr>
              <a:t>I’ve also tried to identify age range that may be appropriate for each slide. </a:t>
            </a:r>
          </a:p>
        </p:txBody>
      </p:sp>
      <p:cxnSp>
        <p:nvCxnSpPr>
          <p:cNvPr id="6" name="Straight Arrow Connector 5">
            <a:extLst>
              <a:ext uri="{FF2B5EF4-FFF2-40B4-BE49-F238E27FC236}">
                <a16:creationId xmlns:a16="http://schemas.microsoft.com/office/drawing/2014/main" id="{0862B941-F69E-C603-AD48-9EBFE5FB3797}"/>
              </a:ext>
            </a:extLst>
          </p:cNvPr>
          <p:cNvCxnSpPr>
            <a:cxnSpLocks/>
          </p:cNvCxnSpPr>
          <p:nvPr/>
        </p:nvCxnSpPr>
        <p:spPr>
          <a:xfrm flipV="1">
            <a:off x="12540343" y="5878286"/>
            <a:ext cx="4651774" cy="489856"/>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pic>
        <p:nvPicPr>
          <p:cNvPr id="7" name="Picture 2" descr="Capacity Building Training Courses for Belfast based groups - Volunteer Now">
            <a:extLst>
              <a:ext uri="{FF2B5EF4-FFF2-40B4-BE49-F238E27FC236}">
                <a16:creationId xmlns:a16="http://schemas.microsoft.com/office/drawing/2014/main" id="{F1F05E9A-6582-851A-8CD5-81C2A83093E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91686" y="0"/>
            <a:ext cx="7008983" cy="697209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9A963D2C-6F4D-D89B-844C-ABA4FD9D3ED3}"/>
              </a:ext>
            </a:extLst>
          </p:cNvPr>
          <p:cNvSpPr txBox="1"/>
          <p:nvPr/>
        </p:nvSpPr>
        <p:spPr>
          <a:xfrm>
            <a:off x="1240973" y="9773065"/>
            <a:ext cx="9895115" cy="3046988"/>
          </a:xfrm>
          <a:prstGeom prst="rect">
            <a:avLst/>
          </a:prstGeom>
          <a:noFill/>
        </p:spPr>
        <p:txBody>
          <a:bodyPr wrap="square" rtlCol="0">
            <a:spAutoFit/>
          </a:bodyPr>
          <a:lstStyle/>
          <a:p>
            <a:r>
              <a:rPr lang="en-GB" sz="4800" dirty="0"/>
              <a:t>Contact methods: </a:t>
            </a:r>
          </a:p>
          <a:p>
            <a:r>
              <a:rPr lang="en-GB" sz="4800" dirty="0">
                <a:hlinkClick r:id="rId4"/>
              </a:rPr>
              <a:t>cindy.pritchard@hants.gov.uk</a:t>
            </a:r>
            <a:endParaRPr lang="en-GB" sz="4800" dirty="0"/>
          </a:p>
          <a:p>
            <a:r>
              <a:rPr lang="en-GB" sz="4800" dirty="0">
                <a:hlinkClick r:id="rId5"/>
              </a:rPr>
              <a:t>EandIsafeguarding@hants.gov.uk</a:t>
            </a:r>
            <a:endParaRPr lang="en-GB" sz="4800" dirty="0"/>
          </a:p>
          <a:p>
            <a:r>
              <a:rPr lang="en-GB" sz="4800" dirty="0"/>
              <a:t>Mobile: 07703 944343</a:t>
            </a:r>
          </a:p>
        </p:txBody>
      </p:sp>
      <p:pic>
        <p:nvPicPr>
          <p:cNvPr id="5" name="Picture 2" descr="Free Resources">
            <a:extLst>
              <a:ext uri="{FF2B5EF4-FFF2-40B4-BE49-F238E27FC236}">
                <a16:creationId xmlns:a16="http://schemas.microsoft.com/office/drawing/2014/main" id="{3871DC1D-236D-6633-D909-76DF6741F5D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41902" y="6368142"/>
            <a:ext cx="7008983" cy="373205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id="{915AACB4-C17E-474B-7D49-E9F7E5677F09}"/>
              </a:ext>
            </a:extLst>
          </p:cNvPr>
          <p:cNvCxnSpPr>
            <a:cxnSpLocks/>
          </p:cNvCxnSpPr>
          <p:nvPr/>
        </p:nvCxnSpPr>
        <p:spPr>
          <a:xfrm flipV="1">
            <a:off x="8654144" y="7249868"/>
            <a:ext cx="8537973" cy="59547"/>
          </a:xfrm>
          <a:prstGeom prst="straightConnector1">
            <a:avLst/>
          </a:prstGeom>
          <a:ln w="508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1436235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82F2C6-D347-CD5D-D9EF-FC5EC7030923}"/>
              </a:ext>
            </a:extLst>
          </p:cNvPr>
          <p:cNvSpPr>
            <a:spLocks noGrp="1"/>
          </p:cNvSpPr>
          <p:nvPr>
            <p:ph type="ctrTitle"/>
          </p:nvPr>
        </p:nvSpPr>
        <p:spPr>
          <a:xfrm>
            <a:off x="1333302" y="946389"/>
            <a:ext cx="20078899" cy="1492011"/>
          </a:xfrm>
        </p:spPr>
        <p:txBody>
          <a:bodyPr/>
          <a:lstStyle/>
          <a:p>
            <a:r>
              <a:rPr lang="en-GB" sz="9600" dirty="0"/>
              <a:t>DSL Conference – booking open</a:t>
            </a:r>
          </a:p>
        </p:txBody>
      </p:sp>
      <p:sp>
        <p:nvSpPr>
          <p:cNvPr id="3" name="Subtitle 2">
            <a:extLst>
              <a:ext uri="{FF2B5EF4-FFF2-40B4-BE49-F238E27FC236}">
                <a16:creationId xmlns:a16="http://schemas.microsoft.com/office/drawing/2014/main" id="{CB11BFF7-A59C-514E-86E4-AD44F4FC9778}"/>
              </a:ext>
            </a:extLst>
          </p:cNvPr>
          <p:cNvSpPr>
            <a:spLocks noGrp="1"/>
          </p:cNvSpPr>
          <p:nvPr>
            <p:ph type="subTitle" idx="1"/>
          </p:nvPr>
        </p:nvSpPr>
        <p:spPr>
          <a:xfrm>
            <a:off x="914400" y="2781300"/>
            <a:ext cx="16421100" cy="3311524"/>
          </a:xfrm>
        </p:spPr>
        <p:txBody>
          <a:bodyPr/>
          <a:lstStyle/>
          <a:p>
            <a:pPr algn="l"/>
            <a:r>
              <a:rPr lang="en-GB" b="1" dirty="0"/>
              <a:t>Hampshire Safeguarding Children Partnership (HSCP) are pleased to announce that bookings are now open for the </a:t>
            </a:r>
            <a:r>
              <a:rPr lang="en-GB" b="1" dirty="0">
                <a:hlinkClick r:id="rId3" tooltip="https://hampshirescp.event-booking.org.uk/event-detail/%3DQTN0UzM/PROVISIONAL-BOOKING-PAGE---HSCP-Designated-Safeguarding-Leads-Conference-2026"/>
              </a:rPr>
              <a:t>HSCP Designated Safeguarding Leads (DSL) Conference</a:t>
            </a:r>
            <a:r>
              <a:rPr lang="en-GB" b="1" dirty="0"/>
              <a:t> on 18 June 2026. This event is open to all Designated Safeguarding Leads in education settings (including early years settings, nurseries and post-16 settings) in the Hampshire local authority area.</a:t>
            </a:r>
            <a:endParaRPr lang="en-GB" dirty="0"/>
          </a:p>
        </p:txBody>
      </p:sp>
      <p:pic>
        <p:nvPicPr>
          <p:cNvPr id="6" name="Picture 5">
            <a:extLst>
              <a:ext uri="{FF2B5EF4-FFF2-40B4-BE49-F238E27FC236}">
                <a16:creationId xmlns:a16="http://schemas.microsoft.com/office/drawing/2014/main" id="{09F00DFF-ED17-7348-3308-44F736C592A3}"/>
              </a:ext>
            </a:extLst>
          </p:cNvPr>
          <p:cNvPicPr>
            <a:picLocks noChangeAspect="1"/>
          </p:cNvPicPr>
          <p:nvPr/>
        </p:nvPicPr>
        <p:blipFill>
          <a:blip r:embed="rId4"/>
          <a:stretch>
            <a:fillRect/>
          </a:stretch>
        </p:blipFill>
        <p:spPr>
          <a:xfrm>
            <a:off x="914400" y="7623176"/>
            <a:ext cx="10675231" cy="4568823"/>
          </a:xfrm>
          <a:prstGeom prst="rect">
            <a:avLst/>
          </a:prstGeom>
          <a:ln>
            <a:solidFill>
              <a:srgbClr val="002060"/>
            </a:solidFill>
          </a:ln>
        </p:spPr>
      </p:pic>
      <p:sp>
        <p:nvSpPr>
          <p:cNvPr id="7" name="TextBox 6">
            <a:extLst>
              <a:ext uri="{FF2B5EF4-FFF2-40B4-BE49-F238E27FC236}">
                <a16:creationId xmlns:a16="http://schemas.microsoft.com/office/drawing/2014/main" id="{5AC4668B-F51E-E393-E34E-8FA6A7E0BC2E}"/>
              </a:ext>
            </a:extLst>
          </p:cNvPr>
          <p:cNvSpPr txBox="1"/>
          <p:nvPr/>
        </p:nvSpPr>
        <p:spPr>
          <a:xfrm>
            <a:off x="12191205" y="7623176"/>
            <a:ext cx="11276807" cy="4247317"/>
          </a:xfrm>
          <a:prstGeom prst="rect">
            <a:avLst/>
          </a:prstGeom>
          <a:solidFill>
            <a:schemeClr val="accent1">
              <a:lumMod val="20000"/>
              <a:lumOff val="80000"/>
            </a:schemeClr>
          </a:solidFill>
        </p:spPr>
        <p:txBody>
          <a:bodyPr wrap="square" rtlCol="0">
            <a:spAutoFit/>
          </a:bodyPr>
          <a:lstStyle/>
          <a:p>
            <a:r>
              <a:rPr lang="en-GB" sz="5400" dirty="0"/>
              <a:t>If you are booking external trainers for your Annual Update training in September, don’t forget that the HIAS team can deliver this, as well as the L&amp;D team. </a:t>
            </a:r>
            <a:r>
              <a:rPr lang="en-GB" sz="5400" dirty="0">
                <a:sym typeface="Wingdings" panose="05000000000000000000" pitchFamily="2" charset="2"/>
              </a:rPr>
              <a:t></a:t>
            </a:r>
            <a:endParaRPr lang="en-GB" sz="5400" dirty="0"/>
          </a:p>
        </p:txBody>
      </p:sp>
      <p:pic>
        <p:nvPicPr>
          <p:cNvPr id="1026" name="Picture 2" descr="Contact | Connect with Us Now — get booked.">
            <a:extLst>
              <a:ext uri="{FF2B5EF4-FFF2-40B4-BE49-F238E27FC236}">
                <a16:creationId xmlns:a16="http://schemas.microsoft.com/office/drawing/2014/main" id="{6448CF38-B039-2D39-5F72-A6BFD2F457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91616" y="2581942"/>
            <a:ext cx="4425282" cy="442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73177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C8B0B-52E0-17F8-79CD-F3AFE56956D6}"/>
              </a:ext>
            </a:extLst>
          </p:cNvPr>
          <p:cNvSpPr>
            <a:spLocks noGrp="1"/>
          </p:cNvSpPr>
          <p:nvPr>
            <p:ph type="ctrTitle"/>
          </p:nvPr>
        </p:nvSpPr>
        <p:spPr>
          <a:xfrm>
            <a:off x="3047802" y="2244726"/>
            <a:ext cx="18286810" cy="629103"/>
          </a:xfrm>
        </p:spPr>
        <p:txBody>
          <a:bodyPr/>
          <a:lstStyle/>
          <a:p>
            <a:endParaRPr lang="en-GB" dirty="0"/>
          </a:p>
        </p:txBody>
      </p:sp>
      <p:sp>
        <p:nvSpPr>
          <p:cNvPr id="3" name="Subtitle 2">
            <a:extLst>
              <a:ext uri="{FF2B5EF4-FFF2-40B4-BE49-F238E27FC236}">
                <a16:creationId xmlns:a16="http://schemas.microsoft.com/office/drawing/2014/main" id="{675DE5F3-7694-547E-AA98-1C5B3834B032}"/>
              </a:ext>
            </a:extLst>
          </p:cNvPr>
          <p:cNvSpPr>
            <a:spLocks noGrp="1"/>
          </p:cNvSpPr>
          <p:nvPr>
            <p:ph type="subTitle" idx="1"/>
          </p:nvPr>
        </p:nvSpPr>
        <p:spPr>
          <a:xfrm>
            <a:off x="685800" y="2873829"/>
            <a:ext cx="22566086" cy="10025742"/>
          </a:xfrm>
        </p:spPr>
        <p:txBody>
          <a:bodyPr/>
          <a:lstStyle/>
          <a:p>
            <a:pPr algn="l" fontAlgn="base"/>
            <a:r>
              <a:rPr lang="en-GB" sz="4000" i="1" dirty="0"/>
              <a:t>RSHE 2026 strengthens expectations that secondary schools have a safe plan for addressing and teaching suicide prevention, that staff are trained, and that schools consult mental health professionals before addressing suicide directly with pupils. Good suicide prevention is largely delivered through broader mental wellbeing education, but there are some steps required when addressing suicide prevention.</a:t>
            </a:r>
            <a:endParaRPr lang="en-GB" sz="4000" dirty="0"/>
          </a:p>
          <a:p>
            <a:pPr algn="l" fontAlgn="base"/>
            <a:br>
              <a:rPr lang="en-GB" sz="4000" i="1" dirty="0"/>
            </a:br>
            <a:r>
              <a:rPr lang="en-GB" sz="4000" i="1" dirty="0"/>
              <a:t>Colleagues from Children’s Services have told us that more schools are preparing to teach sensitive topics such as suicide prevention, but may feel unsure about the best approach, what training to procure, which resources to use, and how to manage the sensitivity of the subject matter.</a:t>
            </a:r>
            <a:endParaRPr lang="en-GB" sz="4000" dirty="0"/>
          </a:p>
          <a:p>
            <a:pPr algn="l" fontAlgn="base"/>
            <a:r>
              <a:rPr lang="en-GB" sz="4000" i="1" dirty="0"/>
              <a:t>This webinar, </a:t>
            </a:r>
            <a:r>
              <a:rPr lang="en-GB" sz="4000" b="1" i="1" dirty="0"/>
              <a:t>April 28th 3.30-4.30pm</a:t>
            </a:r>
            <a:r>
              <a:rPr lang="en-GB" sz="4000" i="1" dirty="0"/>
              <a:t>, led by Hampshire County Council Public Health professionals specialising in suicide prevention, will give you a </a:t>
            </a:r>
            <a:r>
              <a:rPr lang="en-GB" sz="4000" b="1" i="1" dirty="0"/>
              <a:t>clear, practical pathway</a:t>
            </a:r>
            <a:r>
              <a:rPr lang="en-GB" sz="4000" i="1" dirty="0"/>
              <a:t> that aligns with RSHE 2026 expectations and the Hampshire suicide prevention and postvention protocol, so you can teach the topic of suicide prevention confidently and safely.</a:t>
            </a:r>
            <a:endParaRPr lang="en-GB" sz="4000" dirty="0"/>
          </a:p>
          <a:p>
            <a:pPr algn="l" fontAlgn="base"/>
            <a:r>
              <a:rPr lang="en-GB" sz="4000" b="1" dirty="0"/>
              <a:t>Please sign up via the following link: </a:t>
            </a:r>
            <a:r>
              <a:rPr lang="en-GB" sz="4000" dirty="0">
                <a:hlinkClick r:id="rId3" tooltip="https://forms.office.com/e/eKmf5EkxAp"/>
              </a:rPr>
              <a:t>RSHE 2026: Addressing suicide prevention with students safely - What schools need in place  – Fill in form</a:t>
            </a:r>
            <a:endParaRPr lang="en-GB" sz="4000" dirty="0"/>
          </a:p>
          <a:p>
            <a:endParaRPr lang="en-GB" dirty="0"/>
          </a:p>
        </p:txBody>
      </p:sp>
      <p:sp>
        <p:nvSpPr>
          <p:cNvPr id="4" name="TextBox 3">
            <a:extLst>
              <a:ext uri="{FF2B5EF4-FFF2-40B4-BE49-F238E27FC236}">
                <a16:creationId xmlns:a16="http://schemas.microsoft.com/office/drawing/2014/main" id="{4BE27C17-3EF8-B1D9-028D-FC8E95BCE569}"/>
              </a:ext>
            </a:extLst>
          </p:cNvPr>
          <p:cNvSpPr txBox="1"/>
          <p:nvPr/>
        </p:nvSpPr>
        <p:spPr>
          <a:xfrm>
            <a:off x="3984170" y="697229"/>
            <a:ext cx="17047029" cy="1862048"/>
          </a:xfrm>
          <a:prstGeom prst="rect">
            <a:avLst/>
          </a:prstGeom>
          <a:solidFill>
            <a:schemeClr val="accent1">
              <a:lumMod val="20000"/>
              <a:lumOff val="80000"/>
            </a:schemeClr>
          </a:solidFill>
        </p:spPr>
        <p:txBody>
          <a:bodyPr wrap="square" rtlCol="0">
            <a:spAutoFit/>
          </a:bodyPr>
          <a:lstStyle/>
          <a:p>
            <a:pPr algn="ctr"/>
            <a:r>
              <a:rPr lang="en-GB" sz="11500" dirty="0"/>
              <a:t>Suicide Prevention</a:t>
            </a:r>
          </a:p>
        </p:txBody>
      </p:sp>
      <p:pic>
        <p:nvPicPr>
          <p:cNvPr id="5" name="Picture 2" descr="Capacity Building Training Courses for Belfast based groups - Volunteer Now">
            <a:extLst>
              <a:ext uri="{FF2B5EF4-FFF2-40B4-BE49-F238E27FC236}">
                <a16:creationId xmlns:a16="http://schemas.microsoft.com/office/drawing/2014/main" id="{3A47B146-A61B-A5A7-CE25-9CD78D777A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4611" y="263040"/>
            <a:ext cx="2428658" cy="2415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69563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CC3B28-567C-9ACE-1584-0B2BC0B88069}"/>
              </a:ext>
            </a:extLst>
          </p:cNvPr>
          <p:cNvPicPr>
            <a:picLocks noChangeAspect="1"/>
          </p:cNvPicPr>
          <p:nvPr/>
        </p:nvPicPr>
        <p:blipFill>
          <a:blip r:embed="rId3"/>
          <a:srcRect r="32519" b="28670"/>
          <a:stretch>
            <a:fillRect/>
          </a:stretch>
        </p:blipFill>
        <p:spPr>
          <a:xfrm>
            <a:off x="609600" y="342900"/>
            <a:ext cx="12662296" cy="6858000"/>
          </a:xfrm>
          <a:prstGeom prst="rect">
            <a:avLst/>
          </a:prstGeom>
        </p:spPr>
      </p:pic>
      <p:sp>
        <p:nvSpPr>
          <p:cNvPr id="8" name="TextBox 7">
            <a:extLst>
              <a:ext uri="{FF2B5EF4-FFF2-40B4-BE49-F238E27FC236}">
                <a16:creationId xmlns:a16="http://schemas.microsoft.com/office/drawing/2014/main" id="{6FF4E75B-7D72-5F12-3CD3-7E5D25216F64}"/>
              </a:ext>
            </a:extLst>
          </p:cNvPr>
          <p:cNvSpPr txBox="1"/>
          <p:nvPr/>
        </p:nvSpPr>
        <p:spPr>
          <a:xfrm>
            <a:off x="13792200" y="342900"/>
            <a:ext cx="10172700" cy="6494085"/>
          </a:xfrm>
          <a:prstGeom prst="rect">
            <a:avLst/>
          </a:prstGeom>
          <a:solidFill>
            <a:srgbClr val="FFFFF3"/>
          </a:solidFill>
          <a:ln>
            <a:solidFill>
              <a:schemeClr val="accent1"/>
            </a:solidFill>
          </a:ln>
        </p:spPr>
        <p:txBody>
          <a:bodyPr wrap="square" rtlCol="0">
            <a:spAutoFit/>
          </a:bodyPr>
          <a:lstStyle/>
          <a:p>
            <a:r>
              <a:rPr lang="en-GB" sz="3200" dirty="0"/>
              <a:t>Ofsted, alongside the Care Quality Commission (CQC), HM Inspectorate of Constabulary and Fire &amp; Rescue Services (HMICFRS) and HM Inspectorate of Probation (HMIP), have published guidance for joint targeted area inspections (JTAIs) of the multi-agency response to child sexual abuse in the family environment in local authority areas in England. This second round of thematic inspections will focus on how agencies work together to: respond at the point of identification; assess, plan and make decisions in response to notifications and referrals; provide support; and prevent children from becoming victims of child sexual abuse in the family environment.</a:t>
            </a:r>
            <a:endParaRPr lang="en-GB" dirty="0"/>
          </a:p>
        </p:txBody>
      </p:sp>
      <p:sp>
        <p:nvSpPr>
          <p:cNvPr id="11" name="TextBox 10">
            <a:extLst>
              <a:ext uri="{FF2B5EF4-FFF2-40B4-BE49-F238E27FC236}">
                <a16:creationId xmlns:a16="http://schemas.microsoft.com/office/drawing/2014/main" id="{E17289C8-D37C-CE2F-042A-5116A92708ED}"/>
              </a:ext>
            </a:extLst>
          </p:cNvPr>
          <p:cNvSpPr txBox="1"/>
          <p:nvPr/>
        </p:nvSpPr>
        <p:spPr>
          <a:xfrm>
            <a:off x="609600" y="13080712"/>
            <a:ext cx="20231100" cy="584775"/>
          </a:xfrm>
          <a:prstGeom prst="rect">
            <a:avLst/>
          </a:prstGeom>
          <a:noFill/>
        </p:spPr>
        <p:txBody>
          <a:bodyPr wrap="square">
            <a:spAutoFit/>
          </a:bodyPr>
          <a:lstStyle/>
          <a:p>
            <a:r>
              <a:rPr lang="en-GB" sz="3200" dirty="0">
                <a:hlinkClick r:id="rId4"/>
              </a:rPr>
              <a:t>Joint targeted area inspections of the response to child sexual abuse in the family environment - GOV.UK</a:t>
            </a:r>
            <a:endParaRPr lang="en-GB" sz="3200" dirty="0"/>
          </a:p>
        </p:txBody>
      </p:sp>
      <p:sp>
        <p:nvSpPr>
          <p:cNvPr id="12" name="TextBox 11">
            <a:extLst>
              <a:ext uri="{FF2B5EF4-FFF2-40B4-BE49-F238E27FC236}">
                <a16:creationId xmlns:a16="http://schemas.microsoft.com/office/drawing/2014/main" id="{6B731547-B99D-3EC8-1043-9C6DE9ECE3A9}"/>
              </a:ext>
            </a:extLst>
          </p:cNvPr>
          <p:cNvSpPr txBox="1"/>
          <p:nvPr/>
        </p:nvSpPr>
        <p:spPr>
          <a:xfrm>
            <a:off x="990600" y="7200900"/>
            <a:ext cx="22974300" cy="5078313"/>
          </a:xfrm>
          <a:prstGeom prst="rect">
            <a:avLst/>
          </a:prstGeom>
          <a:solidFill>
            <a:srgbClr val="FFFFF3"/>
          </a:solidFill>
          <a:ln>
            <a:solidFill>
              <a:schemeClr val="tx2"/>
            </a:solidFill>
          </a:ln>
        </p:spPr>
        <p:txBody>
          <a:bodyPr wrap="square" rtlCol="0">
            <a:spAutoFit/>
          </a:bodyPr>
          <a:lstStyle/>
          <a:p>
            <a:r>
              <a:rPr lang="en-GB" sz="5400" dirty="0"/>
              <a:t>HSCP may have a JTAI this year. What does this mean for schools? Given the nature of the theme, if HSCP has a JTAI, schools (those with a case selected) would be heavily involved in the information gathering. In terms of timescales, HSCP would receive the names for case audits on Friday lunchtime and the completion time for responses is the following Tuesday at 4:00pm. Further information on this process can be found on this link. </a:t>
            </a:r>
          </a:p>
        </p:txBody>
      </p:sp>
    </p:spTree>
    <p:extLst>
      <p:ext uri="{BB962C8B-B14F-4D97-AF65-F5344CB8AC3E}">
        <p14:creationId xmlns:p14="http://schemas.microsoft.com/office/powerpoint/2010/main" val="195434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4A833-B97B-1FC3-A9B2-E699A106F448}"/>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A274564-FCE7-C62D-8AE5-D206CFB275E0}"/>
              </a:ext>
            </a:extLst>
          </p:cNvPr>
          <p:cNvSpPr>
            <a:spLocks noGrp="1"/>
          </p:cNvSpPr>
          <p:nvPr>
            <p:ph idx="1"/>
          </p:nvPr>
        </p:nvSpPr>
        <p:spPr/>
        <p:txBody>
          <a:bodyPr/>
          <a:lstStyle/>
          <a:p>
            <a:pPr marL="0" indent="0">
              <a:buNone/>
            </a:pPr>
            <a:r>
              <a:rPr lang="en-GB" dirty="0"/>
              <a:t>Contents</a:t>
            </a:r>
          </a:p>
        </p:txBody>
      </p:sp>
      <p:sp>
        <p:nvSpPr>
          <p:cNvPr id="2" name="TextBox 1">
            <a:extLst>
              <a:ext uri="{FF2B5EF4-FFF2-40B4-BE49-F238E27FC236}">
                <a16:creationId xmlns:a16="http://schemas.microsoft.com/office/drawing/2014/main" id="{DA966805-4464-2C2D-91A5-4710BA02888D}"/>
              </a:ext>
            </a:extLst>
          </p:cNvPr>
          <p:cNvSpPr txBox="1"/>
          <p:nvPr/>
        </p:nvSpPr>
        <p:spPr>
          <a:xfrm>
            <a:off x="369321" y="820162"/>
            <a:ext cx="23643770" cy="11418510"/>
          </a:xfrm>
          <a:prstGeom prst="rect">
            <a:avLst/>
          </a:prstGeom>
          <a:solidFill>
            <a:srgbClr val="FFFFF3"/>
          </a:solidFill>
          <a:ln>
            <a:solidFill>
              <a:schemeClr val="tx2"/>
            </a:solidFill>
          </a:ln>
        </p:spPr>
        <p:txBody>
          <a:bodyPr wrap="square" rtlCol="0">
            <a:spAutoFit/>
          </a:bodyPr>
          <a:lstStyle/>
          <a:p>
            <a:r>
              <a:rPr lang="en-GB" sz="3200" b="1" u="sng" dirty="0">
                <a:latin typeface="Comic Sans MS" panose="030F0702030302020204" pitchFamily="66" charset="0"/>
              </a:rPr>
              <a:t>Consultations</a:t>
            </a:r>
          </a:p>
          <a:p>
            <a:r>
              <a:rPr lang="en-GB" sz="3200" dirty="0">
                <a:latin typeface="Comic Sans MS" panose="030F0702030302020204" pitchFamily="66" charset="0"/>
              </a:rPr>
              <a:t>Slide 9: KCSIE 2026 consultation – closes on April 22</a:t>
            </a:r>
            <a:r>
              <a:rPr lang="en-GB" sz="3200" baseline="30000" dirty="0">
                <a:latin typeface="Comic Sans MS" panose="030F0702030302020204" pitchFamily="66" charset="0"/>
              </a:rPr>
              <a:t>nd</a:t>
            </a:r>
            <a:r>
              <a:rPr lang="en-GB" sz="3200" dirty="0">
                <a:latin typeface="Comic Sans MS" panose="030F0702030302020204" pitchFamily="66" charset="0"/>
              </a:rPr>
              <a:t>, so have your say! (All)</a:t>
            </a:r>
          </a:p>
          <a:p>
            <a:r>
              <a:rPr lang="en-GB" sz="3200" dirty="0">
                <a:latin typeface="Comic Sans MS" panose="030F0702030302020204" pitchFamily="66" charset="0"/>
              </a:rPr>
              <a:t>Slide 10: Medical Conditions at School consultation closes 1</a:t>
            </a:r>
            <a:r>
              <a:rPr lang="en-GB" sz="3200" baseline="30000" dirty="0">
                <a:latin typeface="Comic Sans MS" panose="030F0702030302020204" pitchFamily="66" charset="0"/>
              </a:rPr>
              <a:t>st</a:t>
            </a:r>
            <a:r>
              <a:rPr lang="en-GB" sz="3200" dirty="0">
                <a:latin typeface="Comic Sans MS" panose="030F0702030302020204" pitchFamily="66" charset="0"/>
              </a:rPr>
              <a:t> May (Schools)</a:t>
            </a:r>
          </a:p>
          <a:p>
            <a:r>
              <a:rPr lang="en-GB" sz="3200" dirty="0">
                <a:latin typeface="Comic Sans MS" panose="030F0702030302020204" pitchFamily="66" charset="0"/>
              </a:rPr>
              <a:t>Slide 11: Support for Pupils with Medical Conditions consultation closes 1</a:t>
            </a:r>
            <a:r>
              <a:rPr lang="en-GB" sz="3200" baseline="30000" dirty="0">
                <a:latin typeface="Comic Sans MS" panose="030F0702030302020204" pitchFamily="66" charset="0"/>
              </a:rPr>
              <a:t>st</a:t>
            </a:r>
            <a:r>
              <a:rPr lang="en-GB" sz="3200" dirty="0">
                <a:latin typeface="Comic Sans MS" panose="030F0702030302020204" pitchFamily="66" charset="0"/>
              </a:rPr>
              <a:t> May (Schools)</a:t>
            </a:r>
          </a:p>
          <a:p>
            <a:endParaRPr lang="en-GB" sz="3200" dirty="0">
              <a:latin typeface="Comic Sans MS" panose="030F0702030302020204" pitchFamily="66" charset="0"/>
            </a:endParaRPr>
          </a:p>
          <a:p>
            <a:r>
              <a:rPr lang="en-GB" sz="3200" b="1" u="sng" dirty="0">
                <a:latin typeface="Comic Sans MS" panose="030F0702030302020204" pitchFamily="66" charset="0"/>
              </a:rPr>
              <a:t>Training &amp; Resources (there’s a lot on this one!)</a:t>
            </a:r>
          </a:p>
          <a:p>
            <a:r>
              <a:rPr lang="en-GB" sz="3200" dirty="0">
                <a:latin typeface="Comic Sans MS" panose="030F0702030302020204" pitchFamily="66" charset="0"/>
              </a:rPr>
              <a:t>Slide 12: HSCP training for April and start of May – it’s all free </a:t>
            </a:r>
            <a:r>
              <a:rPr lang="en-GB" sz="3200" dirty="0">
                <a:latin typeface="Comic Sans MS" panose="030F0702030302020204" pitchFamily="66" charset="0"/>
                <a:sym typeface="Wingdings" panose="05000000000000000000" pitchFamily="2" charset="2"/>
              </a:rPr>
              <a:t></a:t>
            </a:r>
            <a:r>
              <a:rPr lang="en-GB" sz="3200" dirty="0">
                <a:latin typeface="Comic Sans MS" panose="030F0702030302020204" pitchFamily="66" charset="0"/>
              </a:rPr>
              <a:t> </a:t>
            </a:r>
          </a:p>
          <a:p>
            <a:r>
              <a:rPr lang="en-GB" sz="3200" dirty="0">
                <a:latin typeface="Comic Sans MS" panose="030F0702030302020204" pitchFamily="66" charset="0"/>
              </a:rPr>
              <a:t>Slide 13: HSCP training for April and start of May (continued)</a:t>
            </a:r>
          </a:p>
          <a:p>
            <a:r>
              <a:rPr lang="en-GB" sz="3200" dirty="0">
                <a:latin typeface="Comic Sans MS" panose="030F0702030302020204" pitchFamily="66" charset="0"/>
              </a:rPr>
              <a:t>Slide 14: HSCP training and resources on child sexual abuse (all)</a:t>
            </a:r>
          </a:p>
          <a:p>
            <a:r>
              <a:rPr lang="en-GB" sz="3200" dirty="0">
                <a:latin typeface="Comic Sans MS" panose="030F0702030302020204" pitchFamily="66" charset="0"/>
              </a:rPr>
              <a:t>Slide 15: LGfL training on Prevent, Online Sexual Harms and CCE (this one facilitated by those with lived experience) All</a:t>
            </a:r>
          </a:p>
          <a:p>
            <a:r>
              <a:rPr lang="en-GB" sz="3200" dirty="0">
                <a:latin typeface="Comic Sans MS" panose="030F0702030302020204" pitchFamily="66" charset="0"/>
              </a:rPr>
              <a:t>Slide 16: HSCP training on Domestic Abuse – the top five recommended training sessions</a:t>
            </a:r>
          </a:p>
          <a:p>
            <a:r>
              <a:rPr lang="en-GB" sz="3200" dirty="0">
                <a:latin typeface="Comic Sans MS" panose="030F0702030302020204" pitchFamily="66" charset="0"/>
              </a:rPr>
              <a:t>Slide 17: Kooth: Exam stress resources (Secondary and College)</a:t>
            </a:r>
          </a:p>
          <a:p>
            <a:r>
              <a:rPr lang="en-GB" sz="3200" dirty="0">
                <a:latin typeface="Comic Sans MS" panose="030F0702030302020204" pitchFamily="66" charset="0"/>
              </a:rPr>
              <a:t>Slide 18: Ambitious About Autism: Autistic and OK resources (Secondary)</a:t>
            </a:r>
          </a:p>
          <a:p>
            <a:r>
              <a:rPr lang="en-GB" sz="3200" dirty="0">
                <a:latin typeface="Comic Sans MS" panose="030F0702030302020204" pitchFamily="66" charset="0"/>
              </a:rPr>
              <a:t>Slide 19: NSPCC podcast on contextual safeguarding (All)</a:t>
            </a:r>
          </a:p>
          <a:p>
            <a:r>
              <a:rPr lang="en-GB" sz="3200" dirty="0">
                <a:latin typeface="Comic Sans MS" panose="030F0702030302020204" pitchFamily="66" charset="0"/>
              </a:rPr>
              <a:t>Slide 20: NSPCC podcast on domestic abuse towards men and impact on parent/child relationships (All)</a:t>
            </a:r>
          </a:p>
          <a:p>
            <a:r>
              <a:rPr lang="en-GB" sz="3200" dirty="0">
                <a:latin typeface="Comic Sans MS" panose="030F0702030302020204" pitchFamily="66" charset="0"/>
              </a:rPr>
              <a:t>Slide 21: Gov.UK resources for parents on online safety (All)</a:t>
            </a:r>
          </a:p>
          <a:p>
            <a:r>
              <a:rPr lang="en-GB" sz="3200" dirty="0">
                <a:latin typeface="Comic Sans MS" panose="030F0702030302020204" pitchFamily="66" charset="0"/>
              </a:rPr>
              <a:t>Slide 22: NSPCC resources on mobile phones – to support parents (Primary)</a:t>
            </a:r>
          </a:p>
          <a:p>
            <a:r>
              <a:rPr lang="en-GB" sz="3200" dirty="0">
                <a:latin typeface="Comic Sans MS" panose="030F0702030302020204" pitchFamily="66" charset="0"/>
              </a:rPr>
              <a:t>Slide 23: Child Accident Prevention Trust resources (Primary)</a:t>
            </a:r>
          </a:p>
          <a:p>
            <a:r>
              <a:rPr lang="en-GB" sz="3200" dirty="0">
                <a:latin typeface="Comic Sans MS" panose="030F0702030302020204" pitchFamily="66" charset="0"/>
              </a:rPr>
              <a:t>Slide 24: Hydrant resources on ritualistic abuse</a:t>
            </a:r>
          </a:p>
          <a:p>
            <a:r>
              <a:rPr lang="en-GB" sz="3200" dirty="0">
                <a:latin typeface="Comic Sans MS" panose="030F0702030302020204" pitchFamily="66" charset="0"/>
              </a:rPr>
              <a:t>Slide 25: HSCP feedback from audit on IARFs and signposting to training </a:t>
            </a:r>
          </a:p>
          <a:p>
            <a:r>
              <a:rPr lang="en-GB" sz="3200" dirty="0">
                <a:latin typeface="Comic Sans MS" panose="030F0702030302020204" pitchFamily="66" charset="0"/>
              </a:rPr>
              <a:t>Slide 26: HSCP (as above)</a:t>
            </a:r>
          </a:p>
          <a:p>
            <a:endParaRPr lang="en-GB" sz="3200" dirty="0">
              <a:latin typeface="Comic Sans MS" panose="030F0702030302020204" pitchFamily="66" charset="0"/>
            </a:endParaRPr>
          </a:p>
          <a:p>
            <a:endParaRPr lang="en-GB" sz="3200" dirty="0">
              <a:latin typeface="Comic Sans MS" panose="030F0702030302020204" pitchFamily="66" charset="0"/>
            </a:endParaRPr>
          </a:p>
        </p:txBody>
      </p:sp>
    </p:spTree>
    <p:extLst>
      <p:ext uri="{BB962C8B-B14F-4D97-AF65-F5344CB8AC3E}">
        <p14:creationId xmlns:p14="http://schemas.microsoft.com/office/powerpoint/2010/main" val="3922236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C3CFCC0-E80D-EBFB-009C-02BB750BE29F}"/>
              </a:ext>
            </a:extLst>
          </p:cNvPr>
          <p:cNvSpPr>
            <a:spLocks noGrp="1"/>
          </p:cNvSpPr>
          <p:nvPr>
            <p:ph idx="1"/>
          </p:nvPr>
        </p:nvSpPr>
        <p:spPr/>
        <p:txBody>
          <a:bodyPr/>
          <a:lstStyle/>
          <a:p>
            <a:pPr marL="0" indent="0">
              <a:buNone/>
            </a:pPr>
            <a:r>
              <a:rPr lang="en-GB" dirty="0"/>
              <a:t>Contents continued: </a:t>
            </a:r>
          </a:p>
        </p:txBody>
      </p:sp>
      <p:sp>
        <p:nvSpPr>
          <p:cNvPr id="3" name="TextBox 2">
            <a:extLst>
              <a:ext uri="{FF2B5EF4-FFF2-40B4-BE49-F238E27FC236}">
                <a16:creationId xmlns:a16="http://schemas.microsoft.com/office/drawing/2014/main" id="{F6659FAD-F1BE-15B8-6C93-B6ACC5A5FD2F}"/>
              </a:ext>
            </a:extLst>
          </p:cNvPr>
          <p:cNvSpPr txBox="1"/>
          <p:nvPr/>
        </p:nvSpPr>
        <p:spPr>
          <a:xfrm>
            <a:off x="228600" y="807958"/>
            <a:ext cx="23807057" cy="12280285"/>
          </a:xfrm>
          <a:prstGeom prst="rect">
            <a:avLst/>
          </a:prstGeom>
          <a:solidFill>
            <a:srgbClr val="FFFFF3"/>
          </a:solidFill>
          <a:ln>
            <a:solidFill>
              <a:schemeClr val="tx2"/>
            </a:solidFill>
          </a:ln>
        </p:spPr>
        <p:txBody>
          <a:bodyPr wrap="square" rtlCol="0">
            <a:spAutoFit/>
          </a:bodyPr>
          <a:lstStyle/>
          <a:p>
            <a:r>
              <a:rPr lang="en-GB" sz="3600" b="1" u="sng" dirty="0">
                <a:latin typeface="Comic Sans MS" panose="030F0702030302020204" pitchFamily="66" charset="0"/>
              </a:rPr>
              <a:t>Policies/guidance</a:t>
            </a:r>
          </a:p>
          <a:p>
            <a:r>
              <a:rPr lang="en-GB" sz="3600" dirty="0">
                <a:latin typeface="Comic Sans MS" panose="030F0702030302020204" pitchFamily="66" charset="0"/>
              </a:rPr>
              <a:t>Slide 27: Working Together to Safeguard Children – link to the new document and Andrew Hall 10 minute training. </a:t>
            </a:r>
          </a:p>
          <a:p>
            <a:r>
              <a:rPr lang="en-GB" sz="3600" dirty="0">
                <a:latin typeface="Comic Sans MS" panose="030F0702030302020204" pitchFamily="66" charset="0"/>
              </a:rPr>
              <a:t>Slide 28: Gov.Uk non-statutory guidance on mobile phones in schools (also mentioned in draft KCSIE)</a:t>
            </a:r>
          </a:p>
          <a:p>
            <a:endParaRPr lang="en-GB" sz="3600" dirty="0">
              <a:latin typeface="Comic Sans MS" panose="030F0702030302020204" pitchFamily="66" charset="0"/>
            </a:endParaRPr>
          </a:p>
          <a:p>
            <a:r>
              <a:rPr lang="en-GB" sz="3600" b="1" u="sng" dirty="0">
                <a:latin typeface="Comic Sans MS" panose="030F0702030302020204" pitchFamily="66" charset="0"/>
              </a:rPr>
              <a:t>Domestic Abuse: </a:t>
            </a:r>
          </a:p>
          <a:p>
            <a:r>
              <a:rPr lang="en-GB" sz="3600" dirty="0">
                <a:latin typeface="Comic Sans MS" panose="030F0702030302020204" pitchFamily="66" charset="0"/>
              </a:rPr>
              <a:t>Slide 29: Victim Care Hub link – services for children from 0-18 to support with DA (all)</a:t>
            </a:r>
          </a:p>
          <a:p>
            <a:r>
              <a:rPr lang="en-GB" sz="3600" dirty="0">
                <a:latin typeface="Comic Sans MS" panose="030F0702030302020204" pitchFamily="66" charset="0"/>
              </a:rPr>
              <a:t>Slide 30: Crimestoppers links to Fearless.org which allows young people to speak up about crime and also links to how to report domestic abuse (All)</a:t>
            </a:r>
          </a:p>
          <a:p>
            <a:r>
              <a:rPr lang="en-GB" sz="3600" dirty="0">
                <a:latin typeface="Comic Sans MS" panose="030F0702030302020204" pitchFamily="66" charset="0"/>
              </a:rPr>
              <a:t>Slide 31: NSPCC learning from case reviews about Domestic Abuse (All)</a:t>
            </a:r>
          </a:p>
          <a:p>
            <a:endParaRPr lang="en-GB" sz="3600" dirty="0">
              <a:latin typeface="Comic Sans MS" panose="030F0702030302020204" pitchFamily="66" charset="0"/>
            </a:endParaRPr>
          </a:p>
          <a:p>
            <a:r>
              <a:rPr lang="en-GB" sz="3600" b="1" u="sng" dirty="0">
                <a:latin typeface="Comic Sans MS" panose="030F0702030302020204" pitchFamily="66" charset="0"/>
              </a:rPr>
              <a:t>Bullying:</a:t>
            </a:r>
          </a:p>
          <a:p>
            <a:r>
              <a:rPr lang="en-GB" sz="3600" dirty="0">
                <a:latin typeface="Comic Sans MS" panose="030F0702030302020204" pitchFamily="66" charset="0"/>
              </a:rPr>
              <a:t>Slide 32: Anti-Bullying Alliance information and resources on sexual and sexist bullying (All)</a:t>
            </a:r>
          </a:p>
          <a:p>
            <a:r>
              <a:rPr lang="en-GB" sz="3600" dirty="0">
                <a:latin typeface="Comic Sans MS" panose="030F0702030302020204" pitchFamily="66" charset="0"/>
              </a:rPr>
              <a:t>Slide 33: Anti-Bullying Alliance: findings from the parent, pupil survey about bullying (all)</a:t>
            </a:r>
          </a:p>
          <a:p>
            <a:endParaRPr lang="en-GB" sz="3600" dirty="0">
              <a:latin typeface="Comic Sans MS" panose="030F0702030302020204" pitchFamily="66" charset="0"/>
            </a:endParaRPr>
          </a:p>
          <a:p>
            <a:r>
              <a:rPr lang="en-GB" sz="3600" b="1" u="sng" dirty="0">
                <a:latin typeface="Comic Sans MS" panose="030F0702030302020204" pitchFamily="66" charset="0"/>
              </a:rPr>
              <a:t>Miscellaneous: </a:t>
            </a:r>
          </a:p>
          <a:p>
            <a:r>
              <a:rPr lang="en-GB" sz="3600" dirty="0">
                <a:latin typeface="Comic Sans MS" panose="030F0702030302020204" pitchFamily="66" charset="0"/>
              </a:rPr>
              <a:t>Slide 34: First Light info and support in talking about grooming (All)</a:t>
            </a:r>
          </a:p>
          <a:p>
            <a:r>
              <a:rPr lang="en-GB" sz="3600" dirty="0">
                <a:latin typeface="Comic Sans MS" panose="030F0702030302020204" pitchFamily="66" charset="0"/>
              </a:rPr>
              <a:t>Slide 35: Gov.Uk evidence pack on misogyny and harmful sexual behaviours (All)</a:t>
            </a:r>
          </a:p>
          <a:p>
            <a:r>
              <a:rPr lang="en-GB" sz="3600" dirty="0">
                <a:latin typeface="Comic Sans MS" panose="030F0702030302020204" pitchFamily="66" charset="0"/>
              </a:rPr>
              <a:t>Slide 36: Lancet Article about mental health admissions: higher number of girls aged 11-15 (Secondary)</a:t>
            </a:r>
          </a:p>
          <a:p>
            <a:r>
              <a:rPr lang="en-GB" sz="3600" dirty="0">
                <a:latin typeface="Comic Sans MS" panose="030F0702030302020204" pitchFamily="66" charset="0"/>
              </a:rPr>
              <a:t>Slide 37: Gov.uk report on re=referrals into Children’s Services (All)</a:t>
            </a:r>
          </a:p>
          <a:p>
            <a:r>
              <a:rPr lang="en-GB" sz="3600" dirty="0">
                <a:latin typeface="Comic Sans MS" panose="030F0702030302020204" pitchFamily="66" charset="0"/>
              </a:rPr>
              <a:t>Slide 38: CPS report on spiritual abuse (all)</a:t>
            </a:r>
          </a:p>
          <a:p>
            <a:r>
              <a:rPr lang="en-GB" sz="3600" dirty="0">
                <a:latin typeface="Comic Sans MS" panose="030F0702030302020204" pitchFamily="66" charset="0"/>
              </a:rPr>
              <a:t>Slide 39: NSPCC article on intrafamilial sexual abuse (All)</a:t>
            </a:r>
            <a:endParaRPr lang="en-GB" sz="3600" b="1" u="sng" dirty="0">
              <a:latin typeface="Comic Sans MS" panose="030F0702030302020204" pitchFamily="66" charset="0"/>
            </a:endParaRPr>
          </a:p>
        </p:txBody>
      </p:sp>
    </p:spTree>
    <p:extLst>
      <p:ext uri="{BB962C8B-B14F-4D97-AF65-F5344CB8AC3E}">
        <p14:creationId xmlns:p14="http://schemas.microsoft.com/office/powerpoint/2010/main" val="997501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31DE4-7FF6-FFF2-5298-1978473B304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E634F51-CC84-75CF-B2CE-A2CDBD8D4968}"/>
              </a:ext>
            </a:extLst>
          </p:cNvPr>
          <p:cNvPicPr>
            <a:picLocks noChangeAspect="1"/>
          </p:cNvPicPr>
          <p:nvPr/>
        </p:nvPicPr>
        <p:blipFill>
          <a:blip r:embed="rId3"/>
          <a:stretch>
            <a:fillRect/>
          </a:stretch>
        </p:blipFill>
        <p:spPr>
          <a:xfrm>
            <a:off x="1399410" y="1464073"/>
            <a:ext cx="9578839" cy="9900613"/>
          </a:xfrm>
          <a:prstGeom prst="rect">
            <a:avLst/>
          </a:prstGeom>
        </p:spPr>
      </p:pic>
      <p:pic>
        <p:nvPicPr>
          <p:cNvPr id="3" name="Picture 2">
            <a:extLst>
              <a:ext uri="{FF2B5EF4-FFF2-40B4-BE49-F238E27FC236}">
                <a16:creationId xmlns:a16="http://schemas.microsoft.com/office/drawing/2014/main" id="{0B435226-6DC5-D95F-242F-62C89E9C8D41}"/>
              </a:ext>
            </a:extLst>
          </p:cNvPr>
          <p:cNvPicPr>
            <a:picLocks noChangeAspect="1"/>
          </p:cNvPicPr>
          <p:nvPr/>
        </p:nvPicPr>
        <p:blipFill>
          <a:blip r:embed="rId4"/>
          <a:stretch>
            <a:fillRect/>
          </a:stretch>
        </p:blipFill>
        <p:spPr>
          <a:xfrm>
            <a:off x="11210017" y="361394"/>
            <a:ext cx="12270469" cy="6701655"/>
          </a:xfrm>
          <a:prstGeom prst="rect">
            <a:avLst/>
          </a:prstGeom>
        </p:spPr>
      </p:pic>
      <p:sp>
        <p:nvSpPr>
          <p:cNvPr id="4" name="TextBox 3">
            <a:extLst>
              <a:ext uri="{FF2B5EF4-FFF2-40B4-BE49-F238E27FC236}">
                <a16:creationId xmlns:a16="http://schemas.microsoft.com/office/drawing/2014/main" id="{E7B4F32B-48A4-DFCE-D03A-9578C9FAC486}"/>
              </a:ext>
            </a:extLst>
          </p:cNvPr>
          <p:cNvSpPr txBox="1"/>
          <p:nvPr/>
        </p:nvSpPr>
        <p:spPr>
          <a:xfrm>
            <a:off x="11700556" y="7295834"/>
            <a:ext cx="12192000" cy="2308324"/>
          </a:xfrm>
          <a:prstGeom prst="rect">
            <a:avLst/>
          </a:prstGeom>
          <a:noFill/>
        </p:spPr>
        <p:txBody>
          <a:bodyPr wrap="square">
            <a:spAutoFit/>
          </a:bodyPr>
          <a:lstStyle/>
          <a:p>
            <a:r>
              <a:rPr lang="en-GB" sz="4800" dirty="0">
                <a:hlinkClick r:id="rId5"/>
              </a:rPr>
              <a:t>Keeping children safe in education: 2026 proposed revisions - Department for Education - Citizen Space</a:t>
            </a:r>
            <a:endParaRPr lang="en-GB" sz="4800" dirty="0"/>
          </a:p>
        </p:txBody>
      </p:sp>
      <p:sp>
        <p:nvSpPr>
          <p:cNvPr id="5" name="TextBox 4">
            <a:extLst>
              <a:ext uri="{FF2B5EF4-FFF2-40B4-BE49-F238E27FC236}">
                <a16:creationId xmlns:a16="http://schemas.microsoft.com/office/drawing/2014/main" id="{D4C03C30-7A54-0646-8C51-0AF97FD45698}"/>
              </a:ext>
            </a:extLst>
          </p:cNvPr>
          <p:cNvSpPr txBox="1"/>
          <p:nvPr/>
        </p:nvSpPr>
        <p:spPr>
          <a:xfrm>
            <a:off x="11700556" y="10221686"/>
            <a:ext cx="11779930" cy="1323439"/>
          </a:xfrm>
          <a:prstGeom prst="rect">
            <a:avLst/>
          </a:prstGeom>
          <a:noFill/>
        </p:spPr>
        <p:txBody>
          <a:bodyPr wrap="square" rtlCol="0">
            <a:spAutoFit/>
          </a:bodyPr>
          <a:lstStyle/>
          <a:p>
            <a:r>
              <a:rPr lang="en-GB" sz="8000" dirty="0"/>
              <a:t>Consultation</a:t>
            </a:r>
          </a:p>
        </p:txBody>
      </p:sp>
    </p:spTree>
    <p:extLst>
      <p:ext uri="{BB962C8B-B14F-4D97-AF65-F5344CB8AC3E}">
        <p14:creationId xmlns:p14="http://schemas.microsoft.com/office/powerpoint/2010/main" val="5303929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0D8E7-C134-F81B-C5BE-769CCE797EF2}"/>
              </a:ext>
            </a:extLst>
          </p:cNvPr>
          <p:cNvSpPr>
            <a:spLocks noGrp="1"/>
          </p:cNvSpPr>
          <p:nvPr>
            <p:ph type="title"/>
          </p:nvPr>
        </p:nvSpPr>
        <p:spPr/>
        <p:txBody>
          <a:bodyPr/>
          <a:lstStyle/>
          <a:p>
            <a:r>
              <a:rPr lang="en-GB" dirty="0"/>
              <a:t>Another consultation…</a:t>
            </a:r>
          </a:p>
        </p:txBody>
      </p:sp>
      <p:pic>
        <p:nvPicPr>
          <p:cNvPr id="5" name="Picture 4">
            <a:extLst>
              <a:ext uri="{FF2B5EF4-FFF2-40B4-BE49-F238E27FC236}">
                <a16:creationId xmlns:a16="http://schemas.microsoft.com/office/drawing/2014/main" id="{0BFDC92A-4BA0-E888-0705-8AB99136A43A}"/>
              </a:ext>
            </a:extLst>
          </p:cNvPr>
          <p:cNvPicPr>
            <a:picLocks noChangeAspect="1"/>
          </p:cNvPicPr>
          <p:nvPr/>
        </p:nvPicPr>
        <p:blipFill>
          <a:blip r:embed="rId3"/>
          <a:stretch>
            <a:fillRect/>
          </a:stretch>
        </p:blipFill>
        <p:spPr>
          <a:xfrm>
            <a:off x="1077686" y="2695577"/>
            <a:ext cx="19414247" cy="7134223"/>
          </a:xfrm>
          <a:prstGeom prst="rect">
            <a:avLst/>
          </a:prstGeom>
        </p:spPr>
      </p:pic>
      <p:sp>
        <p:nvSpPr>
          <p:cNvPr id="7" name="TextBox 6">
            <a:extLst>
              <a:ext uri="{FF2B5EF4-FFF2-40B4-BE49-F238E27FC236}">
                <a16:creationId xmlns:a16="http://schemas.microsoft.com/office/drawing/2014/main" id="{429E5A28-831C-6DCB-D9EC-181601472085}"/>
              </a:ext>
            </a:extLst>
          </p:cNvPr>
          <p:cNvSpPr txBox="1"/>
          <p:nvPr/>
        </p:nvSpPr>
        <p:spPr>
          <a:xfrm>
            <a:off x="1202078" y="10297148"/>
            <a:ext cx="21978255" cy="1754326"/>
          </a:xfrm>
          <a:prstGeom prst="rect">
            <a:avLst/>
          </a:prstGeom>
          <a:noFill/>
        </p:spPr>
        <p:txBody>
          <a:bodyPr wrap="square">
            <a:spAutoFit/>
          </a:bodyPr>
          <a:lstStyle/>
          <a:p>
            <a:r>
              <a:rPr lang="en-GB" sz="5400" dirty="0">
                <a:hlinkClick r:id="rId4"/>
              </a:rPr>
              <a:t>Medical conditions at school: statutory guidance - Department for Education - Citizen Space</a:t>
            </a:r>
            <a:endParaRPr lang="en-GB" sz="5400" dirty="0"/>
          </a:p>
        </p:txBody>
      </p:sp>
    </p:spTree>
    <p:extLst>
      <p:ext uri="{BB962C8B-B14F-4D97-AF65-F5344CB8AC3E}">
        <p14:creationId xmlns:p14="http://schemas.microsoft.com/office/powerpoint/2010/main" val="30019008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95AA51-7755-C45E-5DBC-E3353F30F7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46659D-6D5B-1AD0-4B0A-76DC0180F985}"/>
              </a:ext>
            </a:extLst>
          </p:cNvPr>
          <p:cNvSpPr>
            <a:spLocks noGrp="1"/>
          </p:cNvSpPr>
          <p:nvPr>
            <p:ph type="title"/>
          </p:nvPr>
        </p:nvSpPr>
        <p:spPr>
          <a:xfrm>
            <a:off x="685802" y="468994"/>
            <a:ext cx="21334522" cy="1588406"/>
          </a:xfrm>
        </p:spPr>
        <p:txBody>
          <a:bodyPr/>
          <a:lstStyle/>
          <a:p>
            <a:r>
              <a:rPr lang="en-GB" dirty="0"/>
              <a:t>Another consultation…</a:t>
            </a:r>
          </a:p>
        </p:txBody>
      </p:sp>
      <p:pic>
        <p:nvPicPr>
          <p:cNvPr id="4" name="Picture 3">
            <a:extLst>
              <a:ext uri="{FF2B5EF4-FFF2-40B4-BE49-F238E27FC236}">
                <a16:creationId xmlns:a16="http://schemas.microsoft.com/office/drawing/2014/main" id="{240C31E4-28E0-EC0C-A336-4FCE7FF6E84F}"/>
              </a:ext>
            </a:extLst>
          </p:cNvPr>
          <p:cNvPicPr>
            <a:picLocks noChangeAspect="1"/>
          </p:cNvPicPr>
          <p:nvPr/>
        </p:nvPicPr>
        <p:blipFill>
          <a:blip r:embed="rId3"/>
          <a:stretch>
            <a:fillRect/>
          </a:stretch>
        </p:blipFill>
        <p:spPr>
          <a:xfrm>
            <a:off x="405640" y="2011453"/>
            <a:ext cx="12297989" cy="6391804"/>
          </a:xfrm>
          <a:prstGeom prst="rect">
            <a:avLst/>
          </a:prstGeom>
        </p:spPr>
      </p:pic>
      <p:pic>
        <p:nvPicPr>
          <p:cNvPr id="8" name="Picture 7">
            <a:extLst>
              <a:ext uri="{FF2B5EF4-FFF2-40B4-BE49-F238E27FC236}">
                <a16:creationId xmlns:a16="http://schemas.microsoft.com/office/drawing/2014/main" id="{D6BBEDE0-145B-4E26-D67C-D27D903396BE}"/>
              </a:ext>
            </a:extLst>
          </p:cNvPr>
          <p:cNvPicPr>
            <a:picLocks noChangeAspect="1"/>
          </p:cNvPicPr>
          <p:nvPr/>
        </p:nvPicPr>
        <p:blipFill>
          <a:blip r:embed="rId4"/>
          <a:stretch>
            <a:fillRect/>
          </a:stretch>
        </p:blipFill>
        <p:spPr>
          <a:xfrm>
            <a:off x="13330123" y="3098985"/>
            <a:ext cx="10711543" cy="5304272"/>
          </a:xfrm>
          <a:prstGeom prst="rect">
            <a:avLst/>
          </a:prstGeom>
        </p:spPr>
      </p:pic>
      <p:sp>
        <p:nvSpPr>
          <p:cNvPr id="10" name="TextBox 9">
            <a:extLst>
              <a:ext uri="{FF2B5EF4-FFF2-40B4-BE49-F238E27FC236}">
                <a16:creationId xmlns:a16="http://schemas.microsoft.com/office/drawing/2014/main" id="{45044822-4B01-2B7B-AB8A-062F0072038B}"/>
              </a:ext>
            </a:extLst>
          </p:cNvPr>
          <p:cNvSpPr txBox="1"/>
          <p:nvPr/>
        </p:nvSpPr>
        <p:spPr>
          <a:xfrm>
            <a:off x="13675179" y="860880"/>
            <a:ext cx="10021432" cy="1446550"/>
          </a:xfrm>
          <a:prstGeom prst="rect">
            <a:avLst/>
          </a:prstGeom>
          <a:noFill/>
        </p:spPr>
        <p:txBody>
          <a:bodyPr wrap="square">
            <a:spAutoFit/>
          </a:bodyPr>
          <a:lstStyle/>
          <a:p>
            <a:r>
              <a:rPr lang="en-GB" sz="4400" dirty="0">
                <a:hlinkClick r:id="rId5"/>
              </a:rPr>
              <a:t>Proposal on support for pupils with medical conditions at school - GOV.UK</a:t>
            </a:r>
            <a:endParaRPr lang="en-GB" sz="4400" dirty="0"/>
          </a:p>
        </p:txBody>
      </p:sp>
      <p:sp>
        <p:nvSpPr>
          <p:cNvPr id="11" name="TextBox 10">
            <a:extLst>
              <a:ext uri="{FF2B5EF4-FFF2-40B4-BE49-F238E27FC236}">
                <a16:creationId xmlns:a16="http://schemas.microsoft.com/office/drawing/2014/main" id="{FF6C7C4E-2480-2004-C397-F80D52EE02C8}"/>
              </a:ext>
            </a:extLst>
          </p:cNvPr>
          <p:cNvSpPr txBox="1"/>
          <p:nvPr/>
        </p:nvSpPr>
        <p:spPr>
          <a:xfrm>
            <a:off x="989806" y="8657559"/>
            <a:ext cx="22402800" cy="3970318"/>
          </a:xfrm>
          <a:prstGeom prst="rect">
            <a:avLst/>
          </a:prstGeom>
          <a:noFill/>
        </p:spPr>
        <p:txBody>
          <a:bodyPr wrap="square" rtlCol="0">
            <a:spAutoFit/>
          </a:bodyPr>
          <a:lstStyle/>
          <a:p>
            <a:r>
              <a:rPr lang="en-GB" sz="3600" dirty="0"/>
              <a:t>The government has launched a consultation on new statutory guidance aimed at improving allergy management in schools, following campaigning by the parents of five-year-old Benedict Blythe, who died after a fatal allergic reaction at school in 2021. Their campaign for stronger protections has become known as Benedict’s Law.</a:t>
            </a:r>
          </a:p>
          <a:p>
            <a:r>
              <a:rPr lang="en-GB" sz="3600" dirty="0"/>
              <a:t>If adopted, the proposals would require schools in England to stock spare adrenaline auto-injectors, ensure staff receive allergy awareness training, maintain a written allergy policy, and use Individual Healthcare Plans where appropriate. The new guidance is expected to come into force in September 2026.</a:t>
            </a:r>
          </a:p>
        </p:txBody>
      </p:sp>
    </p:spTree>
    <p:extLst>
      <p:ext uri="{BB962C8B-B14F-4D97-AF65-F5344CB8AC3E}">
        <p14:creationId xmlns:p14="http://schemas.microsoft.com/office/powerpoint/2010/main" val="1825835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A29071-8F7A-0AC4-1BF7-E61C86B3701F}"/>
              </a:ext>
            </a:extLst>
          </p:cNvPr>
          <p:cNvSpPr txBox="1"/>
          <p:nvPr/>
        </p:nvSpPr>
        <p:spPr>
          <a:xfrm>
            <a:off x="11740754" y="104041"/>
            <a:ext cx="5600189" cy="1015663"/>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ACF78DCC-F3AD-3992-8084-0B8661AE084D}"/>
              </a:ext>
            </a:extLst>
          </p:cNvPr>
          <p:cNvSpPr txBox="1"/>
          <p:nvPr/>
        </p:nvSpPr>
        <p:spPr>
          <a:xfrm>
            <a:off x="17721670" y="76792"/>
            <a:ext cx="12724357" cy="1015663"/>
          </a:xfrm>
          <a:prstGeom prst="rect">
            <a:avLst/>
          </a:prstGeom>
          <a:noFill/>
        </p:spPr>
        <p:txBody>
          <a:bodyPr wrap="square">
            <a:spAutoFit/>
          </a:bodyPr>
          <a:lstStyle/>
          <a:p>
            <a:r>
              <a:rPr lang="en-GB" sz="6000" dirty="0">
                <a:hlinkClick r:id="rId3"/>
              </a:rPr>
              <a:t>Events List</a:t>
            </a:r>
            <a:endParaRPr lang="en-GB" sz="6000" dirty="0"/>
          </a:p>
        </p:txBody>
      </p:sp>
      <p:pic>
        <p:nvPicPr>
          <p:cNvPr id="45" name="Picture 2" descr="Capacity Building Training Courses for Belfast based groups - Volunteer Now">
            <a:extLst>
              <a:ext uri="{FF2B5EF4-FFF2-40B4-BE49-F238E27FC236}">
                <a16:creationId xmlns:a16="http://schemas.microsoft.com/office/drawing/2014/main" id="{5F400DF5-4062-494D-52AA-5054B3F285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21967" y="58094"/>
            <a:ext cx="2428658" cy="24158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7D856E6D-66D8-FF87-47CA-176C1929A300}"/>
              </a:ext>
            </a:extLst>
          </p:cNvPr>
          <p:cNvPicPr>
            <a:picLocks noChangeAspect="1"/>
          </p:cNvPicPr>
          <p:nvPr/>
        </p:nvPicPr>
        <p:blipFill>
          <a:blip r:embed="rId5"/>
          <a:srcRect b="79382"/>
          <a:stretch>
            <a:fillRect/>
          </a:stretch>
        </p:blipFill>
        <p:spPr>
          <a:xfrm>
            <a:off x="331787" y="-133506"/>
            <a:ext cx="11408965" cy="1631216"/>
          </a:xfrm>
          <a:prstGeom prst="rect">
            <a:avLst/>
          </a:prstGeom>
        </p:spPr>
      </p:pic>
      <p:pic>
        <p:nvPicPr>
          <p:cNvPr id="7" name="Picture 6">
            <a:extLst>
              <a:ext uri="{FF2B5EF4-FFF2-40B4-BE49-F238E27FC236}">
                <a16:creationId xmlns:a16="http://schemas.microsoft.com/office/drawing/2014/main" id="{E89B2240-F7A6-6553-EF4E-F35154DF6E13}"/>
              </a:ext>
            </a:extLst>
          </p:cNvPr>
          <p:cNvPicPr>
            <a:picLocks noChangeAspect="1"/>
          </p:cNvPicPr>
          <p:nvPr/>
        </p:nvPicPr>
        <p:blipFill>
          <a:blip r:embed="rId5"/>
          <a:srcRect t="55969" r="3798" b="24195"/>
          <a:stretch>
            <a:fillRect/>
          </a:stretch>
        </p:blipFill>
        <p:spPr>
          <a:xfrm>
            <a:off x="320500" y="1470194"/>
            <a:ext cx="11408965" cy="1631215"/>
          </a:xfrm>
          <a:prstGeom prst="rect">
            <a:avLst/>
          </a:prstGeom>
        </p:spPr>
      </p:pic>
      <p:pic>
        <p:nvPicPr>
          <p:cNvPr id="9" name="Picture 8">
            <a:extLst>
              <a:ext uri="{FF2B5EF4-FFF2-40B4-BE49-F238E27FC236}">
                <a16:creationId xmlns:a16="http://schemas.microsoft.com/office/drawing/2014/main" id="{E826E230-79E1-0502-0EAF-2B9572CDEACE}"/>
              </a:ext>
            </a:extLst>
          </p:cNvPr>
          <p:cNvPicPr>
            <a:picLocks noChangeAspect="1"/>
          </p:cNvPicPr>
          <p:nvPr/>
        </p:nvPicPr>
        <p:blipFill>
          <a:blip r:embed="rId6"/>
          <a:srcRect t="4700" b="72561"/>
          <a:stretch>
            <a:fillRect/>
          </a:stretch>
        </p:blipFill>
        <p:spPr>
          <a:xfrm>
            <a:off x="343077" y="3005692"/>
            <a:ext cx="11408965" cy="1351778"/>
          </a:xfrm>
          <a:prstGeom prst="rect">
            <a:avLst/>
          </a:prstGeom>
        </p:spPr>
      </p:pic>
      <p:pic>
        <p:nvPicPr>
          <p:cNvPr id="11" name="Picture 10">
            <a:extLst>
              <a:ext uri="{FF2B5EF4-FFF2-40B4-BE49-F238E27FC236}">
                <a16:creationId xmlns:a16="http://schemas.microsoft.com/office/drawing/2014/main" id="{9FFA474A-95DC-0DF4-D538-689296128F8E}"/>
              </a:ext>
            </a:extLst>
          </p:cNvPr>
          <p:cNvPicPr>
            <a:picLocks noChangeAspect="1"/>
          </p:cNvPicPr>
          <p:nvPr/>
        </p:nvPicPr>
        <p:blipFill>
          <a:blip r:embed="rId6"/>
          <a:srcRect t="75927"/>
          <a:stretch>
            <a:fillRect/>
          </a:stretch>
        </p:blipFill>
        <p:spPr>
          <a:xfrm>
            <a:off x="343077" y="4423045"/>
            <a:ext cx="11408965" cy="1535858"/>
          </a:xfrm>
          <a:prstGeom prst="rect">
            <a:avLst/>
          </a:prstGeom>
        </p:spPr>
      </p:pic>
      <p:pic>
        <p:nvPicPr>
          <p:cNvPr id="13" name="Picture 12">
            <a:extLst>
              <a:ext uri="{FF2B5EF4-FFF2-40B4-BE49-F238E27FC236}">
                <a16:creationId xmlns:a16="http://schemas.microsoft.com/office/drawing/2014/main" id="{C808C921-BCA5-CD35-0E6F-9D0FFBE36C2C}"/>
              </a:ext>
            </a:extLst>
          </p:cNvPr>
          <p:cNvPicPr>
            <a:picLocks noChangeAspect="1"/>
          </p:cNvPicPr>
          <p:nvPr/>
        </p:nvPicPr>
        <p:blipFill>
          <a:blip r:embed="rId7"/>
          <a:srcRect t="3476" r="5837" b="66736"/>
          <a:stretch>
            <a:fillRect/>
          </a:stretch>
        </p:blipFill>
        <p:spPr>
          <a:xfrm>
            <a:off x="365655" y="5877643"/>
            <a:ext cx="10867430" cy="1656176"/>
          </a:xfrm>
          <a:prstGeom prst="rect">
            <a:avLst/>
          </a:prstGeom>
        </p:spPr>
      </p:pic>
      <p:pic>
        <p:nvPicPr>
          <p:cNvPr id="15" name="Picture 14">
            <a:extLst>
              <a:ext uri="{FF2B5EF4-FFF2-40B4-BE49-F238E27FC236}">
                <a16:creationId xmlns:a16="http://schemas.microsoft.com/office/drawing/2014/main" id="{DDEE333B-0F58-B974-BC96-3B1904A2D4BE}"/>
              </a:ext>
            </a:extLst>
          </p:cNvPr>
          <p:cNvPicPr>
            <a:picLocks noChangeAspect="1"/>
          </p:cNvPicPr>
          <p:nvPr/>
        </p:nvPicPr>
        <p:blipFill>
          <a:blip r:embed="rId7"/>
          <a:srcRect t="74125"/>
          <a:stretch>
            <a:fillRect/>
          </a:stretch>
        </p:blipFill>
        <p:spPr>
          <a:xfrm>
            <a:off x="365656" y="7473061"/>
            <a:ext cx="11363810" cy="1416609"/>
          </a:xfrm>
          <a:prstGeom prst="rect">
            <a:avLst/>
          </a:prstGeom>
        </p:spPr>
      </p:pic>
      <p:pic>
        <p:nvPicPr>
          <p:cNvPr id="17" name="Picture 16">
            <a:extLst>
              <a:ext uri="{FF2B5EF4-FFF2-40B4-BE49-F238E27FC236}">
                <a16:creationId xmlns:a16="http://schemas.microsoft.com/office/drawing/2014/main" id="{3F9DA27E-C6AE-6F23-FF37-E7C2A4242336}"/>
              </a:ext>
            </a:extLst>
          </p:cNvPr>
          <p:cNvPicPr>
            <a:picLocks noChangeAspect="1"/>
          </p:cNvPicPr>
          <p:nvPr/>
        </p:nvPicPr>
        <p:blipFill>
          <a:blip r:embed="rId8"/>
          <a:srcRect b="70816"/>
          <a:stretch>
            <a:fillRect/>
          </a:stretch>
        </p:blipFill>
        <p:spPr>
          <a:xfrm>
            <a:off x="365656" y="8847532"/>
            <a:ext cx="11132551" cy="1528697"/>
          </a:xfrm>
          <a:prstGeom prst="rect">
            <a:avLst/>
          </a:prstGeom>
        </p:spPr>
      </p:pic>
      <p:pic>
        <p:nvPicPr>
          <p:cNvPr id="19" name="Picture 18">
            <a:extLst>
              <a:ext uri="{FF2B5EF4-FFF2-40B4-BE49-F238E27FC236}">
                <a16:creationId xmlns:a16="http://schemas.microsoft.com/office/drawing/2014/main" id="{CF32825F-5B69-9F7C-E035-F476D64FD049}"/>
              </a:ext>
            </a:extLst>
          </p:cNvPr>
          <p:cNvPicPr>
            <a:picLocks noChangeAspect="1"/>
          </p:cNvPicPr>
          <p:nvPr/>
        </p:nvPicPr>
        <p:blipFill>
          <a:blip r:embed="rId8"/>
          <a:srcRect t="72417"/>
          <a:stretch>
            <a:fillRect/>
          </a:stretch>
        </p:blipFill>
        <p:spPr>
          <a:xfrm>
            <a:off x="365655" y="10337639"/>
            <a:ext cx="11413649" cy="1481342"/>
          </a:xfrm>
          <a:prstGeom prst="rect">
            <a:avLst/>
          </a:prstGeom>
        </p:spPr>
      </p:pic>
      <p:pic>
        <p:nvPicPr>
          <p:cNvPr id="21" name="Picture 20">
            <a:extLst>
              <a:ext uri="{FF2B5EF4-FFF2-40B4-BE49-F238E27FC236}">
                <a16:creationId xmlns:a16="http://schemas.microsoft.com/office/drawing/2014/main" id="{82D3CCCE-F367-1268-4A82-CFDFAB8D0264}"/>
              </a:ext>
            </a:extLst>
          </p:cNvPr>
          <p:cNvPicPr>
            <a:picLocks noChangeAspect="1"/>
          </p:cNvPicPr>
          <p:nvPr/>
        </p:nvPicPr>
        <p:blipFill>
          <a:blip r:embed="rId9"/>
          <a:srcRect b="72337"/>
          <a:stretch>
            <a:fillRect/>
          </a:stretch>
        </p:blipFill>
        <p:spPr>
          <a:xfrm>
            <a:off x="370032" y="11817882"/>
            <a:ext cx="11309900" cy="1598948"/>
          </a:xfrm>
          <a:prstGeom prst="rect">
            <a:avLst/>
          </a:prstGeom>
        </p:spPr>
      </p:pic>
      <p:pic>
        <p:nvPicPr>
          <p:cNvPr id="23" name="Picture 22">
            <a:extLst>
              <a:ext uri="{FF2B5EF4-FFF2-40B4-BE49-F238E27FC236}">
                <a16:creationId xmlns:a16="http://schemas.microsoft.com/office/drawing/2014/main" id="{9E9AA05C-2201-4AAF-08EA-7E300D223F09}"/>
              </a:ext>
            </a:extLst>
          </p:cNvPr>
          <p:cNvPicPr>
            <a:picLocks noChangeAspect="1"/>
          </p:cNvPicPr>
          <p:nvPr/>
        </p:nvPicPr>
        <p:blipFill>
          <a:blip r:embed="rId9"/>
          <a:srcRect t="76943" r="30323" b="1168"/>
          <a:stretch>
            <a:fillRect/>
          </a:stretch>
        </p:blipFill>
        <p:spPr>
          <a:xfrm>
            <a:off x="11740752" y="1420090"/>
            <a:ext cx="8865905" cy="1380439"/>
          </a:xfrm>
          <a:prstGeom prst="rect">
            <a:avLst/>
          </a:prstGeom>
        </p:spPr>
      </p:pic>
      <p:pic>
        <p:nvPicPr>
          <p:cNvPr id="25" name="Picture 24">
            <a:extLst>
              <a:ext uri="{FF2B5EF4-FFF2-40B4-BE49-F238E27FC236}">
                <a16:creationId xmlns:a16="http://schemas.microsoft.com/office/drawing/2014/main" id="{8850E45B-4CAB-09EC-D0AD-74E51AD3C4E4}"/>
              </a:ext>
            </a:extLst>
          </p:cNvPr>
          <p:cNvPicPr>
            <a:picLocks noChangeAspect="1"/>
          </p:cNvPicPr>
          <p:nvPr/>
        </p:nvPicPr>
        <p:blipFill>
          <a:blip r:embed="rId10"/>
          <a:srcRect b="72225"/>
          <a:stretch>
            <a:fillRect/>
          </a:stretch>
        </p:blipFill>
        <p:spPr>
          <a:xfrm>
            <a:off x="11785906" y="2831731"/>
            <a:ext cx="12436658" cy="1628509"/>
          </a:xfrm>
          <a:prstGeom prst="rect">
            <a:avLst/>
          </a:prstGeom>
        </p:spPr>
      </p:pic>
      <p:pic>
        <p:nvPicPr>
          <p:cNvPr id="28" name="Picture 27">
            <a:extLst>
              <a:ext uri="{FF2B5EF4-FFF2-40B4-BE49-F238E27FC236}">
                <a16:creationId xmlns:a16="http://schemas.microsoft.com/office/drawing/2014/main" id="{8CDDDF64-2E74-46BC-3031-0252D0D8D51D}"/>
              </a:ext>
            </a:extLst>
          </p:cNvPr>
          <p:cNvPicPr>
            <a:picLocks noChangeAspect="1"/>
          </p:cNvPicPr>
          <p:nvPr/>
        </p:nvPicPr>
        <p:blipFill>
          <a:blip r:embed="rId10"/>
          <a:srcRect t="72566"/>
          <a:stretch>
            <a:fillRect/>
          </a:stretch>
        </p:blipFill>
        <p:spPr>
          <a:xfrm>
            <a:off x="11791961" y="4482007"/>
            <a:ext cx="11859418" cy="1533824"/>
          </a:xfrm>
          <a:prstGeom prst="rect">
            <a:avLst/>
          </a:prstGeom>
        </p:spPr>
      </p:pic>
      <p:pic>
        <p:nvPicPr>
          <p:cNvPr id="30" name="Picture 29">
            <a:extLst>
              <a:ext uri="{FF2B5EF4-FFF2-40B4-BE49-F238E27FC236}">
                <a16:creationId xmlns:a16="http://schemas.microsoft.com/office/drawing/2014/main" id="{D139B3B0-1A50-D1E2-09F8-C15AC8308A20}"/>
              </a:ext>
            </a:extLst>
          </p:cNvPr>
          <p:cNvPicPr>
            <a:picLocks noChangeAspect="1"/>
          </p:cNvPicPr>
          <p:nvPr/>
        </p:nvPicPr>
        <p:blipFill>
          <a:blip r:embed="rId11"/>
          <a:srcRect b="73725"/>
          <a:stretch>
            <a:fillRect/>
          </a:stretch>
        </p:blipFill>
        <p:spPr>
          <a:xfrm>
            <a:off x="11826159" y="5914611"/>
            <a:ext cx="12724357" cy="1670052"/>
          </a:xfrm>
          <a:prstGeom prst="rect">
            <a:avLst/>
          </a:prstGeom>
        </p:spPr>
      </p:pic>
      <p:pic>
        <p:nvPicPr>
          <p:cNvPr id="32" name="Picture 31">
            <a:extLst>
              <a:ext uri="{FF2B5EF4-FFF2-40B4-BE49-F238E27FC236}">
                <a16:creationId xmlns:a16="http://schemas.microsoft.com/office/drawing/2014/main" id="{E53FEAE7-1BDB-5DBE-F55B-31B3DB61C6A8}"/>
              </a:ext>
            </a:extLst>
          </p:cNvPr>
          <p:cNvPicPr>
            <a:picLocks noChangeAspect="1"/>
          </p:cNvPicPr>
          <p:nvPr/>
        </p:nvPicPr>
        <p:blipFill>
          <a:blip r:embed="rId11"/>
          <a:srcRect t="68952"/>
          <a:stretch>
            <a:fillRect/>
          </a:stretch>
        </p:blipFill>
        <p:spPr>
          <a:xfrm>
            <a:off x="11826159" y="7630402"/>
            <a:ext cx="11859417" cy="1839312"/>
          </a:xfrm>
          <a:prstGeom prst="rect">
            <a:avLst/>
          </a:prstGeom>
        </p:spPr>
      </p:pic>
      <p:sp>
        <p:nvSpPr>
          <p:cNvPr id="33" name="TextBox 32">
            <a:extLst>
              <a:ext uri="{FF2B5EF4-FFF2-40B4-BE49-F238E27FC236}">
                <a16:creationId xmlns:a16="http://schemas.microsoft.com/office/drawing/2014/main" id="{59E6EB9D-6BCA-476C-5E32-16C8D4D3DCA3}"/>
              </a:ext>
            </a:extLst>
          </p:cNvPr>
          <p:cNvSpPr txBox="1"/>
          <p:nvPr/>
        </p:nvSpPr>
        <p:spPr>
          <a:xfrm>
            <a:off x="6901872" y="13011575"/>
            <a:ext cx="21917025" cy="646331"/>
          </a:xfrm>
          <a:prstGeom prst="rect">
            <a:avLst/>
          </a:prstGeom>
          <a:noFill/>
        </p:spPr>
        <p:txBody>
          <a:bodyPr wrap="square">
            <a:spAutoFit/>
          </a:bodyPr>
          <a:lstStyle/>
          <a:p>
            <a:r>
              <a:rPr lang="en-GB" sz="3600" b="0" i="0" dirty="0">
                <a:solidFill>
                  <a:srgbClr val="242424"/>
                </a:solidFill>
                <a:effectLst/>
                <a:latin typeface="Aptos" panose="020B0004020202020204" pitchFamily="34" charset="0"/>
              </a:rPr>
              <a:t> </a:t>
            </a:r>
            <a:r>
              <a:rPr lang="en-GB" sz="3200" b="0" i="0" u="sng" dirty="0">
                <a:solidFill>
                  <a:srgbClr val="467886"/>
                </a:solidFill>
                <a:effectLst/>
                <a:latin typeface="Aptos" panose="020B0004020202020204" pitchFamily="34" charset="0"/>
                <a:hlinkClick r:id="rId12" tooltip="https://www.hampshirescp.org.uk/documents/multi-agency-safeguarding-practice-development-brochure-2026-27/"/>
              </a:rPr>
              <a:t>HSCP Multi-Agency Safeguarding Practice Development Brochure for 2026 to 2027</a:t>
            </a:r>
            <a:r>
              <a:rPr lang="en-GB" sz="3200" b="0" i="0" dirty="0">
                <a:solidFill>
                  <a:srgbClr val="242424"/>
                </a:solidFill>
                <a:effectLst/>
                <a:latin typeface="Aptos" panose="020B0004020202020204" pitchFamily="34" charset="0"/>
              </a:rPr>
              <a:t>.</a:t>
            </a:r>
            <a:endParaRPr lang="en-GB" sz="3600" dirty="0"/>
          </a:p>
        </p:txBody>
      </p:sp>
      <p:pic>
        <p:nvPicPr>
          <p:cNvPr id="35" name="Picture 34">
            <a:extLst>
              <a:ext uri="{FF2B5EF4-FFF2-40B4-BE49-F238E27FC236}">
                <a16:creationId xmlns:a16="http://schemas.microsoft.com/office/drawing/2014/main" id="{7E5C30D7-F040-D86D-9A40-7A61F6AAED0C}"/>
              </a:ext>
            </a:extLst>
          </p:cNvPr>
          <p:cNvPicPr>
            <a:picLocks noChangeAspect="1"/>
          </p:cNvPicPr>
          <p:nvPr/>
        </p:nvPicPr>
        <p:blipFill>
          <a:blip r:embed="rId13"/>
          <a:srcRect b="64057"/>
          <a:stretch>
            <a:fillRect/>
          </a:stretch>
        </p:blipFill>
        <p:spPr>
          <a:xfrm>
            <a:off x="11826160" y="9469714"/>
            <a:ext cx="11859416" cy="2199271"/>
          </a:xfrm>
          <a:prstGeom prst="rect">
            <a:avLst/>
          </a:prstGeom>
        </p:spPr>
      </p:pic>
      <p:pic>
        <p:nvPicPr>
          <p:cNvPr id="37" name="Picture 36">
            <a:extLst>
              <a:ext uri="{FF2B5EF4-FFF2-40B4-BE49-F238E27FC236}">
                <a16:creationId xmlns:a16="http://schemas.microsoft.com/office/drawing/2014/main" id="{09129A83-3A0F-14E3-6D60-84967999E3E3}"/>
              </a:ext>
            </a:extLst>
          </p:cNvPr>
          <p:cNvPicPr>
            <a:picLocks noChangeAspect="1"/>
          </p:cNvPicPr>
          <p:nvPr/>
        </p:nvPicPr>
        <p:blipFill>
          <a:blip r:embed="rId13"/>
          <a:srcRect t="73820"/>
          <a:stretch>
            <a:fillRect/>
          </a:stretch>
        </p:blipFill>
        <p:spPr>
          <a:xfrm>
            <a:off x="11791961" y="11539344"/>
            <a:ext cx="11859418" cy="1601873"/>
          </a:xfrm>
          <a:prstGeom prst="rect">
            <a:avLst/>
          </a:prstGeom>
        </p:spPr>
      </p:pic>
    </p:spTree>
    <p:extLst>
      <p:ext uri="{BB962C8B-B14F-4D97-AF65-F5344CB8AC3E}">
        <p14:creationId xmlns:p14="http://schemas.microsoft.com/office/powerpoint/2010/main" val="1188404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DD0A6-B79C-4BF8-006F-AA5045864BE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1CE672D-144D-5507-03A0-AE2381117978}"/>
              </a:ext>
            </a:extLst>
          </p:cNvPr>
          <p:cNvSpPr txBox="1"/>
          <p:nvPr/>
        </p:nvSpPr>
        <p:spPr>
          <a:xfrm>
            <a:off x="11740754" y="104041"/>
            <a:ext cx="5600189" cy="1015663"/>
          </a:xfrm>
          <a:prstGeom prst="rect">
            <a:avLst/>
          </a:prstGeom>
          <a:noFill/>
        </p:spPr>
        <p:txBody>
          <a:bodyPr wrap="square" rtlCol="0">
            <a:spAutoFit/>
          </a:bodyPr>
          <a:lstStyle/>
          <a:p>
            <a:r>
              <a:rPr lang="en-GB" sz="6000" dirty="0"/>
              <a:t>HSCP</a:t>
            </a:r>
            <a:r>
              <a:rPr lang="en-GB" sz="4000" dirty="0"/>
              <a:t> training: </a:t>
            </a:r>
          </a:p>
        </p:txBody>
      </p:sp>
      <p:sp>
        <p:nvSpPr>
          <p:cNvPr id="27" name="TextBox 26">
            <a:extLst>
              <a:ext uri="{FF2B5EF4-FFF2-40B4-BE49-F238E27FC236}">
                <a16:creationId xmlns:a16="http://schemas.microsoft.com/office/drawing/2014/main" id="{9AF2AC25-7141-5BBA-1E6D-CD30E67799AE}"/>
              </a:ext>
            </a:extLst>
          </p:cNvPr>
          <p:cNvSpPr txBox="1"/>
          <p:nvPr/>
        </p:nvSpPr>
        <p:spPr>
          <a:xfrm>
            <a:off x="17721670" y="76792"/>
            <a:ext cx="12724357" cy="1015663"/>
          </a:xfrm>
          <a:prstGeom prst="rect">
            <a:avLst/>
          </a:prstGeom>
          <a:noFill/>
        </p:spPr>
        <p:txBody>
          <a:bodyPr wrap="square">
            <a:spAutoFit/>
          </a:bodyPr>
          <a:lstStyle/>
          <a:p>
            <a:r>
              <a:rPr lang="en-GB" sz="6000" dirty="0">
                <a:hlinkClick r:id="rId3"/>
              </a:rPr>
              <a:t>Events List</a:t>
            </a:r>
            <a:endParaRPr lang="en-GB" sz="6000" dirty="0"/>
          </a:p>
        </p:txBody>
      </p:sp>
      <p:pic>
        <p:nvPicPr>
          <p:cNvPr id="45" name="Picture 2" descr="Capacity Building Training Courses for Belfast based groups - Volunteer Now">
            <a:extLst>
              <a:ext uri="{FF2B5EF4-FFF2-40B4-BE49-F238E27FC236}">
                <a16:creationId xmlns:a16="http://schemas.microsoft.com/office/drawing/2014/main" id="{67BCFE49-3F05-AD47-67C6-90664EA190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621967" y="58094"/>
            <a:ext cx="2428658" cy="2415876"/>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E4FF6B34-F6DF-2242-06E9-D45C7BD1411A}"/>
              </a:ext>
            </a:extLst>
          </p:cNvPr>
          <p:cNvSpPr txBox="1"/>
          <p:nvPr/>
        </p:nvSpPr>
        <p:spPr>
          <a:xfrm>
            <a:off x="414079" y="12954294"/>
            <a:ext cx="21917025" cy="646331"/>
          </a:xfrm>
          <a:prstGeom prst="rect">
            <a:avLst/>
          </a:prstGeom>
          <a:noFill/>
        </p:spPr>
        <p:txBody>
          <a:bodyPr wrap="square">
            <a:spAutoFit/>
          </a:bodyPr>
          <a:lstStyle/>
          <a:p>
            <a:r>
              <a:rPr lang="en-GB" sz="3600" b="0" i="0" dirty="0">
                <a:solidFill>
                  <a:srgbClr val="242424"/>
                </a:solidFill>
                <a:effectLst/>
                <a:latin typeface="Aptos" panose="020B0004020202020204" pitchFamily="34" charset="0"/>
              </a:rPr>
              <a:t> </a:t>
            </a:r>
            <a:r>
              <a:rPr lang="en-GB" sz="3200" b="0" i="0" u="sng" dirty="0">
                <a:solidFill>
                  <a:srgbClr val="467886"/>
                </a:solidFill>
                <a:effectLst/>
                <a:latin typeface="Aptos" panose="020B0004020202020204" pitchFamily="34" charset="0"/>
                <a:hlinkClick r:id="rId5" tooltip="https://www.hampshirescp.org.uk/documents/multi-agency-safeguarding-practice-development-brochure-2026-27/"/>
              </a:rPr>
              <a:t>HSCP Multi-Agency Safeguarding Practice Development Brochure for 2026 to 2027</a:t>
            </a:r>
            <a:r>
              <a:rPr lang="en-GB" sz="3200" b="0" i="0" dirty="0">
                <a:solidFill>
                  <a:srgbClr val="242424"/>
                </a:solidFill>
                <a:effectLst/>
                <a:latin typeface="Aptos" panose="020B0004020202020204" pitchFamily="34" charset="0"/>
              </a:rPr>
              <a:t>.</a:t>
            </a:r>
            <a:endParaRPr lang="en-GB" sz="3600" dirty="0"/>
          </a:p>
        </p:txBody>
      </p:sp>
      <p:pic>
        <p:nvPicPr>
          <p:cNvPr id="4" name="Picture 3">
            <a:extLst>
              <a:ext uri="{FF2B5EF4-FFF2-40B4-BE49-F238E27FC236}">
                <a16:creationId xmlns:a16="http://schemas.microsoft.com/office/drawing/2014/main" id="{EE416FBF-45DC-99BE-90C7-97BC4BBBF107}"/>
              </a:ext>
            </a:extLst>
          </p:cNvPr>
          <p:cNvPicPr>
            <a:picLocks noChangeAspect="1"/>
          </p:cNvPicPr>
          <p:nvPr/>
        </p:nvPicPr>
        <p:blipFill>
          <a:blip r:embed="rId6"/>
          <a:srcRect b="70803"/>
          <a:stretch>
            <a:fillRect/>
          </a:stretch>
        </p:blipFill>
        <p:spPr>
          <a:xfrm>
            <a:off x="414079" y="233401"/>
            <a:ext cx="10912189" cy="1543499"/>
          </a:xfrm>
          <a:prstGeom prst="rect">
            <a:avLst/>
          </a:prstGeom>
        </p:spPr>
      </p:pic>
      <p:pic>
        <p:nvPicPr>
          <p:cNvPr id="8" name="Picture 7">
            <a:extLst>
              <a:ext uri="{FF2B5EF4-FFF2-40B4-BE49-F238E27FC236}">
                <a16:creationId xmlns:a16="http://schemas.microsoft.com/office/drawing/2014/main" id="{6F866129-3277-571F-5FA1-0637A9C48BDA}"/>
              </a:ext>
            </a:extLst>
          </p:cNvPr>
          <p:cNvPicPr>
            <a:picLocks noChangeAspect="1"/>
          </p:cNvPicPr>
          <p:nvPr/>
        </p:nvPicPr>
        <p:blipFill>
          <a:blip r:embed="rId6"/>
          <a:srcRect t="70803"/>
          <a:stretch>
            <a:fillRect/>
          </a:stretch>
        </p:blipFill>
        <p:spPr>
          <a:xfrm>
            <a:off x="414079" y="1896174"/>
            <a:ext cx="10912189" cy="1543499"/>
          </a:xfrm>
          <a:prstGeom prst="rect">
            <a:avLst/>
          </a:prstGeom>
        </p:spPr>
      </p:pic>
      <p:pic>
        <p:nvPicPr>
          <p:cNvPr id="12" name="Picture 11">
            <a:extLst>
              <a:ext uri="{FF2B5EF4-FFF2-40B4-BE49-F238E27FC236}">
                <a16:creationId xmlns:a16="http://schemas.microsoft.com/office/drawing/2014/main" id="{58CA6604-819D-30DD-D7CA-A64D981A6629}"/>
              </a:ext>
            </a:extLst>
          </p:cNvPr>
          <p:cNvPicPr>
            <a:picLocks noChangeAspect="1"/>
          </p:cNvPicPr>
          <p:nvPr/>
        </p:nvPicPr>
        <p:blipFill>
          <a:blip r:embed="rId7"/>
          <a:srcRect b="73305"/>
          <a:stretch>
            <a:fillRect/>
          </a:stretch>
        </p:blipFill>
        <p:spPr>
          <a:xfrm>
            <a:off x="414079" y="3439673"/>
            <a:ext cx="10912189" cy="1543499"/>
          </a:xfrm>
          <a:prstGeom prst="rect">
            <a:avLst/>
          </a:prstGeom>
        </p:spPr>
      </p:pic>
      <p:pic>
        <p:nvPicPr>
          <p:cNvPr id="16" name="Picture 15">
            <a:extLst>
              <a:ext uri="{FF2B5EF4-FFF2-40B4-BE49-F238E27FC236}">
                <a16:creationId xmlns:a16="http://schemas.microsoft.com/office/drawing/2014/main" id="{01DC1026-5100-FF76-FC9F-618767EB1623}"/>
              </a:ext>
            </a:extLst>
          </p:cNvPr>
          <p:cNvPicPr>
            <a:picLocks noChangeAspect="1"/>
          </p:cNvPicPr>
          <p:nvPr/>
        </p:nvPicPr>
        <p:blipFill>
          <a:blip r:embed="rId7"/>
          <a:srcRect t="73827"/>
          <a:stretch>
            <a:fillRect/>
          </a:stretch>
        </p:blipFill>
        <p:spPr>
          <a:xfrm>
            <a:off x="414079" y="5157895"/>
            <a:ext cx="12259043" cy="1700106"/>
          </a:xfrm>
          <a:prstGeom prst="rect">
            <a:avLst/>
          </a:prstGeom>
        </p:spPr>
      </p:pic>
      <p:pic>
        <p:nvPicPr>
          <p:cNvPr id="20" name="Picture 19">
            <a:extLst>
              <a:ext uri="{FF2B5EF4-FFF2-40B4-BE49-F238E27FC236}">
                <a16:creationId xmlns:a16="http://schemas.microsoft.com/office/drawing/2014/main" id="{AC8EF1AC-EB2D-9DD9-017C-333484B17F3E}"/>
              </a:ext>
            </a:extLst>
          </p:cNvPr>
          <p:cNvPicPr>
            <a:picLocks noChangeAspect="1"/>
          </p:cNvPicPr>
          <p:nvPr/>
        </p:nvPicPr>
        <p:blipFill>
          <a:blip r:embed="rId8"/>
          <a:srcRect b="72020"/>
          <a:stretch>
            <a:fillRect/>
          </a:stretch>
        </p:blipFill>
        <p:spPr>
          <a:xfrm>
            <a:off x="414079" y="6854335"/>
            <a:ext cx="11945968" cy="1668022"/>
          </a:xfrm>
          <a:prstGeom prst="rect">
            <a:avLst/>
          </a:prstGeom>
        </p:spPr>
      </p:pic>
      <p:pic>
        <p:nvPicPr>
          <p:cNvPr id="24" name="Picture 23">
            <a:extLst>
              <a:ext uri="{FF2B5EF4-FFF2-40B4-BE49-F238E27FC236}">
                <a16:creationId xmlns:a16="http://schemas.microsoft.com/office/drawing/2014/main" id="{3396A850-7930-E0EF-822F-59D1FD5219D9}"/>
              </a:ext>
            </a:extLst>
          </p:cNvPr>
          <p:cNvPicPr>
            <a:picLocks noChangeAspect="1"/>
          </p:cNvPicPr>
          <p:nvPr/>
        </p:nvPicPr>
        <p:blipFill>
          <a:blip r:embed="rId8"/>
          <a:srcRect t="70128"/>
          <a:stretch>
            <a:fillRect/>
          </a:stretch>
        </p:blipFill>
        <p:spPr>
          <a:xfrm>
            <a:off x="414079" y="8576223"/>
            <a:ext cx="11777127" cy="1755631"/>
          </a:xfrm>
          <a:prstGeom prst="rect">
            <a:avLst/>
          </a:prstGeom>
        </p:spPr>
      </p:pic>
      <p:pic>
        <p:nvPicPr>
          <p:cNvPr id="29" name="Picture 28">
            <a:extLst>
              <a:ext uri="{FF2B5EF4-FFF2-40B4-BE49-F238E27FC236}">
                <a16:creationId xmlns:a16="http://schemas.microsoft.com/office/drawing/2014/main" id="{F0C28374-C7C1-29F2-0122-22BA201D5ACB}"/>
              </a:ext>
            </a:extLst>
          </p:cNvPr>
          <p:cNvPicPr>
            <a:picLocks noChangeAspect="1"/>
          </p:cNvPicPr>
          <p:nvPr/>
        </p:nvPicPr>
        <p:blipFill>
          <a:blip r:embed="rId9"/>
          <a:srcRect b="82185"/>
          <a:stretch>
            <a:fillRect/>
          </a:stretch>
        </p:blipFill>
        <p:spPr>
          <a:xfrm>
            <a:off x="414079" y="10468404"/>
            <a:ext cx="11777126" cy="1711992"/>
          </a:xfrm>
          <a:prstGeom prst="rect">
            <a:avLst/>
          </a:prstGeom>
        </p:spPr>
      </p:pic>
      <p:pic>
        <p:nvPicPr>
          <p:cNvPr id="34" name="Picture 33">
            <a:extLst>
              <a:ext uri="{FF2B5EF4-FFF2-40B4-BE49-F238E27FC236}">
                <a16:creationId xmlns:a16="http://schemas.microsoft.com/office/drawing/2014/main" id="{7BEF3C2F-6D56-9EAA-8B98-075AC5E4FE7F}"/>
              </a:ext>
            </a:extLst>
          </p:cNvPr>
          <p:cNvPicPr>
            <a:picLocks noChangeAspect="1"/>
          </p:cNvPicPr>
          <p:nvPr/>
        </p:nvPicPr>
        <p:blipFill>
          <a:blip r:embed="rId9"/>
          <a:srcRect t="40642" b="40596"/>
          <a:stretch>
            <a:fillRect/>
          </a:stretch>
        </p:blipFill>
        <p:spPr>
          <a:xfrm>
            <a:off x="12063305" y="2421773"/>
            <a:ext cx="11905029" cy="1822616"/>
          </a:xfrm>
          <a:prstGeom prst="rect">
            <a:avLst/>
          </a:prstGeom>
        </p:spPr>
      </p:pic>
      <p:pic>
        <p:nvPicPr>
          <p:cNvPr id="38" name="Picture 37">
            <a:extLst>
              <a:ext uri="{FF2B5EF4-FFF2-40B4-BE49-F238E27FC236}">
                <a16:creationId xmlns:a16="http://schemas.microsoft.com/office/drawing/2014/main" id="{BE0B491D-72A3-4711-5206-4D639CC38B3C}"/>
              </a:ext>
            </a:extLst>
          </p:cNvPr>
          <p:cNvPicPr>
            <a:picLocks noChangeAspect="1"/>
          </p:cNvPicPr>
          <p:nvPr/>
        </p:nvPicPr>
        <p:blipFill>
          <a:blip r:embed="rId9"/>
          <a:srcRect t="83252"/>
          <a:stretch>
            <a:fillRect/>
          </a:stretch>
        </p:blipFill>
        <p:spPr>
          <a:xfrm>
            <a:off x="12063305" y="4021357"/>
            <a:ext cx="11404342" cy="1558581"/>
          </a:xfrm>
          <a:prstGeom prst="rect">
            <a:avLst/>
          </a:prstGeom>
        </p:spPr>
      </p:pic>
      <p:pic>
        <p:nvPicPr>
          <p:cNvPr id="40" name="Picture 39">
            <a:extLst>
              <a:ext uri="{FF2B5EF4-FFF2-40B4-BE49-F238E27FC236}">
                <a16:creationId xmlns:a16="http://schemas.microsoft.com/office/drawing/2014/main" id="{E6458F05-83CB-EB25-2AE3-E799EDDF5C4F}"/>
              </a:ext>
            </a:extLst>
          </p:cNvPr>
          <p:cNvPicPr>
            <a:picLocks noChangeAspect="1"/>
          </p:cNvPicPr>
          <p:nvPr/>
        </p:nvPicPr>
        <p:blipFill>
          <a:blip r:embed="rId10"/>
          <a:srcRect b="84273"/>
          <a:stretch>
            <a:fillRect/>
          </a:stretch>
        </p:blipFill>
        <p:spPr>
          <a:xfrm>
            <a:off x="12191205" y="5470500"/>
            <a:ext cx="11404342" cy="1441368"/>
          </a:xfrm>
          <a:prstGeom prst="rect">
            <a:avLst/>
          </a:prstGeom>
        </p:spPr>
      </p:pic>
      <p:pic>
        <p:nvPicPr>
          <p:cNvPr id="42" name="Picture 41">
            <a:extLst>
              <a:ext uri="{FF2B5EF4-FFF2-40B4-BE49-F238E27FC236}">
                <a16:creationId xmlns:a16="http://schemas.microsoft.com/office/drawing/2014/main" id="{9AD96280-7590-8BA5-B559-9448EBC70AD6}"/>
              </a:ext>
            </a:extLst>
          </p:cNvPr>
          <p:cNvPicPr>
            <a:picLocks noChangeAspect="1"/>
          </p:cNvPicPr>
          <p:nvPr/>
        </p:nvPicPr>
        <p:blipFill>
          <a:blip r:embed="rId10"/>
          <a:srcRect t="84450"/>
          <a:stretch>
            <a:fillRect/>
          </a:stretch>
        </p:blipFill>
        <p:spPr>
          <a:xfrm>
            <a:off x="12191205" y="8479192"/>
            <a:ext cx="11690578" cy="1460907"/>
          </a:xfrm>
          <a:prstGeom prst="rect">
            <a:avLst/>
          </a:prstGeom>
        </p:spPr>
      </p:pic>
      <p:pic>
        <p:nvPicPr>
          <p:cNvPr id="44" name="Picture 43">
            <a:extLst>
              <a:ext uri="{FF2B5EF4-FFF2-40B4-BE49-F238E27FC236}">
                <a16:creationId xmlns:a16="http://schemas.microsoft.com/office/drawing/2014/main" id="{3F0EAE47-70A0-0C2A-5E9C-460AC0A65359}"/>
              </a:ext>
            </a:extLst>
          </p:cNvPr>
          <p:cNvPicPr>
            <a:picLocks noChangeAspect="1"/>
          </p:cNvPicPr>
          <p:nvPr/>
        </p:nvPicPr>
        <p:blipFill>
          <a:blip r:embed="rId10"/>
          <a:srcRect t="42632" b="42126"/>
          <a:stretch>
            <a:fillRect/>
          </a:stretch>
        </p:blipFill>
        <p:spPr>
          <a:xfrm>
            <a:off x="12191205" y="6945443"/>
            <a:ext cx="11767423" cy="1441368"/>
          </a:xfrm>
          <a:prstGeom prst="rect">
            <a:avLst/>
          </a:prstGeom>
        </p:spPr>
      </p:pic>
      <p:pic>
        <p:nvPicPr>
          <p:cNvPr id="47" name="Picture 46">
            <a:extLst>
              <a:ext uri="{FF2B5EF4-FFF2-40B4-BE49-F238E27FC236}">
                <a16:creationId xmlns:a16="http://schemas.microsoft.com/office/drawing/2014/main" id="{7FE4051B-8E4F-94B4-266A-BC0D0635C3D3}"/>
              </a:ext>
            </a:extLst>
          </p:cNvPr>
          <p:cNvPicPr>
            <a:picLocks noChangeAspect="1"/>
          </p:cNvPicPr>
          <p:nvPr/>
        </p:nvPicPr>
        <p:blipFill>
          <a:blip r:embed="rId11"/>
          <a:srcRect b="65918"/>
          <a:stretch>
            <a:fillRect/>
          </a:stretch>
        </p:blipFill>
        <p:spPr>
          <a:xfrm>
            <a:off x="12191205" y="10032480"/>
            <a:ext cx="11521736" cy="1978584"/>
          </a:xfrm>
          <a:prstGeom prst="rect">
            <a:avLst/>
          </a:prstGeom>
        </p:spPr>
      </p:pic>
    </p:spTree>
    <p:extLst>
      <p:ext uri="{BB962C8B-B14F-4D97-AF65-F5344CB8AC3E}">
        <p14:creationId xmlns:p14="http://schemas.microsoft.com/office/powerpoint/2010/main" val="4059290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apacity Building Training Courses for Belfast based groups - Volunteer Now">
            <a:extLst>
              <a:ext uri="{FF2B5EF4-FFF2-40B4-BE49-F238E27FC236}">
                <a16:creationId xmlns:a16="http://schemas.microsoft.com/office/drawing/2014/main" id="{88FDB279-47F9-E32D-5368-F97A470CC6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19499" y="90490"/>
            <a:ext cx="3420013" cy="340201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Free Resources">
            <a:extLst>
              <a:ext uri="{FF2B5EF4-FFF2-40B4-BE49-F238E27FC236}">
                <a16:creationId xmlns:a16="http://schemas.microsoft.com/office/drawing/2014/main" id="{9D87E571-9648-F3D6-836C-2E99CDE7A2C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2901" y="444580"/>
            <a:ext cx="4132926" cy="2200649"/>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a:extLst>
              <a:ext uri="{FF2B5EF4-FFF2-40B4-BE49-F238E27FC236}">
                <a16:creationId xmlns:a16="http://schemas.microsoft.com/office/drawing/2014/main" id="{C63BE850-4F22-AECC-07BC-95FDE2561F89}"/>
              </a:ext>
            </a:extLst>
          </p:cNvPr>
          <p:cNvSpPr>
            <a:spLocks noGrp="1"/>
          </p:cNvSpPr>
          <p:nvPr>
            <p:ph type="body" sz="quarter" idx="10"/>
          </p:nvPr>
        </p:nvSpPr>
        <p:spPr>
          <a:xfrm>
            <a:off x="751115" y="3492503"/>
            <a:ext cx="23288398" cy="9222247"/>
          </a:xfrm>
        </p:spPr>
        <p:txBody>
          <a:bodyPr/>
          <a:lstStyle/>
          <a:p>
            <a:pPr marL="0" indent="0">
              <a:buNone/>
            </a:pPr>
            <a:r>
              <a:rPr lang="en-GB" sz="3600" b="0" dirty="0">
                <a:solidFill>
                  <a:schemeClr val="tx1"/>
                </a:solidFill>
              </a:rPr>
              <a:t>Child sexual abuse involves a child or young person being pressured, manipulated, or groomed into sexual activity. This can involve both contact and non‑contact forms of abuse and may occur online or offline. CSA can be perpetrated by adults or other children.</a:t>
            </a:r>
          </a:p>
          <a:p>
            <a:pPr marL="0" indent="0">
              <a:buNone/>
            </a:pPr>
            <a:r>
              <a:rPr lang="en-GB" sz="3200" b="0" dirty="0">
                <a:solidFill>
                  <a:schemeClr val="tx1"/>
                </a:solidFill>
              </a:rPr>
              <a:t>Myths and misconceptions can prevent professionals from recognising and responding to CSA.To support practitioners, HSCP has developed a </a:t>
            </a:r>
            <a:r>
              <a:rPr lang="en-GB" sz="3200" b="0" dirty="0">
                <a:solidFill>
                  <a:schemeClr val="tx1"/>
                </a:solidFill>
                <a:hlinkClick r:id="rId5" tooltip="https://www.hampshirescp.org.uk/professionals/toolkits/child-sexual-abuse/identification-reporting-assessment/myth-busting/"/>
              </a:rPr>
              <a:t>Myth Busting Guide</a:t>
            </a:r>
            <a:r>
              <a:rPr lang="en-GB" sz="3200" b="0" dirty="0">
                <a:solidFill>
                  <a:schemeClr val="tx1"/>
                </a:solidFill>
              </a:rPr>
              <a:t> within the HIPS </a:t>
            </a:r>
            <a:r>
              <a:rPr lang="en-GB" sz="3200" b="0" dirty="0">
                <a:solidFill>
                  <a:schemeClr val="tx1"/>
                </a:solidFill>
                <a:hlinkClick r:id="rId6" tooltip="https://www.hampshirescp.org.uk/professionals/toolkits/child-sexual-abuse/"/>
              </a:rPr>
              <a:t>Child Sexual Abuse Toolkit</a:t>
            </a:r>
            <a:r>
              <a:rPr lang="en-GB" sz="3200" b="0" dirty="0">
                <a:solidFill>
                  <a:schemeClr val="tx1"/>
                </a:solidFill>
              </a:rPr>
              <a:t>, drawing on research from the Centre for Expertise on Child Sexual Abuse and the Child Safeguarding Practice Review Panel. This guide provides clear, evidence‑informed responses to common myths to help strengthen safeguarding practice.</a:t>
            </a:r>
            <a:r>
              <a:rPr lang="en-GB" sz="3200" dirty="0">
                <a:solidFill>
                  <a:schemeClr val="tx1"/>
                </a:solidFill>
                <a:latin typeface="+mn-lt"/>
                <a:cs typeface="+mn-cs"/>
              </a:rPr>
              <a:t> </a:t>
            </a:r>
          </a:p>
          <a:p>
            <a:pPr marL="0" indent="0">
              <a:buNone/>
            </a:pPr>
            <a:r>
              <a:rPr lang="en-GB" sz="3200" dirty="0">
                <a:solidFill>
                  <a:schemeClr val="tx1"/>
                </a:solidFill>
                <a:latin typeface="+mn-lt"/>
                <a:cs typeface="+mn-cs"/>
              </a:rPr>
              <a:t>Explore the CSA STOP Pack: </a:t>
            </a:r>
            <a:r>
              <a:rPr lang="en-GB" sz="3200" b="0" dirty="0">
                <a:solidFill>
                  <a:schemeClr val="tx1"/>
                </a:solidFill>
                <a:latin typeface="+mn-lt"/>
                <a:cs typeface="+mn-cs"/>
                <a:hlinkClick r:id="rId7" tooltip="https://www.hampshirescp.org.uk/documents/child-sexual-abuse-stop-pack/"/>
              </a:rPr>
              <a:t>STOP Pack</a:t>
            </a:r>
            <a:r>
              <a:rPr lang="en-GB" sz="3200" b="0" dirty="0">
                <a:solidFill>
                  <a:schemeClr val="tx1"/>
                </a:solidFill>
                <a:latin typeface="+mn-lt"/>
                <a:cs typeface="+mn-cs"/>
              </a:rPr>
              <a:t> provide guidance on identifying, responding to, and supporting children affected by CSA.</a:t>
            </a:r>
          </a:p>
          <a:p>
            <a:pPr marL="0" indent="0">
              <a:buNone/>
            </a:pPr>
            <a:r>
              <a:rPr lang="en-GB" sz="3200" dirty="0">
                <a:solidFill>
                  <a:schemeClr val="tx1"/>
                </a:solidFill>
              </a:rPr>
              <a:t>Access Free Training: </a:t>
            </a:r>
            <a:r>
              <a:rPr lang="en-GB" sz="3200" b="0" dirty="0">
                <a:solidFill>
                  <a:schemeClr val="tx1"/>
                </a:solidFill>
              </a:rPr>
              <a:t>HSCP is offers a range of training: </a:t>
            </a:r>
          </a:p>
          <a:p>
            <a:pPr marL="914262" lvl="1" indent="0">
              <a:buNone/>
            </a:pPr>
            <a:r>
              <a:rPr lang="en-GB" sz="3600" b="0" dirty="0">
                <a:solidFill>
                  <a:schemeClr val="tx1"/>
                </a:solidFill>
                <a:latin typeface="+mn-lt"/>
                <a:cs typeface="+mn-cs"/>
              </a:rPr>
              <a:t>Webinars: </a:t>
            </a:r>
          </a:p>
          <a:p>
            <a:pPr lvl="1"/>
            <a:r>
              <a:rPr lang="en-GB" sz="3200" u="sng" dirty="0">
                <a:solidFill>
                  <a:schemeClr val="tx1"/>
                </a:solidFill>
                <a:hlinkClick r:id="rId8" tooltip="https://hampshirescp.event-booking.org.uk/events-list?e=%3D%3DwNxMDN"/>
              </a:rPr>
              <a:t>An Introduction to Child Sexual Abuse</a:t>
            </a:r>
            <a:r>
              <a:rPr lang="en-GB" sz="3200" u="sng" dirty="0">
                <a:solidFill>
                  <a:schemeClr val="tx1"/>
                </a:solidFill>
              </a:rPr>
              <a:t>, </a:t>
            </a:r>
          </a:p>
          <a:p>
            <a:pPr lvl="1"/>
            <a:r>
              <a:rPr lang="en-GB" sz="3200" u="sng" dirty="0">
                <a:solidFill>
                  <a:schemeClr val="tx1"/>
                </a:solidFill>
                <a:hlinkClick r:id="rId9" tooltip="https://hampshirescp.event-booking.org.uk/events-list?e=%3D%3DANwATO"/>
              </a:rPr>
              <a:t>Spotting the Signs and Indicators of Child Sexual Abuse</a:t>
            </a:r>
            <a:endParaRPr lang="en-GB" sz="3200" u="sng" dirty="0">
              <a:solidFill>
                <a:schemeClr val="tx1"/>
              </a:solidFill>
            </a:endParaRPr>
          </a:p>
          <a:p>
            <a:pPr lvl="1"/>
            <a:r>
              <a:rPr lang="en-GB" sz="3200" u="sng" dirty="0">
                <a:solidFill>
                  <a:schemeClr val="tx1"/>
                </a:solidFill>
                <a:hlinkClick r:id="rId10" tooltip="https://hampshirescp.event-booking.org.uk/events-list?e=%3D%3DQNwATO"/>
              </a:rPr>
              <a:t>Communicating With Children About Child Sexual Abuse</a:t>
            </a:r>
            <a:endParaRPr lang="en-GB" sz="3200" u="sng" dirty="0">
              <a:solidFill>
                <a:schemeClr val="tx1"/>
              </a:solidFill>
            </a:endParaRPr>
          </a:p>
          <a:p>
            <a:pPr lvl="1"/>
            <a:r>
              <a:rPr lang="en-GB" sz="3200" u="sng" dirty="0">
                <a:solidFill>
                  <a:schemeClr val="tx1"/>
                </a:solidFill>
                <a:hlinkClick r:id="rId11" tooltip="https://hampshirescp.event-booking.org.uk/events-list?e=%3D%3DAO2IDN"/>
              </a:rPr>
              <a:t>An Introduction to Harmful Sexual Behaviour</a:t>
            </a:r>
            <a:endParaRPr lang="en-GB" sz="3200" u="sng" dirty="0">
              <a:solidFill>
                <a:schemeClr val="tx1"/>
              </a:solidFill>
            </a:endParaRPr>
          </a:p>
          <a:p>
            <a:pPr lvl="1"/>
            <a:r>
              <a:rPr lang="en-GB" sz="3200" u="sng" dirty="0">
                <a:solidFill>
                  <a:schemeClr val="tx1"/>
                </a:solidFill>
                <a:hlinkClick r:id="rId12" tooltip="https://hampshirescp.event-booking.org.uk/events-list?e=%3DEDM3ATM"/>
              </a:rPr>
              <a:t>Child Sexual Abuse Toolkit Tour</a:t>
            </a:r>
            <a:endParaRPr lang="en-GB" sz="3200" u="sng" dirty="0">
              <a:solidFill>
                <a:schemeClr val="tx1"/>
              </a:solidFill>
            </a:endParaRPr>
          </a:p>
          <a:p>
            <a:pPr marL="0" indent="0">
              <a:buNone/>
            </a:pPr>
            <a:endParaRPr lang="en-GB" sz="4000" b="0" dirty="0">
              <a:solidFill>
                <a:schemeClr val="tx1"/>
              </a:solidFill>
              <a:latin typeface="+mn-lt"/>
              <a:cs typeface="+mn-cs"/>
            </a:endParaRPr>
          </a:p>
          <a:p>
            <a:pPr marL="0" indent="0">
              <a:buNone/>
            </a:pPr>
            <a:endParaRPr lang="en-GB" sz="4000" dirty="0"/>
          </a:p>
        </p:txBody>
      </p:sp>
      <p:sp>
        <p:nvSpPr>
          <p:cNvPr id="10" name="TextBox 9">
            <a:extLst>
              <a:ext uri="{FF2B5EF4-FFF2-40B4-BE49-F238E27FC236}">
                <a16:creationId xmlns:a16="http://schemas.microsoft.com/office/drawing/2014/main" id="{582A8A91-51E1-E20B-3E01-33A2DB7E24B6}"/>
              </a:ext>
            </a:extLst>
          </p:cNvPr>
          <p:cNvSpPr txBox="1"/>
          <p:nvPr/>
        </p:nvSpPr>
        <p:spPr>
          <a:xfrm>
            <a:off x="5192486" y="444580"/>
            <a:ext cx="14956971" cy="2554545"/>
          </a:xfrm>
          <a:prstGeom prst="rect">
            <a:avLst/>
          </a:prstGeom>
          <a:noFill/>
        </p:spPr>
        <p:txBody>
          <a:bodyPr wrap="square" rtlCol="0">
            <a:spAutoFit/>
          </a:bodyPr>
          <a:lstStyle/>
          <a:p>
            <a:pPr algn="ctr"/>
            <a:r>
              <a:rPr lang="en-GB" sz="8000" dirty="0"/>
              <a:t>HSCP resources and training on Child Sexual Abuse </a:t>
            </a:r>
          </a:p>
        </p:txBody>
      </p:sp>
      <p:sp>
        <p:nvSpPr>
          <p:cNvPr id="14" name="TextBox 13">
            <a:extLst>
              <a:ext uri="{FF2B5EF4-FFF2-40B4-BE49-F238E27FC236}">
                <a16:creationId xmlns:a16="http://schemas.microsoft.com/office/drawing/2014/main" id="{11A77F46-9A94-72EF-7F61-F2E3D9B443FA}"/>
              </a:ext>
            </a:extLst>
          </p:cNvPr>
          <p:cNvSpPr txBox="1"/>
          <p:nvPr/>
        </p:nvSpPr>
        <p:spPr>
          <a:xfrm>
            <a:off x="12997543" y="8313545"/>
            <a:ext cx="10633755" cy="4401205"/>
          </a:xfrm>
          <a:prstGeom prst="rect">
            <a:avLst/>
          </a:prstGeom>
          <a:noFill/>
        </p:spPr>
        <p:txBody>
          <a:bodyPr wrap="square" rtlCol="0">
            <a:spAutoFit/>
          </a:bodyPr>
          <a:lstStyle/>
          <a:p>
            <a:r>
              <a:rPr lang="en-GB" sz="2800" u="sng" dirty="0"/>
              <a:t>eLearning</a:t>
            </a:r>
            <a:endParaRPr lang="en-GB" sz="2800" dirty="0"/>
          </a:p>
          <a:p>
            <a:pPr lvl="1"/>
            <a:r>
              <a:rPr lang="en-GB" sz="2800" dirty="0">
                <a:hlinkClick r:id="rId13" tooltip="https://hampshirescp.event-booking.org.uk/elearning-detail/%3DgDO1AzM/An-Introduction-to-Medical-Assessments-in-Suspected-Child-Sexual-Abuse"/>
              </a:rPr>
              <a:t>An Introduction to Medical Assessments in Suspected Child Sexual Abuse</a:t>
            </a:r>
            <a:endParaRPr lang="en-GB" sz="2800" dirty="0"/>
          </a:p>
          <a:p>
            <a:pPr lvl="1"/>
            <a:r>
              <a:rPr lang="en-GB" sz="2800" dirty="0">
                <a:hlinkClick r:id="rId14" tooltip="https://hampshirescp.event-booking.org.uk/elearning-detail/%3DQTNxEjM/An-Introduction-to-the-HIPS-Child-Sexual-Abuse-Strategy-and-Toolkit"/>
              </a:rPr>
              <a:t>An Introduction to the HIPS Child Sexual Abuse Strategy and Toolkit</a:t>
            </a:r>
            <a:endParaRPr lang="en-GB" sz="2800" dirty="0"/>
          </a:p>
          <a:p>
            <a:pPr lvl="1"/>
            <a:r>
              <a:rPr lang="en-GB" sz="2800" dirty="0">
                <a:hlinkClick r:id="rId15" tooltip="https://hampshirescp.event-booking.org.uk/elearning-detail/%3DkzNzITM/Brook-Traffic-Light-Tool-eLearning"/>
              </a:rPr>
              <a:t>Brook Traffic Light Tool</a:t>
            </a:r>
            <a:endParaRPr lang="en-GB" sz="2800" dirty="0"/>
          </a:p>
          <a:p>
            <a:pPr lvl="1"/>
            <a:r>
              <a:rPr lang="en-GB" sz="2800" dirty="0">
                <a:hlinkClick r:id="rId16" tooltip="https://hampshirescp.event-booking.org.uk/elearning-detail/%3DczMyYjM/Communicating-With-Children-About-Child-Sexual-Abuse-eLearning"/>
              </a:rPr>
              <a:t>Communicating With Children About Child Sexual Abuse</a:t>
            </a:r>
            <a:endParaRPr lang="en-GB" sz="2800" dirty="0"/>
          </a:p>
          <a:p>
            <a:pPr lvl="1"/>
            <a:r>
              <a:rPr lang="en-GB" sz="2800" dirty="0">
                <a:hlinkClick r:id="rId17" tooltip="https://hampshirescp.event-booking.org.uk/elearning-detail/%3DgzMyYjM/Managing-risk-and-trauma-after-online-sexual-offending-eLearning"/>
              </a:rPr>
              <a:t>Managing Risk and Trauma After Online Sexual Offending</a:t>
            </a:r>
            <a:endParaRPr lang="en-GB" sz="2800" dirty="0"/>
          </a:p>
          <a:p>
            <a:pPr lvl="1"/>
            <a:r>
              <a:rPr lang="en-GB" sz="2800" dirty="0">
                <a:hlinkClick r:id="rId18" tooltip="https://hampshirescp.event-booking.org.uk/elearning-detail/%3DkTNykjM/Sibling-Sexual-Abuse-And-Behaviour"/>
              </a:rPr>
              <a:t>Sibling Sexual Abuse and Behaviour</a:t>
            </a:r>
            <a:endParaRPr lang="en-GB" sz="2800" dirty="0"/>
          </a:p>
          <a:p>
            <a:pPr lvl="1"/>
            <a:r>
              <a:rPr lang="en-GB" sz="2800" dirty="0">
                <a:hlinkClick r:id="rId19" tooltip="https://hampshirescp.event-booking.org.uk/elearning-detail/%3DYzMyYjM/Signs-and-Indicators-of-Child-Sexual-Abuse-Template-eLearning"/>
              </a:rPr>
              <a:t>Signs and Indicators of Child Sexual Abuse Template</a:t>
            </a:r>
            <a:endParaRPr lang="en-GB" sz="4000" dirty="0"/>
          </a:p>
        </p:txBody>
      </p:sp>
    </p:spTree>
    <p:extLst>
      <p:ext uri="{BB962C8B-B14F-4D97-AF65-F5344CB8AC3E}">
        <p14:creationId xmlns:p14="http://schemas.microsoft.com/office/powerpoint/2010/main" val="2947099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1FEABE42-2F78-957B-3771-5767EA7E85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9789" y="512112"/>
            <a:ext cx="6183286" cy="615074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C270677B-4434-6E8D-6237-AB9ED17D8C3F}"/>
              </a:ext>
            </a:extLst>
          </p:cNvPr>
          <p:cNvSpPr txBox="1"/>
          <p:nvPr/>
        </p:nvSpPr>
        <p:spPr>
          <a:xfrm>
            <a:off x="858184" y="4528427"/>
            <a:ext cx="16010163" cy="2677656"/>
          </a:xfrm>
          <a:prstGeom prst="rect">
            <a:avLst/>
          </a:prstGeom>
          <a:noFill/>
        </p:spPr>
        <p:txBody>
          <a:bodyPr wrap="square">
            <a:spAutoFit/>
          </a:bodyPr>
          <a:lstStyle/>
          <a:p>
            <a:pPr algn="l">
              <a:buFont typeface="Arial" panose="020B0604020202020204" pitchFamily="34" charset="0"/>
              <a:buChar char="•"/>
            </a:pPr>
            <a:r>
              <a:rPr lang="en-GB" sz="3600" b="0" i="0" dirty="0">
                <a:solidFill>
                  <a:srgbClr val="242424"/>
                </a:solidFill>
                <a:effectLst/>
                <a:latin typeface="Aptos" panose="020B0004020202020204" pitchFamily="34" charset="0"/>
              </a:rPr>
              <a:t> </a:t>
            </a:r>
            <a:r>
              <a:rPr lang="en-GB" sz="4400" b="1" i="0" u="sng" dirty="0">
                <a:solidFill>
                  <a:srgbClr val="467886"/>
                </a:solidFill>
                <a:effectLst/>
                <a:latin typeface="inherit"/>
                <a:hlinkClick r:id="rId4" tooltip="https://protect.checkpoint.com/v2/r06/___https://lgfl.bookinglive.com/book/add/p/74___.ZXV3MjpoY2Nwcm9kOmM6bzo1ZGM4ZjRmOTJhODJiOThmZDc2NmYyODZhZWMzMjI4Njo3Ojg1YzA6ZWM4YjAyNmEwZjU2NDJiZmU4ODczOGY1ODMzNTEyNzkzNDc3YTI3Y2E3ZmVhNDY5NWQ1YmIyZDM5NDQyODBjZjpoOlQ6Rg"/>
              </a:rPr>
              <a:t>Prevent Duty for School Safeguarding</a:t>
            </a:r>
            <a:r>
              <a:rPr lang="en-GB" sz="4400" b="0" i="0" dirty="0">
                <a:solidFill>
                  <a:srgbClr val="242424"/>
                </a:solidFill>
                <a:effectLst/>
                <a:latin typeface="inherit"/>
              </a:rPr>
              <a:t> – 22</a:t>
            </a:r>
            <a:r>
              <a:rPr lang="en-GB" sz="4400" b="0" i="0" baseline="30000" dirty="0">
                <a:solidFill>
                  <a:srgbClr val="242424"/>
                </a:solidFill>
                <a:effectLst/>
                <a:latin typeface="inherit"/>
              </a:rPr>
              <a:t>nd</a:t>
            </a:r>
            <a:r>
              <a:rPr lang="en-GB" sz="4400" b="0" i="0" dirty="0">
                <a:solidFill>
                  <a:srgbClr val="242424"/>
                </a:solidFill>
                <a:effectLst/>
                <a:latin typeface="inherit"/>
              </a:rPr>
              <a:t> April, 9am – 11am</a:t>
            </a:r>
            <a:endParaRPr lang="en-GB" sz="3600" b="0" i="0" dirty="0">
              <a:solidFill>
                <a:srgbClr val="242424"/>
              </a:solidFill>
              <a:effectLst/>
              <a:latin typeface="Aptos" panose="020B0004020202020204" pitchFamily="34" charset="0"/>
            </a:endParaRPr>
          </a:p>
          <a:p>
            <a:pPr algn="l">
              <a:buNone/>
            </a:pPr>
            <a:r>
              <a:rPr lang="en-GB" sz="3600" b="0" i="0" dirty="0">
                <a:solidFill>
                  <a:srgbClr val="242424"/>
                </a:solidFill>
                <a:effectLst/>
                <a:latin typeface="Aptos" panose="020B0004020202020204" pitchFamily="34" charset="0"/>
              </a:rPr>
              <a:t> </a:t>
            </a:r>
          </a:p>
          <a:p>
            <a:pPr algn="l">
              <a:buFont typeface="Arial" panose="020B0604020202020204" pitchFamily="34" charset="0"/>
              <a:buChar char="•"/>
            </a:pPr>
            <a:r>
              <a:rPr lang="en-GB" sz="4400" b="1" i="0" u="sng" dirty="0">
                <a:solidFill>
                  <a:srgbClr val="467886"/>
                </a:solidFill>
                <a:effectLst/>
                <a:latin typeface="inherit"/>
                <a:hlinkClick r:id="rId5" tooltip="https://protect.checkpoint.com/v2/r06/___https://lgfl.bookinglive.com/book/add/p/6___.ZXV3MjpoY2Nwcm9kOmM6bzo1ZGM4ZjRmOTJhODJiOThmZDc2NmYyODZhZWMzMjI4Njo3OjBiZmI6NDZlZGU0MjA4YjYxZmExNTdiYjNhMjBkOTcxMmVkNzdlYmU0MTBkN2M0MDk4ODkxOWY3ZTM0MzAyMzE4YjQxMjpoOlQ6Rg"/>
              </a:rPr>
              <a:t>Online Safeguarding Essentials – Online Sexual Abuse and Harms</a:t>
            </a:r>
            <a:r>
              <a:rPr lang="en-GB" sz="4400" b="0" i="0" dirty="0">
                <a:solidFill>
                  <a:srgbClr val="242424"/>
                </a:solidFill>
                <a:effectLst/>
                <a:latin typeface="inherit"/>
              </a:rPr>
              <a:t>  - 21</a:t>
            </a:r>
            <a:r>
              <a:rPr lang="en-GB" sz="4400" b="0" i="0" baseline="30000" dirty="0">
                <a:solidFill>
                  <a:srgbClr val="242424"/>
                </a:solidFill>
                <a:effectLst/>
                <a:latin typeface="inherit"/>
              </a:rPr>
              <a:t>st</a:t>
            </a:r>
            <a:r>
              <a:rPr lang="en-GB" sz="4400" b="0" i="0" dirty="0">
                <a:solidFill>
                  <a:srgbClr val="242424"/>
                </a:solidFill>
                <a:effectLst/>
                <a:latin typeface="inherit"/>
              </a:rPr>
              <a:t> May, 9am – 12pm</a:t>
            </a:r>
            <a:endParaRPr lang="en-GB" sz="3600" b="0" i="0" dirty="0">
              <a:solidFill>
                <a:srgbClr val="242424"/>
              </a:solidFill>
              <a:effectLst/>
              <a:latin typeface="Aptos" panose="020B0004020202020204" pitchFamily="34" charset="0"/>
            </a:endParaRPr>
          </a:p>
        </p:txBody>
      </p:sp>
      <p:pic>
        <p:nvPicPr>
          <p:cNvPr id="5" name="Picture 4">
            <a:extLst>
              <a:ext uri="{FF2B5EF4-FFF2-40B4-BE49-F238E27FC236}">
                <a16:creationId xmlns:a16="http://schemas.microsoft.com/office/drawing/2014/main" id="{FE5FC07B-851B-B4EE-2416-2CF115FB8507}"/>
              </a:ext>
            </a:extLst>
          </p:cNvPr>
          <p:cNvPicPr>
            <a:picLocks noChangeAspect="1"/>
          </p:cNvPicPr>
          <p:nvPr/>
        </p:nvPicPr>
        <p:blipFill>
          <a:blip r:embed="rId6"/>
          <a:stretch>
            <a:fillRect/>
          </a:stretch>
        </p:blipFill>
        <p:spPr>
          <a:xfrm>
            <a:off x="1459310" y="427411"/>
            <a:ext cx="6584440" cy="3395987"/>
          </a:xfrm>
          <a:prstGeom prst="rect">
            <a:avLst/>
          </a:prstGeom>
        </p:spPr>
      </p:pic>
      <p:pic>
        <p:nvPicPr>
          <p:cNvPr id="4" name="Picture 3">
            <a:extLst>
              <a:ext uri="{FF2B5EF4-FFF2-40B4-BE49-F238E27FC236}">
                <a16:creationId xmlns:a16="http://schemas.microsoft.com/office/drawing/2014/main" id="{74BB4B23-111C-4048-4233-A3BE37994348}"/>
              </a:ext>
            </a:extLst>
          </p:cNvPr>
          <p:cNvPicPr>
            <a:picLocks noChangeAspect="1"/>
          </p:cNvPicPr>
          <p:nvPr/>
        </p:nvPicPr>
        <p:blipFill>
          <a:blip r:embed="rId7"/>
          <a:stretch>
            <a:fillRect/>
          </a:stretch>
        </p:blipFill>
        <p:spPr>
          <a:xfrm>
            <a:off x="10650214" y="6605740"/>
            <a:ext cx="12436265" cy="5897610"/>
          </a:xfrm>
          <a:prstGeom prst="rect">
            <a:avLst/>
          </a:prstGeom>
        </p:spPr>
      </p:pic>
      <p:sp>
        <p:nvSpPr>
          <p:cNvPr id="6" name="TextBox 5">
            <a:extLst>
              <a:ext uri="{FF2B5EF4-FFF2-40B4-BE49-F238E27FC236}">
                <a16:creationId xmlns:a16="http://schemas.microsoft.com/office/drawing/2014/main" id="{4C5508E1-08B8-04F2-0825-A5620A4BD4F7}"/>
              </a:ext>
            </a:extLst>
          </p:cNvPr>
          <p:cNvSpPr txBox="1"/>
          <p:nvPr/>
        </p:nvSpPr>
        <p:spPr>
          <a:xfrm>
            <a:off x="858184" y="7911111"/>
            <a:ext cx="8817429" cy="5262979"/>
          </a:xfrm>
          <a:prstGeom prst="rect">
            <a:avLst/>
          </a:prstGeom>
          <a:solidFill>
            <a:schemeClr val="accent1">
              <a:lumMod val="20000"/>
              <a:lumOff val="80000"/>
            </a:schemeClr>
          </a:solidFill>
        </p:spPr>
        <p:txBody>
          <a:bodyPr wrap="square" rtlCol="0">
            <a:spAutoFit/>
          </a:bodyPr>
          <a:lstStyle/>
          <a:p>
            <a:r>
              <a:rPr lang="en-GB" sz="4800" dirty="0"/>
              <a:t>This training is really impactful – the facilitators include two men who were previously exploited and involved in drug networks and they talk about what may have helped them avoid this. </a:t>
            </a:r>
          </a:p>
        </p:txBody>
      </p:sp>
      <p:sp>
        <p:nvSpPr>
          <p:cNvPr id="10" name="Arrow: Right 9">
            <a:extLst>
              <a:ext uri="{FF2B5EF4-FFF2-40B4-BE49-F238E27FC236}">
                <a16:creationId xmlns:a16="http://schemas.microsoft.com/office/drawing/2014/main" id="{6501456C-5BFD-AC5C-CDB6-597481A400F3}"/>
              </a:ext>
            </a:extLst>
          </p:cNvPr>
          <p:cNvSpPr/>
          <p:nvPr/>
        </p:nvSpPr>
        <p:spPr>
          <a:xfrm>
            <a:off x="8863265" y="9016482"/>
            <a:ext cx="1832785" cy="140425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0509152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C14A9-11A1-4A0A-DACB-DAA5B77683C1}"/>
            </a:ext>
          </a:extLst>
        </p:cNvPr>
        <p:cNvGrpSpPr/>
        <p:nvPr/>
      </p:nvGrpSpPr>
      <p:grpSpPr>
        <a:xfrm>
          <a:off x="0" y="0"/>
          <a:ext cx="0" cy="0"/>
          <a:chOff x="0" y="0"/>
          <a:chExt cx="0" cy="0"/>
        </a:xfrm>
      </p:grpSpPr>
      <p:pic>
        <p:nvPicPr>
          <p:cNvPr id="9" name="Picture 2" descr="Capacity Building Training Courses for Belfast based groups - Volunteer Now">
            <a:extLst>
              <a:ext uri="{FF2B5EF4-FFF2-40B4-BE49-F238E27FC236}">
                <a16:creationId xmlns:a16="http://schemas.microsoft.com/office/drawing/2014/main" id="{94255205-3B47-A5D5-DC74-C821DA4186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9986792"/>
            <a:ext cx="3387811" cy="336998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33AF475-202C-93B9-B776-544054EC0838}"/>
              </a:ext>
            </a:extLst>
          </p:cNvPr>
          <p:cNvPicPr>
            <a:picLocks noChangeAspect="1"/>
          </p:cNvPicPr>
          <p:nvPr/>
        </p:nvPicPr>
        <p:blipFill>
          <a:blip r:embed="rId4"/>
          <a:stretch>
            <a:fillRect/>
          </a:stretch>
        </p:blipFill>
        <p:spPr>
          <a:xfrm>
            <a:off x="3387811" y="661667"/>
            <a:ext cx="20922186" cy="11010115"/>
          </a:xfrm>
          <a:prstGeom prst="rect">
            <a:avLst/>
          </a:prstGeom>
        </p:spPr>
      </p:pic>
      <p:sp>
        <p:nvSpPr>
          <p:cNvPr id="4" name="TextBox 3">
            <a:extLst>
              <a:ext uri="{FF2B5EF4-FFF2-40B4-BE49-F238E27FC236}">
                <a16:creationId xmlns:a16="http://schemas.microsoft.com/office/drawing/2014/main" id="{B61CDA97-D677-C27F-54F9-C50F989674CA}"/>
              </a:ext>
            </a:extLst>
          </p:cNvPr>
          <p:cNvSpPr txBox="1"/>
          <p:nvPr/>
        </p:nvSpPr>
        <p:spPr>
          <a:xfrm>
            <a:off x="550906" y="1110343"/>
            <a:ext cx="2677885" cy="7294305"/>
          </a:xfrm>
          <a:prstGeom prst="rect">
            <a:avLst/>
          </a:prstGeom>
          <a:solidFill>
            <a:schemeClr val="accent1">
              <a:lumMod val="20000"/>
              <a:lumOff val="80000"/>
            </a:schemeClr>
          </a:solidFill>
        </p:spPr>
        <p:txBody>
          <a:bodyPr wrap="square" rtlCol="0">
            <a:spAutoFit/>
          </a:bodyPr>
          <a:lstStyle/>
          <a:p>
            <a:r>
              <a:rPr lang="en-GB" sz="3600" dirty="0"/>
              <a:t>If you are doing training on Domestic Abuse, HSCP have identified the ‘top five’ DA courses they run (there is a much longer list). </a:t>
            </a:r>
          </a:p>
        </p:txBody>
      </p:sp>
    </p:spTree>
    <p:extLst>
      <p:ext uri="{BB962C8B-B14F-4D97-AF65-F5344CB8AC3E}">
        <p14:creationId xmlns:p14="http://schemas.microsoft.com/office/powerpoint/2010/main" val="32717830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F578BF-1E1A-3134-89A2-9361EF27900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1E8743-26A5-D70D-354E-CEE4091DF6FC}"/>
              </a:ext>
            </a:extLst>
          </p:cNvPr>
          <p:cNvPicPr>
            <a:picLocks noChangeAspect="1"/>
          </p:cNvPicPr>
          <p:nvPr/>
        </p:nvPicPr>
        <p:blipFill>
          <a:blip r:embed="rId3"/>
          <a:stretch>
            <a:fillRect/>
          </a:stretch>
        </p:blipFill>
        <p:spPr>
          <a:xfrm>
            <a:off x="1794638" y="582845"/>
            <a:ext cx="12243817" cy="4870519"/>
          </a:xfrm>
          <a:prstGeom prst="rect">
            <a:avLst/>
          </a:prstGeom>
        </p:spPr>
      </p:pic>
      <p:pic>
        <p:nvPicPr>
          <p:cNvPr id="5" name="Picture 4">
            <a:extLst>
              <a:ext uri="{FF2B5EF4-FFF2-40B4-BE49-F238E27FC236}">
                <a16:creationId xmlns:a16="http://schemas.microsoft.com/office/drawing/2014/main" id="{98AE672D-C035-AD36-E035-BB4485BCFFA2}"/>
              </a:ext>
            </a:extLst>
          </p:cNvPr>
          <p:cNvPicPr>
            <a:picLocks noChangeAspect="1"/>
          </p:cNvPicPr>
          <p:nvPr/>
        </p:nvPicPr>
        <p:blipFill>
          <a:blip r:embed="rId4"/>
          <a:stretch>
            <a:fillRect/>
          </a:stretch>
        </p:blipFill>
        <p:spPr>
          <a:xfrm>
            <a:off x="1794638" y="5453364"/>
            <a:ext cx="15640160" cy="6671199"/>
          </a:xfrm>
          <a:prstGeom prst="rect">
            <a:avLst/>
          </a:prstGeom>
        </p:spPr>
      </p:pic>
      <p:pic>
        <p:nvPicPr>
          <p:cNvPr id="6" name="Picture 2" descr="Free Resources">
            <a:extLst>
              <a:ext uri="{FF2B5EF4-FFF2-40B4-BE49-F238E27FC236}">
                <a16:creationId xmlns:a16="http://schemas.microsoft.com/office/drawing/2014/main" id="{9ABF1F4E-5986-5448-3A40-15A9ECC694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552659" y="6708187"/>
            <a:ext cx="6206656" cy="330484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406A32E-E015-6BF0-1906-F53BA817E18F}"/>
              </a:ext>
            </a:extLst>
          </p:cNvPr>
          <p:cNvPicPr>
            <a:picLocks noChangeAspect="1"/>
          </p:cNvPicPr>
          <p:nvPr/>
        </p:nvPicPr>
        <p:blipFill>
          <a:blip r:embed="rId6"/>
          <a:stretch>
            <a:fillRect/>
          </a:stretch>
        </p:blipFill>
        <p:spPr>
          <a:xfrm>
            <a:off x="14200666" y="484873"/>
            <a:ext cx="9260848" cy="4870519"/>
          </a:xfrm>
          <a:prstGeom prst="rect">
            <a:avLst/>
          </a:prstGeom>
        </p:spPr>
      </p:pic>
      <p:sp>
        <p:nvSpPr>
          <p:cNvPr id="10" name="TextBox 9">
            <a:extLst>
              <a:ext uri="{FF2B5EF4-FFF2-40B4-BE49-F238E27FC236}">
                <a16:creationId xmlns:a16="http://schemas.microsoft.com/office/drawing/2014/main" id="{8771334F-52DC-05E8-B767-ABDE9461C6E0}"/>
              </a:ext>
            </a:extLst>
          </p:cNvPr>
          <p:cNvSpPr txBox="1"/>
          <p:nvPr/>
        </p:nvSpPr>
        <p:spPr>
          <a:xfrm>
            <a:off x="1794638" y="12222535"/>
            <a:ext cx="17244476" cy="769441"/>
          </a:xfrm>
          <a:prstGeom prst="rect">
            <a:avLst/>
          </a:prstGeom>
          <a:noFill/>
        </p:spPr>
        <p:txBody>
          <a:bodyPr wrap="square">
            <a:spAutoFit/>
          </a:bodyPr>
          <a:lstStyle/>
          <a:p>
            <a:r>
              <a:rPr lang="en-GB" sz="4400" dirty="0">
                <a:hlinkClick r:id="rId7"/>
              </a:rPr>
              <a:t>Easter and exams march 2026 - Kooth &amp; Qwell Resources</a:t>
            </a:r>
            <a:endParaRPr lang="en-GB" sz="4400" dirty="0"/>
          </a:p>
        </p:txBody>
      </p:sp>
    </p:spTree>
    <p:extLst>
      <p:ext uri="{BB962C8B-B14F-4D97-AF65-F5344CB8AC3E}">
        <p14:creationId xmlns:p14="http://schemas.microsoft.com/office/powerpoint/2010/main" val="33007060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Resources">
            <a:extLst>
              <a:ext uri="{FF2B5EF4-FFF2-40B4-BE49-F238E27FC236}">
                <a16:creationId xmlns:a16="http://schemas.microsoft.com/office/drawing/2014/main" id="{788C9832-6B6B-D73E-449B-8C0CABA426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7242" y="1032409"/>
            <a:ext cx="5279571" cy="28112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3D0E145C-BA38-BD27-8D5B-5CC4C26FB50D}"/>
              </a:ext>
            </a:extLst>
          </p:cNvPr>
          <p:cNvPicPr>
            <a:picLocks noChangeAspect="1"/>
          </p:cNvPicPr>
          <p:nvPr/>
        </p:nvPicPr>
        <p:blipFill>
          <a:blip r:embed="rId4"/>
          <a:stretch>
            <a:fillRect/>
          </a:stretch>
        </p:blipFill>
        <p:spPr>
          <a:xfrm>
            <a:off x="9470571" y="316881"/>
            <a:ext cx="14438323" cy="6541119"/>
          </a:xfrm>
          <a:prstGeom prst="rect">
            <a:avLst/>
          </a:prstGeom>
        </p:spPr>
      </p:pic>
      <p:pic>
        <p:nvPicPr>
          <p:cNvPr id="6" name="Picture 5">
            <a:extLst>
              <a:ext uri="{FF2B5EF4-FFF2-40B4-BE49-F238E27FC236}">
                <a16:creationId xmlns:a16="http://schemas.microsoft.com/office/drawing/2014/main" id="{CA9F1F50-D4BC-9105-260D-E5829E38BC69}"/>
              </a:ext>
            </a:extLst>
          </p:cNvPr>
          <p:cNvPicPr>
            <a:picLocks noChangeAspect="1"/>
          </p:cNvPicPr>
          <p:nvPr/>
        </p:nvPicPr>
        <p:blipFill>
          <a:blip r:embed="rId5"/>
          <a:stretch>
            <a:fillRect/>
          </a:stretch>
        </p:blipFill>
        <p:spPr>
          <a:xfrm>
            <a:off x="967241" y="4619509"/>
            <a:ext cx="7066415" cy="7833053"/>
          </a:xfrm>
          <a:prstGeom prst="rect">
            <a:avLst/>
          </a:prstGeom>
        </p:spPr>
      </p:pic>
      <p:pic>
        <p:nvPicPr>
          <p:cNvPr id="8" name="Picture 7">
            <a:extLst>
              <a:ext uri="{FF2B5EF4-FFF2-40B4-BE49-F238E27FC236}">
                <a16:creationId xmlns:a16="http://schemas.microsoft.com/office/drawing/2014/main" id="{0A5449D4-3DDE-8F35-CB30-9C2244DBA43B}"/>
              </a:ext>
            </a:extLst>
          </p:cNvPr>
          <p:cNvPicPr>
            <a:picLocks noChangeAspect="1"/>
          </p:cNvPicPr>
          <p:nvPr/>
        </p:nvPicPr>
        <p:blipFill>
          <a:blip r:embed="rId6"/>
          <a:stretch>
            <a:fillRect/>
          </a:stretch>
        </p:blipFill>
        <p:spPr>
          <a:xfrm>
            <a:off x="9726596" y="6848002"/>
            <a:ext cx="13926272" cy="3376065"/>
          </a:xfrm>
          <a:prstGeom prst="rect">
            <a:avLst/>
          </a:prstGeom>
        </p:spPr>
      </p:pic>
      <p:sp>
        <p:nvSpPr>
          <p:cNvPr id="10" name="TextBox 9">
            <a:extLst>
              <a:ext uri="{FF2B5EF4-FFF2-40B4-BE49-F238E27FC236}">
                <a16:creationId xmlns:a16="http://schemas.microsoft.com/office/drawing/2014/main" id="{018040EC-B85A-56B6-58F0-6154D85DF883}"/>
              </a:ext>
            </a:extLst>
          </p:cNvPr>
          <p:cNvSpPr txBox="1"/>
          <p:nvPr/>
        </p:nvSpPr>
        <p:spPr>
          <a:xfrm>
            <a:off x="10250037" y="10513570"/>
            <a:ext cx="12197442" cy="1938992"/>
          </a:xfrm>
          <a:prstGeom prst="rect">
            <a:avLst/>
          </a:prstGeom>
          <a:noFill/>
        </p:spPr>
        <p:txBody>
          <a:bodyPr wrap="square">
            <a:spAutoFit/>
          </a:bodyPr>
          <a:lstStyle/>
          <a:p>
            <a:r>
              <a:rPr lang="en-GB" sz="6000" dirty="0">
                <a:hlinkClick r:id="rId7"/>
              </a:rPr>
              <a:t>Autistic and OK | Download the Autistic and OK toolkit</a:t>
            </a:r>
            <a:endParaRPr lang="en-GB" sz="6000" dirty="0"/>
          </a:p>
        </p:txBody>
      </p:sp>
    </p:spTree>
    <p:extLst>
      <p:ext uri="{BB962C8B-B14F-4D97-AF65-F5344CB8AC3E}">
        <p14:creationId xmlns:p14="http://schemas.microsoft.com/office/powerpoint/2010/main" val="22039662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FD19B48-A458-EED2-0A11-3F94004E4C31}"/>
              </a:ext>
            </a:extLst>
          </p:cNvPr>
          <p:cNvPicPr>
            <a:picLocks noChangeAspect="1"/>
          </p:cNvPicPr>
          <p:nvPr/>
        </p:nvPicPr>
        <p:blipFill>
          <a:blip r:embed="rId3"/>
          <a:stretch>
            <a:fillRect/>
          </a:stretch>
        </p:blipFill>
        <p:spPr>
          <a:xfrm>
            <a:off x="858184" y="1248693"/>
            <a:ext cx="16500567" cy="10335191"/>
          </a:xfrm>
          <a:prstGeom prst="rect">
            <a:avLst/>
          </a:prstGeom>
        </p:spPr>
      </p:pic>
      <p:pic>
        <p:nvPicPr>
          <p:cNvPr id="5" name="Picture 2" descr="Capacity Building Training Courses for Belfast based groups - Volunteer Now">
            <a:extLst>
              <a:ext uri="{FF2B5EF4-FFF2-40B4-BE49-F238E27FC236}">
                <a16:creationId xmlns:a16="http://schemas.microsoft.com/office/drawing/2014/main" id="{425F3199-D930-E5E8-26D5-F10D7AEAF3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49357" y="832728"/>
            <a:ext cx="4174872" cy="4152899"/>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9BC2FFC-2E78-40EC-3AB8-CF15EE25FB47}"/>
              </a:ext>
            </a:extLst>
          </p:cNvPr>
          <p:cNvSpPr txBox="1"/>
          <p:nvPr/>
        </p:nvSpPr>
        <p:spPr>
          <a:xfrm>
            <a:off x="18614571" y="5565338"/>
            <a:ext cx="4909658" cy="5078313"/>
          </a:xfrm>
          <a:prstGeom prst="rect">
            <a:avLst/>
          </a:prstGeom>
          <a:noFill/>
        </p:spPr>
        <p:txBody>
          <a:bodyPr wrap="square">
            <a:spAutoFit/>
          </a:bodyPr>
          <a:lstStyle/>
          <a:p>
            <a:r>
              <a:rPr lang="en-GB" sz="5400" dirty="0">
                <a:hlinkClick r:id="rId5"/>
              </a:rPr>
              <a:t>An introduction to contextual safeguarding | NSPCC Learning Podcast</a:t>
            </a:r>
            <a:endParaRPr lang="en-GB" sz="5400" dirty="0"/>
          </a:p>
        </p:txBody>
      </p:sp>
    </p:spTree>
    <p:extLst>
      <p:ext uri="{BB962C8B-B14F-4D97-AF65-F5344CB8AC3E}">
        <p14:creationId xmlns:p14="http://schemas.microsoft.com/office/powerpoint/2010/main" val="6373291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BD97271-EC59-BB7F-7EB9-C42F4951152A}"/>
              </a:ext>
            </a:extLst>
          </p:cNvPr>
          <p:cNvPicPr>
            <a:picLocks noChangeAspect="1"/>
          </p:cNvPicPr>
          <p:nvPr/>
        </p:nvPicPr>
        <p:blipFill>
          <a:blip r:embed="rId3"/>
          <a:stretch>
            <a:fillRect/>
          </a:stretch>
        </p:blipFill>
        <p:spPr>
          <a:xfrm>
            <a:off x="725925" y="264261"/>
            <a:ext cx="13166918" cy="12312334"/>
          </a:xfrm>
          <a:prstGeom prst="rect">
            <a:avLst/>
          </a:prstGeom>
        </p:spPr>
      </p:pic>
      <p:sp>
        <p:nvSpPr>
          <p:cNvPr id="7" name="TextBox 6">
            <a:extLst>
              <a:ext uri="{FF2B5EF4-FFF2-40B4-BE49-F238E27FC236}">
                <a16:creationId xmlns:a16="http://schemas.microsoft.com/office/drawing/2014/main" id="{68EAA20A-2BE6-252E-08BE-65F853DB6468}"/>
              </a:ext>
            </a:extLst>
          </p:cNvPr>
          <p:cNvSpPr txBox="1"/>
          <p:nvPr/>
        </p:nvSpPr>
        <p:spPr>
          <a:xfrm>
            <a:off x="15140444" y="4678659"/>
            <a:ext cx="8516044" cy="1323439"/>
          </a:xfrm>
          <a:prstGeom prst="rect">
            <a:avLst/>
          </a:prstGeom>
          <a:noFill/>
        </p:spPr>
        <p:txBody>
          <a:bodyPr wrap="square">
            <a:spAutoFit/>
          </a:bodyPr>
          <a:lstStyle/>
          <a:p>
            <a:r>
              <a:rPr lang="en-GB" sz="4000" dirty="0">
                <a:hlinkClick r:id="rId4"/>
              </a:rPr>
              <a:t>Male experiences of domestic abuse | NSPCC Learning Podcast</a:t>
            </a:r>
            <a:endParaRPr lang="en-GB" sz="4000" dirty="0"/>
          </a:p>
        </p:txBody>
      </p:sp>
      <p:pic>
        <p:nvPicPr>
          <p:cNvPr id="9" name="Picture 8">
            <a:extLst>
              <a:ext uri="{FF2B5EF4-FFF2-40B4-BE49-F238E27FC236}">
                <a16:creationId xmlns:a16="http://schemas.microsoft.com/office/drawing/2014/main" id="{B81110D0-E6DB-C271-C190-A7F142BD4180}"/>
              </a:ext>
            </a:extLst>
          </p:cNvPr>
          <p:cNvPicPr>
            <a:picLocks noChangeAspect="1"/>
          </p:cNvPicPr>
          <p:nvPr/>
        </p:nvPicPr>
        <p:blipFill>
          <a:blip r:embed="rId5"/>
          <a:stretch>
            <a:fillRect/>
          </a:stretch>
        </p:blipFill>
        <p:spPr>
          <a:xfrm>
            <a:off x="15140444" y="264261"/>
            <a:ext cx="6105531" cy="4056472"/>
          </a:xfrm>
          <a:prstGeom prst="rect">
            <a:avLst/>
          </a:prstGeom>
        </p:spPr>
      </p:pic>
      <p:pic>
        <p:nvPicPr>
          <p:cNvPr id="10" name="Picture 2" descr="Capacity Building Training Courses for Belfast based groups - Volunteer Now">
            <a:extLst>
              <a:ext uri="{FF2B5EF4-FFF2-40B4-BE49-F238E27FC236}">
                <a16:creationId xmlns:a16="http://schemas.microsoft.com/office/drawing/2014/main" id="{8499C2B5-A86B-1263-2C02-3BEEBAB7BC6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372755" y="6557024"/>
            <a:ext cx="6051421" cy="60195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59315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181E4-F60D-1B7C-B6DA-8FA035E6C68E}"/>
            </a:ext>
          </a:extLst>
        </p:cNvPr>
        <p:cNvGrpSpPr/>
        <p:nvPr/>
      </p:nvGrpSpPr>
      <p:grpSpPr>
        <a:xfrm>
          <a:off x="0" y="0"/>
          <a:ext cx="0" cy="0"/>
          <a:chOff x="0" y="0"/>
          <a:chExt cx="0" cy="0"/>
        </a:xfrm>
      </p:grpSpPr>
      <p:pic>
        <p:nvPicPr>
          <p:cNvPr id="19" name="Picture 2" descr="Free Resources">
            <a:extLst>
              <a:ext uri="{FF2B5EF4-FFF2-40B4-BE49-F238E27FC236}">
                <a16:creationId xmlns:a16="http://schemas.microsoft.com/office/drawing/2014/main" id="{EA05A711-C670-2527-0666-8FEA15FE59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2181" y="10127969"/>
            <a:ext cx="4714550" cy="25103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BADFEE3-2188-A0DE-38B0-C12E901A3CFC}"/>
              </a:ext>
            </a:extLst>
          </p:cNvPr>
          <p:cNvPicPr>
            <a:picLocks noChangeAspect="1"/>
          </p:cNvPicPr>
          <p:nvPr/>
        </p:nvPicPr>
        <p:blipFill>
          <a:blip r:embed="rId4"/>
          <a:stretch>
            <a:fillRect/>
          </a:stretch>
        </p:blipFill>
        <p:spPr>
          <a:xfrm>
            <a:off x="2029958" y="496548"/>
            <a:ext cx="21011276" cy="9235282"/>
          </a:xfrm>
          <a:prstGeom prst="rect">
            <a:avLst/>
          </a:prstGeom>
        </p:spPr>
      </p:pic>
      <p:pic>
        <p:nvPicPr>
          <p:cNvPr id="5" name="Picture 4">
            <a:extLst>
              <a:ext uri="{FF2B5EF4-FFF2-40B4-BE49-F238E27FC236}">
                <a16:creationId xmlns:a16="http://schemas.microsoft.com/office/drawing/2014/main" id="{A06B1067-4925-F1A7-5A6C-B88A5A20C83B}"/>
              </a:ext>
            </a:extLst>
          </p:cNvPr>
          <p:cNvPicPr>
            <a:picLocks noChangeAspect="1"/>
          </p:cNvPicPr>
          <p:nvPr/>
        </p:nvPicPr>
        <p:blipFill>
          <a:blip r:embed="rId5"/>
          <a:stretch>
            <a:fillRect/>
          </a:stretch>
        </p:blipFill>
        <p:spPr>
          <a:xfrm>
            <a:off x="6256509" y="9926499"/>
            <a:ext cx="8411498" cy="2711815"/>
          </a:xfrm>
          <a:prstGeom prst="rect">
            <a:avLst/>
          </a:prstGeom>
        </p:spPr>
      </p:pic>
      <p:sp>
        <p:nvSpPr>
          <p:cNvPr id="6" name="TextBox 5">
            <a:extLst>
              <a:ext uri="{FF2B5EF4-FFF2-40B4-BE49-F238E27FC236}">
                <a16:creationId xmlns:a16="http://schemas.microsoft.com/office/drawing/2014/main" id="{4E2C2385-0000-E1F0-BC6D-FDE1035221DA}"/>
              </a:ext>
            </a:extLst>
          </p:cNvPr>
          <p:cNvSpPr txBox="1"/>
          <p:nvPr/>
        </p:nvSpPr>
        <p:spPr>
          <a:xfrm>
            <a:off x="15813169" y="10967642"/>
            <a:ext cx="7627063" cy="1323439"/>
          </a:xfrm>
          <a:prstGeom prst="rect">
            <a:avLst/>
          </a:prstGeom>
          <a:solidFill>
            <a:schemeClr val="accent1">
              <a:lumMod val="20000"/>
              <a:lumOff val="80000"/>
            </a:schemeClr>
          </a:solidFill>
        </p:spPr>
        <p:txBody>
          <a:bodyPr wrap="square" rtlCol="0">
            <a:spAutoFit/>
          </a:bodyPr>
          <a:lstStyle/>
          <a:p>
            <a:r>
              <a:rPr lang="en-GB" sz="8000" dirty="0"/>
              <a:t>For parents…</a:t>
            </a:r>
          </a:p>
        </p:txBody>
      </p:sp>
      <p:sp>
        <p:nvSpPr>
          <p:cNvPr id="8" name="TextBox 7">
            <a:extLst>
              <a:ext uri="{FF2B5EF4-FFF2-40B4-BE49-F238E27FC236}">
                <a16:creationId xmlns:a16="http://schemas.microsoft.com/office/drawing/2014/main" id="{97629616-D943-B80B-366B-A98730B498B2}"/>
              </a:ext>
            </a:extLst>
          </p:cNvPr>
          <p:cNvSpPr txBox="1"/>
          <p:nvPr/>
        </p:nvSpPr>
        <p:spPr>
          <a:xfrm>
            <a:off x="12535596" y="1840076"/>
            <a:ext cx="12197442" cy="646331"/>
          </a:xfrm>
          <a:prstGeom prst="rect">
            <a:avLst/>
          </a:prstGeom>
          <a:noFill/>
        </p:spPr>
        <p:txBody>
          <a:bodyPr wrap="square">
            <a:spAutoFit/>
          </a:bodyPr>
          <a:lstStyle/>
          <a:p>
            <a:r>
              <a:rPr lang="en-GB" sz="3600" dirty="0">
                <a:hlinkClick r:id="rId6"/>
              </a:rPr>
              <a:t>Help your child stay safe online - Kids Online Safety</a:t>
            </a:r>
            <a:endParaRPr lang="en-GB" sz="3600" dirty="0"/>
          </a:p>
        </p:txBody>
      </p:sp>
    </p:spTree>
    <p:extLst>
      <p:ext uri="{BB962C8B-B14F-4D97-AF65-F5344CB8AC3E}">
        <p14:creationId xmlns:p14="http://schemas.microsoft.com/office/powerpoint/2010/main" val="1255212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F8F9EC-783C-4C12-291C-1393C216DA3B}"/>
              </a:ext>
            </a:extLst>
          </p:cNvPr>
          <p:cNvSpPr txBox="1"/>
          <p:nvPr/>
        </p:nvSpPr>
        <p:spPr>
          <a:xfrm>
            <a:off x="18092057" y="2253343"/>
            <a:ext cx="5323114" cy="369332"/>
          </a:xfrm>
          <a:prstGeom prst="rect">
            <a:avLst/>
          </a:prstGeom>
          <a:noFill/>
        </p:spPr>
        <p:txBody>
          <a:bodyPr wrap="square" rtlCol="0">
            <a:spAutoFit/>
          </a:bodyPr>
          <a:lstStyle/>
          <a:p>
            <a:endParaRPr lang="en-GB" dirty="0"/>
          </a:p>
        </p:txBody>
      </p:sp>
      <p:pic>
        <p:nvPicPr>
          <p:cNvPr id="1026" name="Picture 2" descr="Free Resources">
            <a:extLst>
              <a:ext uri="{FF2B5EF4-FFF2-40B4-BE49-F238E27FC236}">
                <a16:creationId xmlns:a16="http://schemas.microsoft.com/office/drawing/2014/main" id="{92BAB37D-C5A0-994C-3627-4197834D62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37702" y="1169347"/>
            <a:ext cx="6750898" cy="359463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D4D2E65-79DA-39AF-2C41-E8B7ED797049}"/>
              </a:ext>
            </a:extLst>
          </p:cNvPr>
          <p:cNvPicPr>
            <a:picLocks noChangeAspect="1"/>
          </p:cNvPicPr>
          <p:nvPr/>
        </p:nvPicPr>
        <p:blipFill>
          <a:blip r:embed="rId4"/>
          <a:stretch>
            <a:fillRect/>
          </a:stretch>
        </p:blipFill>
        <p:spPr>
          <a:xfrm>
            <a:off x="805376" y="745895"/>
            <a:ext cx="14706768" cy="7799756"/>
          </a:xfrm>
          <a:prstGeom prst="rect">
            <a:avLst/>
          </a:prstGeom>
        </p:spPr>
      </p:pic>
      <p:sp>
        <p:nvSpPr>
          <p:cNvPr id="7" name="TextBox 6">
            <a:extLst>
              <a:ext uri="{FF2B5EF4-FFF2-40B4-BE49-F238E27FC236}">
                <a16:creationId xmlns:a16="http://schemas.microsoft.com/office/drawing/2014/main" id="{3564A143-3FCD-9346-FF3C-1DECC738880B}"/>
              </a:ext>
            </a:extLst>
          </p:cNvPr>
          <p:cNvSpPr txBox="1"/>
          <p:nvPr/>
        </p:nvSpPr>
        <p:spPr>
          <a:xfrm>
            <a:off x="805376" y="9209315"/>
            <a:ext cx="22892657" cy="3046988"/>
          </a:xfrm>
          <a:prstGeom prst="rect">
            <a:avLst/>
          </a:prstGeom>
          <a:noFill/>
        </p:spPr>
        <p:txBody>
          <a:bodyPr wrap="square" rtlCol="0">
            <a:spAutoFit/>
          </a:bodyPr>
          <a:lstStyle/>
          <a:p>
            <a:r>
              <a:rPr lang="en-GB" sz="3200" dirty="0"/>
              <a:t>The NSPCC’s guidance on children, mobile phones and online safety is a useful resource for DSLs to draw on when communicating with parents. It addresses one of the most common questions schools are asked: when is a child ready for a phone, and how can families manage the risks?</a:t>
            </a:r>
          </a:p>
          <a:p>
            <a:r>
              <a:rPr lang="en-GB" sz="3200" dirty="0"/>
              <a:t>The guide offers balanced, practical advice on readiness, boundary-setting, parental controls, and ongoing conversations about safe and responsible use. Including or signposting this resource in a parent newsletter can help reinforce consistent messages between home and school, reduce anxiety, and support a shared approach to online safety.</a:t>
            </a:r>
          </a:p>
        </p:txBody>
      </p:sp>
      <p:sp>
        <p:nvSpPr>
          <p:cNvPr id="9" name="TextBox 8">
            <a:extLst>
              <a:ext uri="{FF2B5EF4-FFF2-40B4-BE49-F238E27FC236}">
                <a16:creationId xmlns:a16="http://schemas.microsoft.com/office/drawing/2014/main" id="{95E5E4E4-06AA-4769-FAE8-4A4930AEABCD}"/>
              </a:ext>
            </a:extLst>
          </p:cNvPr>
          <p:cNvSpPr txBox="1"/>
          <p:nvPr/>
        </p:nvSpPr>
        <p:spPr>
          <a:xfrm>
            <a:off x="16337702" y="5663311"/>
            <a:ext cx="6750898" cy="1569660"/>
          </a:xfrm>
          <a:prstGeom prst="rect">
            <a:avLst/>
          </a:prstGeom>
          <a:noFill/>
        </p:spPr>
        <p:txBody>
          <a:bodyPr wrap="square">
            <a:spAutoFit/>
          </a:bodyPr>
          <a:lstStyle/>
          <a:p>
            <a:r>
              <a:rPr lang="en-GB" sz="4800" dirty="0">
                <a:hlinkClick r:id="rId5"/>
              </a:rPr>
              <a:t>Children, phones and online safety | NSPCC</a:t>
            </a:r>
            <a:endParaRPr lang="en-GB" sz="4800" dirty="0"/>
          </a:p>
        </p:txBody>
      </p:sp>
    </p:spTree>
    <p:extLst>
      <p:ext uri="{BB962C8B-B14F-4D97-AF65-F5344CB8AC3E}">
        <p14:creationId xmlns:p14="http://schemas.microsoft.com/office/powerpoint/2010/main" val="606767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8B89A9-5A55-F8FE-D49E-C918C9EFEE15}"/>
            </a:ext>
          </a:extLst>
        </p:cNvPr>
        <p:cNvGrpSpPr/>
        <p:nvPr/>
      </p:nvGrpSpPr>
      <p:grpSpPr>
        <a:xfrm>
          <a:off x="0" y="0"/>
          <a:ext cx="0" cy="0"/>
          <a:chOff x="0" y="0"/>
          <a:chExt cx="0" cy="0"/>
        </a:xfrm>
      </p:grpSpPr>
      <p:pic>
        <p:nvPicPr>
          <p:cNvPr id="8" name="Picture 2" descr="Free Resources">
            <a:extLst>
              <a:ext uri="{FF2B5EF4-FFF2-40B4-BE49-F238E27FC236}">
                <a16:creationId xmlns:a16="http://schemas.microsoft.com/office/drawing/2014/main" id="{3E0D7CF4-7A78-A09D-FA43-345D718A17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17185" y="7925432"/>
            <a:ext cx="5500286" cy="29287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0603AA96-4BAD-768A-7578-F0AB54C4BC87}"/>
              </a:ext>
            </a:extLst>
          </p:cNvPr>
          <p:cNvPicPr>
            <a:picLocks noChangeAspect="1"/>
          </p:cNvPicPr>
          <p:nvPr/>
        </p:nvPicPr>
        <p:blipFill>
          <a:blip r:embed="rId4"/>
          <a:stretch>
            <a:fillRect/>
          </a:stretch>
        </p:blipFill>
        <p:spPr>
          <a:xfrm>
            <a:off x="661907" y="845756"/>
            <a:ext cx="11529299" cy="5776488"/>
          </a:xfrm>
          <a:prstGeom prst="rect">
            <a:avLst/>
          </a:prstGeom>
        </p:spPr>
      </p:pic>
      <p:sp>
        <p:nvSpPr>
          <p:cNvPr id="4" name="TextBox 3">
            <a:extLst>
              <a:ext uri="{FF2B5EF4-FFF2-40B4-BE49-F238E27FC236}">
                <a16:creationId xmlns:a16="http://schemas.microsoft.com/office/drawing/2014/main" id="{DBC50634-8096-6A86-4E44-DFEE18301905}"/>
              </a:ext>
            </a:extLst>
          </p:cNvPr>
          <p:cNvSpPr txBox="1"/>
          <p:nvPr/>
        </p:nvSpPr>
        <p:spPr>
          <a:xfrm>
            <a:off x="11472749" y="1959429"/>
            <a:ext cx="11125994" cy="9325630"/>
          </a:xfrm>
          <a:prstGeom prst="rect">
            <a:avLst/>
          </a:prstGeom>
          <a:noFill/>
        </p:spPr>
        <p:txBody>
          <a:bodyPr wrap="square" rtlCol="0">
            <a:spAutoFit/>
          </a:bodyPr>
          <a:lstStyle/>
          <a:p>
            <a:r>
              <a:rPr lang="en-GB" sz="4000" dirty="0"/>
              <a:t>Accidents remain one of the leading causes of serious injury for children. Everyday environments such as homes and schools contain hazards that curious children naturally explore. Behaviours like putting objects in their mouths, touching hot surfaces, or experimenting with things they do not yet understand can quickly lead to harm.</a:t>
            </a:r>
          </a:p>
          <a:p>
            <a:r>
              <a:rPr lang="en-GB" sz="4000" dirty="0"/>
              <a:t>The Child Accident Prevention Trust is a UK charity working to reduce accidental injuries among children. Their online resource centre provides a range of free materials for professionals, including fact sheets, posters and activity resources covering risks such as burns, poisoning, choking hazards and road safety.</a:t>
            </a:r>
          </a:p>
        </p:txBody>
      </p:sp>
      <p:sp>
        <p:nvSpPr>
          <p:cNvPr id="6" name="TextBox 5">
            <a:extLst>
              <a:ext uri="{FF2B5EF4-FFF2-40B4-BE49-F238E27FC236}">
                <a16:creationId xmlns:a16="http://schemas.microsoft.com/office/drawing/2014/main" id="{54D77F18-22A7-2FCA-CF37-31349E34DC8E}"/>
              </a:ext>
            </a:extLst>
          </p:cNvPr>
          <p:cNvSpPr txBox="1"/>
          <p:nvPr/>
        </p:nvSpPr>
        <p:spPr>
          <a:xfrm>
            <a:off x="1396092" y="12029400"/>
            <a:ext cx="22378307" cy="830997"/>
          </a:xfrm>
          <a:prstGeom prst="rect">
            <a:avLst/>
          </a:prstGeom>
          <a:noFill/>
        </p:spPr>
        <p:txBody>
          <a:bodyPr wrap="square">
            <a:spAutoFit/>
          </a:bodyPr>
          <a:lstStyle/>
          <a:p>
            <a:r>
              <a:rPr lang="en-GB" sz="4800" dirty="0">
                <a:hlinkClick r:id="rId5"/>
              </a:rPr>
              <a:t>Free educational resources | Child Accident Prevention Trust</a:t>
            </a:r>
            <a:endParaRPr lang="en-GB" sz="4800" dirty="0"/>
          </a:p>
        </p:txBody>
      </p:sp>
    </p:spTree>
    <p:extLst>
      <p:ext uri="{BB962C8B-B14F-4D97-AF65-F5344CB8AC3E}">
        <p14:creationId xmlns:p14="http://schemas.microsoft.com/office/powerpoint/2010/main" val="2649867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D8D8E6-9FB0-DD3B-2361-4AE118694E52}"/>
              </a:ext>
            </a:extLst>
          </p:cNvPr>
          <p:cNvPicPr>
            <a:picLocks noChangeAspect="1"/>
          </p:cNvPicPr>
          <p:nvPr/>
        </p:nvPicPr>
        <p:blipFill>
          <a:blip r:embed="rId3"/>
          <a:stretch>
            <a:fillRect/>
          </a:stretch>
        </p:blipFill>
        <p:spPr>
          <a:xfrm>
            <a:off x="1118331" y="647156"/>
            <a:ext cx="18867841" cy="5798152"/>
          </a:xfrm>
          <a:prstGeom prst="rect">
            <a:avLst/>
          </a:prstGeom>
        </p:spPr>
      </p:pic>
      <p:sp>
        <p:nvSpPr>
          <p:cNvPr id="5" name="TextBox 4">
            <a:extLst>
              <a:ext uri="{FF2B5EF4-FFF2-40B4-BE49-F238E27FC236}">
                <a16:creationId xmlns:a16="http://schemas.microsoft.com/office/drawing/2014/main" id="{033F177C-693E-71F0-1E20-EF5099E47FC0}"/>
              </a:ext>
            </a:extLst>
          </p:cNvPr>
          <p:cNvSpPr txBox="1"/>
          <p:nvPr/>
        </p:nvSpPr>
        <p:spPr>
          <a:xfrm>
            <a:off x="1396093" y="6947527"/>
            <a:ext cx="19439164" cy="1938992"/>
          </a:xfrm>
          <a:prstGeom prst="rect">
            <a:avLst/>
          </a:prstGeom>
          <a:noFill/>
        </p:spPr>
        <p:txBody>
          <a:bodyPr wrap="square">
            <a:spAutoFit/>
          </a:bodyPr>
          <a:lstStyle/>
          <a:p>
            <a:r>
              <a:rPr lang="en-GB" sz="4000" dirty="0">
                <a:hlinkClick r:id="rId4"/>
              </a:rPr>
              <a:t>Witchcraft, Spirit Possession and Ritualistic Abuse: Understanding a Hidden and Under-Reported Harm | The Hydrant Programme</a:t>
            </a:r>
            <a:endParaRPr lang="en-GB" sz="4000" dirty="0"/>
          </a:p>
          <a:p>
            <a:r>
              <a:rPr lang="en-GB" sz="4000" dirty="0">
                <a:hlinkClick r:id="rId5"/>
              </a:rPr>
              <a:t>Ritualistic abuse | The Hydrant Programme</a:t>
            </a:r>
            <a:endParaRPr lang="en-GB" sz="4000" dirty="0"/>
          </a:p>
        </p:txBody>
      </p:sp>
      <p:sp>
        <p:nvSpPr>
          <p:cNvPr id="6" name="TextBox 5">
            <a:extLst>
              <a:ext uri="{FF2B5EF4-FFF2-40B4-BE49-F238E27FC236}">
                <a16:creationId xmlns:a16="http://schemas.microsoft.com/office/drawing/2014/main" id="{D0311F7B-66B5-A097-C3B5-F120C7291E5E}"/>
              </a:ext>
            </a:extLst>
          </p:cNvPr>
          <p:cNvSpPr txBox="1"/>
          <p:nvPr/>
        </p:nvSpPr>
        <p:spPr>
          <a:xfrm>
            <a:off x="1396093" y="8719457"/>
            <a:ext cx="21333278" cy="3539430"/>
          </a:xfrm>
          <a:prstGeom prst="rect">
            <a:avLst/>
          </a:prstGeom>
          <a:noFill/>
        </p:spPr>
        <p:txBody>
          <a:bodyPr wrap="square" rtlCol="0">
            <a:spAutoFit/>
          </a:bodyPr>
          <a:lstStyle/>
          <a:p>
            <a:r>
              <a:rPr lang="en-GB" sz="3200" dirty="0"/>
              <a:t>Ritualistic abuse linked to witchcraft, spirit possession, and “spiritual” practices is often misunderstood and frequently missed. It can be easy to dismiss these cases as implausible, but doing so risks overlooking how perpetrators use belief systems as tools of control. For safeguarding professionals, the challenge is not belief in the ritual, but recognising the harm.</a:t>
            </a:r>
          </a:p>
          <a:p>
            <a:r>
              <a:rPr lang="en-GB" sz="3200" dirty="0"/>
              <a:t>New national resources highlight a clear gap between survivor disclosures and recorded cases, with practitioners warning this reflects low recognition, not low prevalence. The materials aim to strengthen how professionals identify, record and respond to this form of abuse.</a:t>
            </a:r>
          </a:p>
        </p:txBody>
      </p:sp>
      <p:pic>
        <p:nvPicPr>
          <p:cNvPr id="7" name="Picture 2" descr="Free Resources">
            <a:extLst>
              <a:ext uri="{FF2B5EF4-FFF2-40B4-BE49-F238E27FC236}">
                <a16:creationId xmlns:a16="http://schemas.microsoft.com/office/drawing/2014/main" id="{5C1A9D51-C689-0154-0C44-1BB7AD1982F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117786" y="1191618"/>
            <a:ext cx="6647221" cy="3539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81040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19DB7C-3338-08A9-F16D-E49FDB7897C3}"/>
              </a:ext>
            </a:extLst>
          </p:cNvPr>
          <p:cNvPicPr>
            <a:picLocks noChangeAspect="1"/>
          </p:cNvPicPr>
          <p:nvPr/>
        </p:nvPicPr>
        <p:blipFill>
          <a:blip r:embed="rId3"/>
          <a:stretch>
            <a:fillRect/>
          </a:stretch>
        </p:blipFill>
        <p:spPr>
          <a:xfrm>
            <a:off x="319352" y="413183"/>
            <a:ext cx="5582463" cy="2427988"/>
          </a:xfrm>
          <a:prstGeom prst="rect">
            <a:avLst/>
          </a:prstGeom>
        </p:spPr>
      </p:pic>
      <p:sp>
        <p:nvSpPr>
          <p:cNvPr id="4" name="TextBox 3">
            <a:extLst>
              <a:ext uri="{FF2B5EF4-FFF2-40B4-BE49-F238E27FC236}">
                <a16:creationId xmlns:a16="http://schemas.microsoft.com/office/drawing/2014/main" id="{6D0C9896-B3F3-1097-3378-93318BC3D9FB}"/>
              </a:ext>
            </a:extLst>
          </p:cNvPr>
          <p:cNvSpPr txBox="1"/>
          <p:nvPr/>
        </p:nvSpPr>
        <p:spPr>
          <a:xfrm>
            <a:off x="6433457" y="293914"/>
            <a:ext cx="17275629" cy="3539430"/>
          </a:xfrm>
          <a:prstGeom prst="rect">
            <a:avLst/>
          </a:prstGeom>
          <a:noFill/>
        </p:spPr>
        <p:txBody>
          <a:bodyPr wrap="square" rtlCol="0">
            <a:spAutoFit/>
          </a:bodyPr>
          <a:lstStyle/>
          <a:p>
            <a:r>
              <a:rPr lang="en-GB" sz="3200" b="1" dirty="0"/>
              <a:t>Improving Safeguarding Practice: Insights from HSCP’s Recent Audit</a:t>
            </a:r>
            <a:endParaRPr lang="en-GB" sz="3200" dirty="0"/>
          </a:p>
          <a:p>
            <a:r>
              <a:rPr lang="en-GB" sz="3200" b="1" dirty="0"/>
              <a:t> </a:t>
            </a:r>
            <a:endParaRPr lang="en-GB" sz="3200" dirty="0"/>
          </a:p>
          <a:p>
            <a:r>
              <a:rPr lang="en-GB" sz="3200" dirty="0"/>
              <a:t>Hampshire Safeguarding Children Partnership (HSCP) continues its commitment to improving safeguarding practices through regular scrutiny and review. The HSCP team conducted an audit of 100 Inter-Agency Referral Forms (IARFs) and Public Protection Notices (PPNs) sent to the Children’s Resource Team/MASH, focusing on the quality of information submitted and the use of tools to assess need and risk.</a:t>
            </a:r>
          </a:p>
        </p:txBody>
      </p:sp>
      <p:sp>
        <p:nvSpPr>
          <p:cNvPr id="5" name="TextBox 4">
            <a:extLst>
              <a:ext uri="{FF2B5EF4-FFF2-40B4-BE49-F238E27FC236}">
                <a16:creationId xmlns:a16="http://schemas.microsoft.com/office/drawing/2014/main" id="{181CE2BF-C271-B3B0-88C8-B0640D0FD893}"/>
              </a:ext>
            </a:extLst>
          </p:cNvPr>
          <p:cNvSpPr txBox="1"/>
          <p:nvPr/>
        </p:nvSpPr>
        <p:spPr>
          <a:xfrm>
            <a:off x="319352" y="3651706"/>
            <a:ext cx="23814277" cy="8956298"/>
          </a:xfrm>
          <a:prstGeom prst="rect">
            <a:avLst/>
          </a:prstGeom>
          <a:noFill/>
        </p:spPr>
        <p:txBody>
          <a:bodyPr wrap="square" rtlCol="0">
            <a:spAutoFit/>
          </a:bodyPr>
          <a:lstStyle/>
          <a:p>
            <a:r>
              <a:rPr lang="en-GB" sz="2400" b="1" dirty="0"/>
              <a:t>Positive Practice Identified</a:t>
            </a:r>
            <a:endParaRPr lang="en-GB" sz="2400" dirty="0"/>
          </a:p>
          <a:p>
            <a:r>
              <a:rPr lang="en-GB" sz="2400" b="1" dirty="0"/>
              <a:t> </a:t>
            </a:r>
            <a:endParaRPr lang="en-GB" sz="2400" dirty="0"/>
          </a:p>
          <a:p>
            <a:r>
              <a:rPr lang="en-GB" sz="2400" dirty="0"/>
              <a:t>The audit highlighted strong practice within the Children’s Resource Team (CRT), particularly in how referrals are responded to on receipt. The team’s ability to gather relevant information from within Children’s Social Care was highlighted for enabling effective identification of needs and risks, which supports sound decision-making.</a:t>
            </a:r>
          </a:p>
          <a:p>
            <a:r>
              <a:rPr lang="en-GB" sz="2400" dirty="0"/>
              <a:t> </a:t>
            </a:r>
          </a:p>
          <a:p>
            <a:r>
              <a:rPr lang="en-GB" sz="2400" dirty="0"/>
              <a:t>Two referrals stood out for their exemplary quality—one submitted by a school and the other by the police. Both referrals demonstrated:</a:t>
            </a:r>
          </a:p>
          <a:p>
            <a:r>
              <a:rPr lang="en-GB" sz="2400" dirty="0"/>
              <a:t> A clear account of the incident, including history and context.</a:t>
            </a:r>
          </a:p>
          <a:p>
            <a:r>
              <a:rPr lang="en-GB" sz="2400" dirty="0"/>
              <a:t>The voice of the child, including their presentation and views.</a:t>
            </a:r>
          </a:p>
          <a:p>
            <a:r>
              <a:rPr lang="en-GB" sz="2400" dirty="0"/>
              <a:t>A well-developed analysis, including full consideration of the impact of the child.</a:t>
            </a:r>
          </a:p>
          <a:p>
            <a:r>
              <a:rPr lang="en-GB" sz="2400" dirty="0"/>
              <a:t> </a:t>
            </a:r>
          </a:p>
          <a:p>
            <a:r>
              <a:rPr lang="en-GB" sz="2400" dirty="0"/>
              <a:t>Encouragingly, the audit also noted a reduction in the use of victim-blaming language compared to previous reviews. While this marks progress, the expectation remains that such language should be absent from professional documentation.</a:t>
            </a:r>
          </a:p>
          <a:p>
            <a:r>
              <a:rPr lang="en-GB" sz="2400" dirty="0"/>
              <a:t> </a:t>
            </a:r>
          </a:p>
          <a:p>
            <a:r>
              <a:rPr lang="en-GB" sz="2400" b="1" dirty="0"/>
              <a:t>Key Areas for Development</a:t>
            </a:r>
            <a:endParaRPr lang="en-GB" sz="2400" dirty="0"/>
          </a:p>
          <a:p>
            <a:r>
              <a:rPr lang="en-GB" sz="2400" dirty="0"/>
              <a:t>The audit identified areas where practice from referring agencies can be strengthened:</a:t>
            </a:r>
          </a:p>
          <a:p>
            <a:r>
              <a:rPr lang="en-GB" sz="2400" dirty="0"/>
              <a:t> </a:t>
            </a:r>
            <a:r>
              <a:rPr lang="en-GB" sz="2400" b="1" dirty="0"/>
              <a:t>Understanding the Role of CRT/MASH</a:t>
            </a:r>
            <a:r>
              <a:rPr lang="en-GB" sz="2400" dirty="0"/>
              <a:t>: There is a need to expand awareness of the functions of the Children’s Resource Team and the Multi-Agency Safeguarding Hub.</a:t>
            </a:r>
          </a:p>
          <a:p>
            <a:r>
              <a:rPr lang="en-GB" sz="2400" b="1" dirty="0"/>
              <a:t>Improving Information Quality</a:t>
            </a:r>
            <a:r>
              <a:rPr lang="en-GB" sz="2400" dirty="0"/>
              <a:t>: Key details such as a child’s ethnicity, parental responsibility, and school information should be included where known to support accurate assessment.</a:t>
            </a:r>
          </a:p>
          <a:p>
            <a:r>
              <a:rPr lang="en-GB" sz="2400" b="1" dirty="0"/>
              <a:t>Using Plain Language</a:t>
            </a:r>
            <a:r>
              <a:rPr lang="en-GB" sz="2400" dirty="0"/>
              <a:t>: Professionals are encouraged to reduce the use of acronyms and jargon, which may not be universally understood across agencies.</a:t>
            </a:r>
          </a:p>
          <a:p>
            <a:r>
              <a:rPr lang="en-GB" sz="2400" b="1" dirty="0"/>
              <a:t>Enhancing Professional Analysis</a:t>
            </a:r>
            <a:r>
              <a:rPr lang="en-GB" sz="2400" dirty="0"/>
              <a:t>: Effective decision-making relies on the ability to analyse information, the views of the child and family, and the potential/actual impact of concerns.</a:t>
            </a:r>
          </a:p>
          <a:p>
            <a:r>
              <a:rPr lang="en-GB" sz="2400" b="1" dirty="0"/>
              <a:t>Maintaining Child-Focused Language</a:t>
            </a:r>
            <a:r>
              <a:rPr lang="en-GB" sz="2400" dirty="0"/>
              <a:t>: Continued attention is needed to ensure children are consistently described and treated as children in both language and practice.</a:t>
            </a:r>
          </a:p>
          <a:p>
            <a:r>
              <a:rPr lang="en-GB" sz="2400" b="1" dirty="0"/>
              <a:t>Promoting Risk Assessment Tools</a:t>
            </a:r>
            <a:r>
              <a:rPr lang="en-GB" sz="2400" dirty="0"/>
              <a:t>: Tools such as the </a:t>
            </a:r>
            <a:r>
              <a:rPr lang="en-GB" sz="2400" b="1" dirty="0">
                <a:hlinkClick r:id="rId4" tooltip="https://www.hampshirescp.org.uk/professionals/toolkits/child-exploitation/practical-tools-and-procedure/"/>
              </a:rPr>
              <a:t>Child Exploitation Risk Assessment Framework (CERAF)</a:t>
            </a:r>
            <a:r>
              <a:rPr lang="en-GB" sz="2400" b="1" dirty="0"/>
              <a:t> </a:t>
            </a:r>
            <a:r>
              <a:rPr lang="en-GB" sz="2400" dirty="0"/>
              <a:t>or a </a:t>
            </a:r>
            <a:r>
              <a:rPr lang="en-GB" sz="2400" b="1" dirty="0">
                <a:hlinkClick r:id="rId5" tooltip="https://www.hampshirescp.org.uk/professionals/toolkits/neglect-toolkit/practical-tools/day-in-my-life-tools/"/>
              </a:rPr>
              <a:t>“Day in my Life”</a:t>
            </a:r>
            <a:r>
              <a:rPr lang="en-GB" sz="2400" b="1" dirty="0"/>
              <a:t> </a:t>
            </a:r>
            <a:r>
              <a:rPr lang="en-GB" sz="2400" dirty="0"/>
              <a:t>resource can be used and submitted with IARFs where appropriate.</a:t>
            </a:r>
          </a:p>
        </p:txBody>
      </p:sp>
    </p:spTree>
    <p:extLst>
      <p:ext uri="{BB962C8B-B14F-4D97-AF65-F5344CB8AC3E}">
        <p14:creationId xmlns:p14="http://schemas.microsoft.com/office/powerpoint/2010/main" val="26442254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AA4B5-4C9B-3ADD-D88A-A22938EC1C8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824B735-04BE-D263-8B37-4D80CFFBA6C4}"/>
              </a:ext>
            </a:extLst>
          </p:cNvPr>
          <p:cNvPicPr>
            <a:picLocks noChangeAspect="1"/>
          </p:cNvPicPr>
          <p:nvPr/>
        </p:nvPicPr>
        <p:blipFill>
          <a:blip r:embed="rId3"/>
          <a:stretch>
            <a:fillRect/>
          </a:stretch>
        </p:blipFill>
        <p:spPr>
          <a:xfrm>
            <a:off x="432697" y="157138"/>
            <a:ext cx="4302589" cy="1871331"/>
          </a:xfrm>
          <a:prstGeom prst="rect">
            <a:avLst/>
          </a:prstGeom>
        </p:spPr>
      </p:pic>
      <p:sp>
        <p:nvSpPr>
          <p:cNvPr id="4" name="TextBox 3">
            <a:extLst>
              <a:ext uri="{FF2B5EF4-FFF2-40B4-BE49-F238E27FC236}">
                <a16:creationId xmlns:a16="http://schemas.microsoft.com/office/drawing/2014/main" id="{D0D3C96A-673E-B3B4-0C10-D2A8BBEB46F8}"/>
              </a:ext>
            </a:extLst>
          </p:cNvPr>
          <p:cNvSpPr txBox="1"/>
          <p:nvPr/>
        </p:nvSpPr>
        <p:spPr>
          <a:xfrm>
            <a:off x="6433457" y="293914"/>
            <a:ext cx="17275629" cy="1077218"/>
          </a:xfrm>
          <a:prstGeom prst="rect">
            <a:avLst/>
          </a:prstGeom>
          <a:noFill/>
        </p:spPr>
        <p:txBody>
          <a:bodyPr wrap="square" rtlCol="0">
            <a:spAutoFit/>
          </a:bodyPr>
          <a:lstStyle/>
          <a:p>
            <a:r>
              <a:rPr lang="en-GB" sz="3200" b="1" dirty="0"/>
              <a:t>Improving Safeguarding Practice: Insights from HSCP’s Recent Audit (CONTINUED) </a:t>
            </a:r>
            <a:endParaRPr lang="en-GB" sz="3200" dirty="0"/>
          </a:p>
          <a:p>
            <a:r>
              <a:rPr lang="en-GB" sz="3200" b="1" dirty="0"/>
              <a:t> </a:t>
            </a:r>
            <a:endParaRPr lang="en-GB" sz="3200" dirty="0"/>
          </a:p>
        </p:txBody>
      </p:sp>
      <p:sp>
        <p:nvSpPr>
          <p:cNvPr id="2" name="TextBox 1">
            <a:extLst>
              <a:ext uri="{FF2B5EF4-FFF2-40B4-BE49-F238E27FC236}">
                <a16:creationId xmlns:a16="http://schemas.microsoft.com/office/drawing/2014/main" id="{C5E8DA5B-147A-96E0-97B7-F560F1C8C755}"/>
              </a:ext>
            </a:extLst>
          </p:cNvPr>
          <p:cNvSpPr txBox="1"/>
          <p:nvPr/>
        </p:nvSpPr>
        <p:spPr>
          <a:xfrm>
            <a:off x="587828" y="2386573"/>
            <a:ext cx="23206755" cy="11172289"/>
          </a:xfrm>
          <a:prstGeom prst="rect">
            <a:avLst/>
          </a:prstGeom>
          <a:noFill/>
        </p:spPr>
        <p:txBody>
          <a:bodyPr wrap="square" rtlCol="0">
            <a:spAutoFit/>
          </a:bodyPr>
          <a:lstStyle/>
          <a:p>
            <a:r>
              <a:rPr lang="en-GB" sz="2400" b="1" dirty="0"/>
              <a:t>Supporting Professional Practice: </a:t>
            </a:r>
            <a:r>
              <a:rPr lang="en-GB" sz="2400" dirty="0"/>
              <a:t>To support these improvements, HSCP offers a range of resources, fully funded webinars, and</a:t>
            </a:r>
            <a:r>
              <a:rPr lang="en-GB" sz="2400" b="1" dirty="0"/>
              <a:t> </a:t>
            </a:r>
            <a:r>
              <a:rPr lang="en-GB" sz="2400" dirty="0"/>
              <a:t>eLearning aimed at building knowledge and strengthening practice in these key areas:</a:t>
            </a:r>
          </a:p>
          <a:p>
            <a:r>
              <a:rPr lang="en-GB" sz="2400" dirty="0"/>
              <a:t> </a:t>
            </a:r>
          </a:p>
          <a:p>
            <a:r>
              <a:rPr lang="en-GB" sz="2400" b="1" dirty="0"/>
              <a:t>Training and resources available</a:t>
            </a:r>
            <a:endParaRPr lang="en-GB" sz="2400" dirty="0"/>
          </a:p>
          <a:p>
            <a:r>
              <a:rPr lang="en-GB" sz="2400" b="1" dirty="0">
                <a:hlinkClick r:id="rId4" tooltip="https://hampshirescp.event-booking.org.uk/elearning-detail/%3DITOzgjM/An-Introduction-to-The-Inter-Agency-Referral-Form-IARF-eLearning"/>
              </a:rPr>
              <a:t>An Introduction to The Inter-Agency Referral Form (IARF)</a:t>
            </a:r>
            <a:endParaRPr lang="en-GB" sz="2400" dirty="0"/>
          </a:p>
          <a:p>
            <a:r>
              <a:rPr lang="en-GB" sz="2400" dirty="0"/>
              <a:t>This eLearning support professionals in their understanding of the Inter-Agency Referral Form.</a:t>
            </a:r>
          </a:p>
          <a:p>
            <a:r>
              <a:rPr lang="en-GB" sz="2400" b="1" dirty="0"/>
              <a:t> </a:t>
            </a:r>
            <a:endParaRPr lang="en-GB" sz="2400" dirty="0"/>
          </a:p>
          <a:p>
            <a:r>
              <a:rPr lang="en-GB" sz="2400" b="1" dirty="0">
                <a:hlinkClick r:id="rId5" tooltip="https://hampshirescp.event-booking.org.uk/search-results?eventSearch%5Bkeyword%5D=MASH&amp;eventSearch%5Blocation%5D=0&amp;eventSearch%5Bonline%5D=0&amp;eventSearch%5Bdate%5D=0&amp;eventSearch%5Bdate_from%5D=&amp;eventSearch%5Bdate_to%5D="/>
              </a:rPr>
              <a:t>HSCP MASH Webinars</a:t>
            </a:r>
            <a:endParaRPr lang="en-GB" sz="2400" dirty="0"/>
          </a:p>
          <a:p>
            <a:r>
              <a:rPr lang="en-GB" sz="2400" dirty="0"/>
              <a:t>This session offers an introduction to the Multi-Agency Safeguarding Hub's</a:t>
            </a:r>
            <a:r>
              <a:rPr lang="en-GB" sz="2400" b="1" dirty="0"/>
              <a:t> </a:t>
            </a:r>
            <a:r>
              <a:rPr lang="en-GB" sz="2400" dirty="0"/>
              <a:t>referral pathways and timeframes. It is available to all Hampshire professionals working with children and who might need to contact the CRT and understand the MASH's role.</a:t>
            </a:r>
          </a:p>
          <a:p>
            <a:r>
              <a:rPr lang="en-GB" sz="2400" dirty="0"/>
              <a:t> </a:t>
            </a:r>
          </a:p>
          <a:p>
            <a:r>
              <a:rPr lang="en-GB" sz="2400" b="1" dirty="0">
                <a:hlinkClick r:id="rId6" tooltip="https://hampshirescp.event-booking.org.uk/event-detail/%3DIDO3cjM/Virtual-HSCP---Protecting-Childhood-Keeping-Child-Focused"/>
              </a:rPr>
              <a:t>HSCP Protecting Childhood: Keeping Child Focused Webinar</a:t>
            </a:r>
            <a:endParaRPr lang="en-GB" sz="2400" dirty="0"/>
          </a:p>
          <a:p>
            <a:r>
              <a:rPr lang="en-GB" sz="2400" dirty="0"/>
              <a:t>This session provides a space to reflect on unconscious bias and how ‘adultification’ and child/victim blaming language, can impact professional practice and outcomes for children. The session will offer information and ways to support professionals in remaining child focused. </a:t>
            </a:r>
          </a:p>
          <a:p>
            <a:r>
              <a:rPr lang="en-GB" sz="2400" b="1" dirty="0"/>
              <a:t> </a:t>
            </a:r>
            <a:endParaRPr lang="en-GB" sz="2400" dirty="0"/>
          </a:p>
          <a:p>
            <a:r>
              <a:rPr lang="en-GB" sz="2400" dirty="0"/>
              <a:t>The National Association for People Abused in Childhood (NAPAC): </a:t>
            </a:r>
            <a:r>
              <a:rPr lang="en-GB" sz="2400" b="1" dirty="0">
                <a:hlinkClick r:id="rId7" tooltip="https://napac.org.uk/wp-content/uploads/2024/11/Appropriate-Language-Guide-Final-English-1.pdf"/>
              </a:rPr>
              <a:t>Child exploitation and abuse appropriate language guide</a:t>
            </a:r>
            <a:endParaRPr lang="en-GB" sz="2400" dirty="0"/>
          </a:p>
          <a:p>
            <a:r>
              <a:rPr lang="en-GB" sz="2400" b="1" dirty="0"/>
              <a:t> </a:t>
            </a:r>
            <a:endParaRPr lang="en-GB" sz="2400" dirty="0"/>
          </a:p>
          <a:p>
            <a:r>
              <a:rPr lang="en-GB" sz="2400" b="1" dirty="0">
                <a:hlinkClick r:id="rId8" tooltip="https://hampshirescp.event-booking.org.uk/elearning-detail/%3DczNzYjM/Analysis-of-Risk-eLearning"/>
              </a:rPr>
              <a:t>Analysis of Risk eLearning</a:t>
            </a:r>
            <a:endParaRPr lang="en-GB" sz="2400" dirty="0"/>
          </a:p>
          <a:p>
            <a:r>
              <a:rPr lang="en-GB" sz="2400" dirty="0"/>
              <a:t>This eLearning provides an overview of analysis of risk</a:t>
            </a:r>
          </a:p>
          <a:p>
            <a:r>
              <a:rPr lang="en-GB" sz="2400" b="1" dirty="0">
                <a:hlinkClick r:id="rId9" tooltip="https://hampshirescp.event-booking.org.uk/event-detail/%3DADO0IzM/HIPS---VIRTUAL-HSCP---An-Introduction-to-the-Child-Exploitation-Risk-Assessment-Framework-CERAF"/>
              </a:rPr>
              <a:t>An Introduction to the Child Exploitation Risk Assessment Framework (CERAF) Webinar</a:t>
            </a:r>
            <a:endParaRPr lang="en-GB" sz="2400" dirty="0"/>
          </a:p>
          <a:p>
            <a:r>
              <a:rPr lang="en-GB" sz="2400" dirty="0"/>
              <a:t>This session explores the Child Exploitation Risk Assessment Framework (CERAF), offers best practice guidance on completion of the CERAF, plus scoring and next steps</a:t>
            </a:r>
          </a:p>
          <a:p>
            <a:r>
              <a:rPr lang="en-GB" sz="2400" b="1" dirty="0"/>
              <a:t> </a:t>
            </a:r>
            <a:endParaRPr lang="en-GB" sz="2400" dirty="0"/>
          </a:p>
          <a:p>
            <a:r>
              <a:rPr lang="en-GB" sz="2400" b="1" dirty="0">
                <a:hlinkClick r:id="rId10" tooltip="https://hampshirescp.event-booking.org.uk/event-detail/%3DkTOwQzM/VIRTUAL-HSCP---Domestic-Abuse-Understanding-and-Assessing-Risk-and-Supporting-Safety-Planning"/>
              </a:rPr>
              <a:t>HSCP Domestic Abuse: Understanding and Assessing Risk and Supporting Safety Planning</a:t>
            </a:r>
            <a:endParaRPr lang="en-GB" sz="2400" dirty="0"/>
          </a:p>
          <a:p>
            <a:r>
              <a:rPr lang="en-GB" sz="2400" dirty="0"/>
              <a:t>This course supports professionals working with victim survivors in Hampshire to understand and respond to risk associated with domestic abuse, stalking harassment and so-called honour-based abuse. </a:t>
            </a:r>
          </a:p>
          <a:p>
            <a:r>
              <a:rPr lang="en-GB" sz="2400" b="1" dirty="0"/>
              <a:t> </a:t>
            </a:r>
            <a:endParaRPr lang="en-GB" sz="2400" dirty="0"/>
          </a:p>
          <a:p>
            <a:r>
              <a:rPr lang="en-GB" sz="2400" b="1" dirty="0">
                <a:hlinkClick r:id="rId11" tooltip="https://www.hampshirescp.org.uk/professionals/toolkits/child-exploitation/practical-tools-and-procedure/"/>
              </a:rPr>
              <a:t>Child Exploitation Risk Assessment Framework (CERAF) </a:t>
            </a:r>
            <a:r>
              <a:rPr lang="en-GB" sz="2400" b="1" dirty="0"/>
              <a:t> </a:t>
            </a:r>
            <a:endParaRPr lang="en-GB" sz="2400" dirty="0"/>
          </a:p>
          <a:p>
            <a:r>
              <a:rPr lang="en-GB" sz="2400" b="1" dirty="0">
                <a:hlinkClick r:id="rId12" tooltip="https://view.officeapps.live.com/op/view.aspx?src=https%3A%2F%2Fhipsprocedures.org.uk%2Fassets%2Fclients%2F7%2FCSERQ4%2520for%2520Health%2520Practitioners%252012.06.25%2520.docx&amp;wdOrigin=BROWSELINK"/>
              </a:rPr>
              <a:t>Child Sexual Exploitation Risk Questionnaire for health professionals (CSERQ4)</a:t>
            </a:r>
            <a:r>
              <a:rPr lang="en-GB" sz="2400" b="1" dirty="0"/>
              <a:t>		</a:t>
            </a:r>
            <a:r>
              <a:rPr lang="en-GB" sz="2400" b="1" dirty="0">
                <a:hlinkClick r:id="rId13" tooltip="https://www.hampshirescp.org.uk/professionals/toolkits/neglect-toolkit/practical-tools/day-in-my-life-tools/"/>
              </a:rPr>
              <a:t>“Day in my Life”</a:t>
            </a:r>
            <a:endParaRPr lang="en-GB" sz="2400" dirty="0"/>
          </a:p>
        </p:txBody>
      </p:sp>
      <p:pic>
        <p:nvPicPr>
          <p:cNvPr id="6" name="Picture 2" descr="Capacity Building Training Courses for Belfast based groups - Volunteer Now">
            <a:extLst>
              <a:ext uri="{FF2B5EF4-FFF2-40B4-BE49-F238E27FC236}">
                <a16:creationId xmlns:a16="http://schemas.microsoft.com/office/drawing/2014/main" id="{BD751EE7-A3B0-14A1-177C-33D8D936BF40}"/>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831592" y="2978044"/>
            <a:ext cx="1962991" cy="1952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82909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49EA3-E83D-5605-C668-FCB75409DDE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1761A3C-7415-480E-026C-A6FAF2145660}"/>
              </a:ext>
            </a:extLst>
          </p:cNvPr>
          <p:cNvSpPr txBox="1"/>
          <p:nvPr/>
        </p:nvSpPr>
        <p:spPr>
          <a:xfrm>
            <a:off x="1036865" y="797552"/>
            <a:ext cx="12197442" cy="10659328"/>
          </a:xfrm>
          <a:prstGeom prst="rect">
            <a:avLst/>
          </a:prstGeom>
          <a:noFill/>
        </p:spPr>
        <p:txBody>
          <a:bodyPr wrap="square">
            <a:spAutoFit/>
          </a:bodyPr>
          <a:lstStyle/>
          <a:p>
            <a:pPr algn="l" fontAlgn="base">
              <a:buNone/>
            </a:pPr>
            <a:r>
              <a:rPr lang="en-GB" sz="4000" b="1" i="0" dirty="0">
                <a:solidFill>
                  <a:srgbClr val="444583"/>
                </a:solidFill>
                <a:effectLst/>
                <a:latin typeface="inherit"/>
              </a:rPr>
              <a:t>UPDATED Working Together to Safeguard Children (UK Government, March 2026)</a:t>
            </a:r>
            <a:endParaRPr lang="en-GB" sz="4000" b="0" i="0" dirty="0">
              <a:solidFill>
                <a:srgbClr val="000000"/>
              </a:solidFill>
              <a:effectLst/>
              <a:latin typeface="Arial" panose="020B0604020202020204" pitchFamily="34" charset="0"/>
            </a:endParaRPr>
          </a:p>
          <a:p>
            <a:pPr algn="l">
              <a:spcBef>
                <a:spcPts val="750"/>
              </a:spcBef>
              <a:spcAft>
                <a:spcPts val="750"/>
              </a:spcAft>
              <a:buNone/>
            </a:pPr>
            <a:r>
              <a:rPr lang="en-GB" sz="4000" b="0" i="0" dirty="0">
                <a:solidFill>
                  <a:srgbClr val="000000"/>
                </a:solidFill>
                <a:effectLst/>
                <a:latin typeface="Arial" panose="020B0604020202020204" pitchFamily="34" charset="0"/>
              </a:rPr>
              <a:t>An updated Working Together to Safeguard Children was published last week, building on the 2023 revision and introducing significant changes to how agencies work together.</a:t>
            </a:r>
          </a:p>
          <a:p>
            <a:pPr algn="l">
              <a:spcBef>
                <a:spcPts val="750"/>
              </a:spcBef>
              <a:spcAft>
                <a:spcPts val="750"/>
              </a:spcAft>
              <a:buNone/>
            </a:pPr>
            <a:r>
              <a:rPr lang="en-GB" sz="4000" b="0" i="0" dirty="0">
                <a:solidFill>
                  <a:srgbClr val="000000"/>
                </a:solidFill>
                <a:effectLst/>
                <a:latin typeface="Arial" panose="020B0604020202020204" pitchFamily="34" charset="0"/>
              </a:rPr>
              <a:t>The guidance strengthens expectations around anti-discriminatory and anti-racist practice, and expands its scope to explicitly include kinship care, adopted, looked-after and unborn children.</a:t>
            </a:r>
          </a:p>
          <a:p>
            <a:pPr algn="l">
              <a:spcBef>
                <a:spcPts val="750"/>
              </a:spcBef>
              <a:spcAft>
                <a:spcPts val="750"/>
              </a:spcAft>
              <a:buNone/>
            </a:pPr>
            <a:r>
              <a:rPr lang="en-GB" sz="4000" b="0" i="0" dirty="0">
                <a:solidFill>
                  <a:srgbClr val="000000"/>
                </a:solidFill>
                <a:effectLst/>
                <a:latin typeface="Arial" panose="020B0604020202020204" pitchFamily="34" charset="0"/>
              </a:rPr>
              <a:t>It also reinforces the need to consider the wider family context, recognising the impact of parental circumstances on siblings and other children.</a:t>
            </a:r>
          </a:p>
          <a:p>
            <a:pPr algn="l">
              <a:spcBef>
                <a:spcPts val="750"/>
              </a:spcBef>
              <a:spcAft>
                <a:spcPts val="750"/>
              </a:spcAft>
              <a:buNone/>
            </a:pPr>
            <a:r>
              <a:rPr lang="en-GB" sz="4000" b="0" i="0" dirty="0">
                <a:solidFill>
                  <a:srgbClr val="000000"/>
                </a:solidFill>
                <a:effectLst/>
                <a:latin typeface="Arial" panose="020B0604020202020204" pitchFamily="34" charset="0"/>
              </a:rPr>
              <a:t>Alongside this, there is greater emphasis on harms such as coercive control, child sexual abuse and teenage relationship abuse.</a:t>
            </a:r>
          </a:p>
        </p:txBody>
      </p:sp>
      <p:sp>
        <p:nvSpPr>
          <p:cNvPr id="5" name="TextBox 4">
            <a:extLst>
              <a:ext uri="{FF2B5EF4-FFF2-40B4-BE49-F238E27FC236}">
                <a16:creationId xmlns:a16="http://schemas.microsoft.com/office/drawing/2014/main" id="{96025D9C-1E65-50DB-3572-F135A14E87AD}"/>
              </a:ext>
            </a:extLst>
          </p:cNvPr>
          <p:cNvSpPr txBox="1"/>
          <p:nvPr/>
        </p:nvSpPr>
        <p:spPr>
          <a:xfrm>
            <a:off x="14491607" y="797552"/>
            <a:ext cx="7747906" cy="3416320"/>
          </a:xfrm>
          <a:prstGeom prst="rect">
            <a:avLst/>
          </a:prstGeom>
          <a:noFill/>
        </p:spPr>
        <p:txBody>
          <a:bodyPr wrap="square">
            <a:spAutoFit/>
          </a:bodyPr>
          <a:lstStyle/>
          <a:p>
            <a:r>
              <a:rPr lang="en-GB" sz="7200" dirty="0">
                <a:hlinkClick r:id="rId3"/>
              </a:rPr>
              <a:t>Working together to safeguard children - GOV.UK</a:t>
            </a:r>
            <a:endParaRPr lang="en-GB" sz="7200" dirty="0"/>
          </a:p>
        </p:txBody>
      </p:sp>
      <p:sp>
        <p:nvSpPr>
          <p:cNvPr id="7" name="TextBox 6">
            <a:extLst>
              <a:ext uri="{FF2B5EF4-FFF2-40B4-BE49-F238E27FC236}">
                <a16:creationId xmlns:a16="http://schemas.microsoft.com/office/drawing/2014/main" id="{BA8D237E-5088-EAC2-4FA7-E45DA11FEE17}"/>
              </a:ext>
            </a:extLst>
          </p:cNvPr>
          <p:cNvSpPr txBox="1"/>
          <p:nvPr/>
        </p:nvSpPr>
        <p:spPr>
          <a:xfrm>
            <a:off x="14165036" y="5073134"/>
            <a:ext cx="9180512" cy="2123658"/>
          </a:xfrm>
          <a:prstGeom prst="rect">
            <a:avLst/>
          </a:prstGeom>
          <a:noFill/>
        </p:spPr>
        <p:txBody>
          <a:bodyPr wrap="square">
            <a:spAutoFit/>
          </a:bodyPr>
          <a:lstStyle/>
          <a:p>
            <a:r>
              <a:rPr lang="en-GB" sz="4400" dirty="0">
                <a:hlinkClick r:id="rId4"/>
              </a:rPr>
              <a:t>Working Together to Safeguard Children - March 2026.mp4 - WebinarGeek</a:t>
            </a:r>
            <a:endParaRPr lang="en-GB" sz="4400" dirty="0"/>
          </a:p>
        </p:txBody>
      </p:sp>
      <p:sp>
        <p:nvSpPr>
          <p:cNvPr id="8" name="TextBox 7">
            <a:extLst>
              <a:ext uri="{FF2B5EF4-FFF2-40B4-BE49-F238E27FC236}">
                <a16:creationId xmlns:a16="http://schemas.microsoft.com/office/drawing/2014/main" id="{4D8B7065-0CA7-7BB3-6099-61142DEF407C}"/>
              </a:ext>
            </a:extLst>
          </p:cNvPr>
          <p:cNvSpPr txBox="1"/>
          <p:nvPr/>
        </p:nvSpPr>
        <p:spPr>
          <a:xfrm>
            <a:off x="14205857" y="7707086"/>
            <a:ext cx="9139691" cy="2800767"/>
          </a:xfrm>
          <a:prstGeom prst="rect">
            <a:avLst/>
          </a:prstGeom>
          <a:solidFill>
            <a:schemeClr val="accent1">
              <a:lumMod val="20000"/>
              <a:lumOff val="80000"/>
            </a:schemeClr>
          </a:solidFill>
        </p:spPr>
        <p:txBody>
          <a:bodyPr wrap="square" rtlCol="0">
            <a:spAutoFit/>
          </a:bodyPr>
          <a:lstStyle/>
          <a:p>
            <a:r>
              <a:rPr lang="en-GB" sz="4400" dirty="0"/>
              <a:t>Andrew Hall has produced a 10 minute video on the changes in WTSC  which you can watch on the link above and PP slides (below). </a:t>
            </a:r>
            <a:r>
              <a:rPr lang="en-GB" sz="4400" dirty="0">
                <a:sym typeface="Wingdings" panose="05000000000000000000" pitchFamily="2" charset="2"/>
              </a:rPr>
              <a:t></a:t>
            </a:r>
            <a:endParaRPr lang="en-GB" sz="4400" dirty="0"/>
          </a:p>
        </p:txBody>
      </p:sp>
      <p:sp>
        <p:nvSpPr>
          <p:cNvPr id="10" name="TextBox 9">
            <a:extLst>
              <a:ext uri="{FF2B5EF4-FFF2-40B4-BE49-F238E27FC236}">
                <a16:creationId xmlns:a16="http://schemas.microsoft.com/office/drawing/2014/main" id="{9D18EDC5-A758-1708-4EE6-0EDB220438AF}"/>
              </a:ext>
            </a:extLst>
          </p:cNvPr>
          <p:cNvSpPr txBox="1"/>
          <p:nvPr/>
        </p:nvSpPr>
        <p:spPr>
          <a:xfrm>
            <a:off x="14165036" y="11018147"/>
            <a:ext cx="8825593" cy="1200329"/>
          </a:xfrm>
          <a:prstGeom prst="rect">
            <a:avLst/>
          </a:prstGeom>
          <a:noFill/>
        </p:spPr>
        <p:txBody>
          <a:bodyPr wrap="square">
            <a:spAutoFit/>
          </a:bodyPr>
          <a:lstStyle/>
          <a:p>
            <a:r>
              <a:rPr lang="en-GB" sz="3600" dirty="0">
                <a:hlinkClick r:id="rId5"/>
              </a:rPr>
              <a:t>Working Together to Safeguard Children - March 2026 FOR SHARING PPT.pptx</a:t>
            </a:r>
            <a:endParaRPr lang="en-GB" sz="3600" dirty="0"/>
          </a:p>
        </p:txBody>
      </p:sp>
    </p:spTree>
    <p:extLst>
      <p:ext uri="{BB962C8B-B14F-4D97-AF65-F5344CB8AC3E}">
        <p14:creationId xmlns:p14="http://schemas.microsoft.com/office/powerpoint/2010/main" val="26183514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C0F00A1-C696-59B8-B710-26F1A55CAC08}"/>
              </a:ext>
            </a:extLst>
          </p:cNvPr>
          <p:cNvSpPr txBox="1"/>
          <p:nvPr/>
        </p:nvSpPr>
        <p:spPr>
          <a:xfrm>
            <a:off x="840922" y="762391"/>
            <a:ext cx="12197442" cy="830997"/>
          </a:xfrm>
          <a:prstGeom prst="rect">
            <a:avLst/>
          </a:prstGeom>
          <a:noFill/>
        </p:spPr>
        <p:txBody>
          <a:bodyPr wrap="square">
            <a:spAutoFit/>
          </a:bodyPr>
          <a:lstStyle/>
          <a:p>
            <a:r>
              <a:rPr lang="en-GB" sz="4800" dirty="0">
                <a:hlinkClick r:id="rId3"/>
              </a:rPr>
              <a:t>Mobile phones in schools - GOV.UK</a:t>
            </a:r>
            <a:endParaRPr lang="en-GB" sz="4800" dirty="0"/>
          </a:p>
        </p:txBody>
      </p:sp>
      <p:pic>
        <p:nvPicPr>
          <p:cNvPr id="7" name="Picture 6">
            <a:extLst>
              <a:ext uri="{FF2B5EF4-FFF2-40B4-BE49-F238E27FC236}">
                <a16:creationId xmlns:a16="http://schemas.microsoft.com/office/drawing/2014/main" id="{A82C6BDD-7123-4E52-AF4D-17FC76503A6F}"/>
              </a:ext>
            </a:extLst>
          </p:cNvPr>
          <p:cNvPicPr>
            <a:picLocks noChangeAspect="1"/>
          </p:cNvPicPr>
          <p:nvPr/>
        </p:nvPicPr>
        <p:blipFill>
          <a:blip r:embed="rId4"/>
          <a:stretch>
            <a:fillRect/>
          </a:stretch>
        </p:blipFill>
        <p:spPr>
          <a:xfrm>
            <a:off x="383722" y="1909620"/>
            <a:ext cx="16304078" cy="10319038"/>
          </a:xfrm>
          <a:prstGeom prst="rect">
            <a:avLst/>
          </a:prstGeom>
        </p:spPr>
      </p:pic>
      <p:sp>
        <p:nvSpPr>
          <p:cNvPr id="8" name="TextBox 7">
            <a:extLst>
              <a:ext uri="{FF2B5EF4-FFF2-40B4-BE49-F238E27FC236}">
                <a16:creationId xmlns:a16="http://schemas.microsoft.com/office/drawing/2014/main" id="{7F1FBE8A-9CE8-D10D-444E-55823588FC7F}"/>
              </a:ext>
            </a:extLst>
          </p:cNvPr>
          <p:cNvSpPr txBox="1"/>
          <p:nvPr/>
        </p:nvSpPr>
        <p:spPr>
          <a:xfrm>
            <a:off x="17373600" y="1177889"/>
            <a:ext cx="6167891" cy="4524315"/>
          </a:xfrm>
          <a:prstGeom prst="rect">
            <a:avLst/>
          </a:prstGeom>
          <a:noFill/>
        </p:spPr>
        <p:txBody>
          <a:bodyPr wrap="square" rtlCol="0">
            <a:spAutoFit/>
          </a:bodyPr>
          <a:lstStyle/>
          <a:p>
            <a:r>
              <a:rPr lang="en-GB" sz="7200" dirty="0"/>
              <a:t>This is also referenced in the new draft KCSIE </a:t>
            </a:r>
          </a:p>
        </p:txBody>
      </p:sp>
    </p:spTree>
    <p:extLst>
      <p:ext uri="{BB962C8B-B14F-4D97-AF65-F5344CB8AC3E}">
        <p14:creationId xmlns:p14="http://schemas.microsoft.com/office/powerpoint/2010/main" val="18322040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087C61-15F9-990F-4B56-97AC59C00B35}"/>
              </a:ext>
            </a:extLst>
          </p:cNvPr>
          <p:cNvPicPr>
            <a:picLocks noChangeAspect="1"/>
          </p:cNvPicPr>
          <p:nvPr/>
        </p:nvPicPr>
        <p:blipFill>
          <a:blip r:embed="rId3"/>
          <a:stretch>
            <a:fillRect/>
          </a:stretch>
        </p:blipFill>
        <p:spPr>
          <a:xfrm>
            <a:off x="901928" y="1118468"/>
            <a:ext cx="8010754" cy="3584160"/>
          </a:xfrm>
          <a:prstGeom prst="rect">
            <a:avLst/>
          </a:prstGeom>
        </p:spPr>
      </p:pic>
      <p:sp>
        <p:nvSpPr>
          <p:cNvPr id="7" name="TextBox 6">
            <a:extLst>
              <a:ext uri="{FF2B5EF4-FFF2-40B4-BE49-F238E27FC236}">
                <a16:creationId xmlns:a16="http://schemas.microsoft.com/office/drawing/2014/main" id="{05ABF19E-04AC-B786-904A-B07A0E9635F7}"/>
              </a:ext>
            </a:extLst>
          </p:cNvPr>
          <p:cNvSpPr txBox="1"/>
          <p:nvPr/>
        </p:nvSpPr>
        <p:spPr>
          <a:xfrm>
            <a:off x="10352313" y="398689"/>
            <a:ext cx="13389429" cy="11910953"/>
          </a:xfrm>
          <a:prstGeom prst="rect">
            <a:avLst/>
          </a:prstGeom>
          <a:noFill/>
        </p:spPr>
        <p:txBody>
          <a:bodyPr wrap="square" rtlCol="0">
            <a:spAutoFit/>
          </a:bodyPr>
          <a:lstStyle/>
          <a:p>
            <a:r>
              <a:rPr lang="en-GB" sz="3200" dirty="0"/>
              <a:t>We offer tailored, 1-1 support to each child that can be delivered over the phone, video, email or face to face. Sessions can take place in schools, at home, community venues or at our independent office. We are also able to offer a Play Therapy service to those children we assess as being eligible.</a:t>
            </a:r>
          </a:p>
          <a:p>
            <a:r>
              <a:rPr lang="en-GB" sz="3200" dirty="0"/>
              <a:t>Our work focuses on helping children:</a:t>
            </a:r>
          </a:p>
          <a:p>
            <a:r>
              <a:rPr lang="en-GB" sz="3200" dirty="0"/>
              <a:t>Feel safe – exploring safety at home and in the community</a:t>
            </a:r>
          </a:p>
          <a:p>
            <a:r>
              <a:rPr lang="en-GB" sz="3200" dirty="0"/>
              <a:t>Be informed – understanding their rights and available support</a:t>
            </a:r>
          </a:p>
          <a:p>
            <a:r>
              <a:rPr lang="en-GB" sz="3200" dirty="0"/>
              <a:t>Feel heard – validating their feelings and experiences</a:t>
            </a:r>
          </a:p>
          <a:p>
            <a:r>
              <a:rPr lang="en-GB" sz="3200" dirty="0"/>
              <a:t>Reflect – making sense of what has happened and learning coping strategies</a:t>
            </a:r>
          </a:p>
          <a:p>
            <a:r>
              <a:rPr lang="en-GB" sz="3200" dirty="0"/>
              <a:t>Connect – linking them with other services for ongoing help</a:t>
            </a:r>
          </a:p>
          <a:p>
            <a:r>
              <a:rPr lang="en-GB" sz="3200" dirty="0"/>
              <a:t>We support any children aged 0–18 affected by domestic abuse (current or historic). For those aged 0–4, support is provided indirectly via a parent or carer, but we can support children from families at any risk level; however, where parents/carers are assessed as medium or high risk, we typically work alongside or refer to specialist agencies to ensure whole‑family safety planning.</a:t>
            </a:r>
          </a:p>
          <a:p>
            <a:r>
              <a:rPr lang="en-GB" sz="3200" dirty="0"/>
              <a:t>We also run a digital programme called We Matter which is available for those aged 8-17 who have been affected by abuse within their parent or carer’s relationship or within the family home.</a:t>
            </a:r>
          </a:p>
          <a:p>
            <a:r>
              <a:rPr lang="en-GB" sz="3200" dirty="0"/>
              <a:t>The Victim Care Hub is located across the county, with </a:t>
            </a:r>
            <a:r>
              <a:rPr lang="en-GB" sz="3200" b="1" dirty="0"/>
              <a:t>professionals being able to also contact our team by calling 0808 178 1641</a:t>
            </a:r>
            <a:r>
              <a:rPr lang="en-GB" sz="3200" dirty="0"/>
              <a:t> or completing a referral via their </a:t>
            </a:r>
            <a:r>
              <a:rPr lang="en-GB" sz="3200" dirty="0">
                <a:hlinkClick r:id="rId4"/>
              </a:rPr>
              <a:t>website</a:t>
            </a:r>
            <a:endParaRPr lang="en-GB" sz="3200" dirty="0"/>
          </a:p>
        </p:txBody>
      </p:sp>
      <p:sp>
        <p:nvSpPr>
          <p:cNvPr id="8" name="TextBox 7">
            <a:extLst>
              <a:ext uri="{FF2B5EF4-FFF2-40B4-BE49-F238E27FC236}">
                <a16:creationId xmlns:a16="http://schemas.microsoft.com/office/drawing/2014/main" id="{246ACD1B-DD89-74B0-B1B5-A436FBD6D931}"/>
              </a:ext>
            </a:extLst>
          </p:cNvPr>
          <p:cNvSpPr txBox="1"/>
          <p:nvPr/>
        </p:nvSpPr>
        <p:spPr>
          <a:xfrm>
            <a:off x="901928" y="5323114"/>
            <a:ext cx="8470672" cy="6986528"/>
          </a:xfrm>
          <a:prstGeom prst="rect">
            <a:avLst/>
          </a:prstGeom>
          <a:noFill/>
        </p:spPr>
        <p:txBody>
          <a:bodyPr wrap="square" rtlCol="0">
            <a:spAutoFit/>
          </a:bodyPr>
          <a:lstStyle/>
          <a:p>
            <a:r>
              <a:rPr lang="en-GB" sz="3200" dirty="0"/>
              <a:t>Victim Care Hub is commissioned by the Office of the Police &amp; Crime Commissioner for Hampshire &amp; Isle of Wight and is delivered by the national charity Victim Support.</a:t>
            </a:r>
          </a:p>
          <a:p>
            <a:r>
              <a:rPr lang="en-GB" sz="3200" dirty="0"/>
              <a:t>The Victim Care Hub provides free, confidential, and independent support for children and young people aged 0–18 across Hampshire and the Isle of Wight who have experienced domestic abuse, whether directly or as witnesses. We see children as victims in their own right and their parent or carer does not need to be receiving our support in order for them to access help.</a:t>
            </a:r>
          </a:p>
          <a:p>
            <a:endParaRPr lang="en-GB" sz="3200" dirty="0"/>
          </a:p>
        </p:txBody>
      </p:sp>
    </p:spTree>
    <p:extLst>
      <p:ext uri="{BB962C8B-B14F-4D97-AF65-F5344CB8AC3E}">
        <p14:creationId xmlns:p14="http://schemas.microsoft.com/office/powerpoint/2010/main" val="2893811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118AE82-A3C9-C9D8-CD9F-20CF2C983637}"/>
              </a:ext>
            </a:extLst>
          </p:cNvPr>
          <p:cNvPicPr>
            <a:picLocks noChangeAspect="1"/>
          </p:cNvPicPr>
          <p:nvPr/>
        </p:nvPicPr>
        <p:blipFill>
          <a:blip r:embed="rId3"/>
          <a:stretch>
            <a:fillRect/>
          </a:stretch>
        </p:blipFill>
        <p:spPr>
          <a:xfrm>
            <a:off x="16213262" y="4016828"/>
            <a:ext cx="7631699" cy="7739744"/>
          </a:xfrm>
          <a:prstGeom prst="rect">
            <a:avLst/>
          </a:prstGeom>
        </p:spPr>
      </p:pic>
      <p:pic>
        <p:nvPicPr>
          <p:cNvPr id="9" name="Picture 8">
            <a:extLst>
              <a:ext uri="{FF2B5EF4-FFF2-40B4-BE49-F238E27FC236}">
                <a16:creationId xmlns:a16="http://schemas.microsoft.com/office/drawing/2014/main" id="{55B61BEB-E05F-8E1E-2695-C37387DDD6E6}"/>
              </a:ext>
            </a:extLst>
          </p:cNvPr>
          <p:cNvPicPr>
            <a:picLocks noChangeAspect="1"/>
          </p:cNvPicPr>
          <p:nvPr/>
        </p:nvPicPr>
        <p:blipFill>
          <a:blip r:embed="rId4"/>
          <a:stretch>
            <a:fillRect/>
          </a:stretch>
        </p:blipFill>
        <p:spPr>
          <a:xfrm>
            <a:off x="16213262" y="238304"/>
            <a:ext cx="6822334" cy="3778524"/>
          </a:xfrm>
          <a:prstGeom prst="rect">
            <a:avLst/>
          </a:prstGeom>
        </p:spPr>
      </p:pic>
      <p:sp>
        <p:nvSpPr>
          <p:cNvPr id="10" name="TextBox 9">
            <a:extLst>
              <a:ext uri="{FF2B5EF4-FFF2-40B4-BE49-F238E27FC236}">
                <a16:creationId xmlns:a16="http://schemas.microsoft.com/office/drawing/2014/main" id="{22A41F2A-4F53-529B-CEBA-D99A11593D10}"/>
              </a:ext>
            </a:extLst>
          </p:cNvPr>
          <p:cNvSpPr txBox="1"/>
          <p:nvPr/>
        </p:nvSpPr>
        <p:spPr>
          <a:xfrm>
            <a:off x="537452" y="238303"/>
            <a:ext cx="15675810" cy="12895838"/>
          </a:xfrm>
          <a:prstGeom prst="rect">
            <a:avLst/>
          </a:prstGeom>
          <a:noFill/>
        </p:spPr>
        <p:txBody>
          <a:bodyPr wrap="square" rtlCol="0">
            <a:spAutoFit/>
          </a:bodyPr>
          <a:lstStyle/>
          <a:p>
            <a:r>
              <a:rPr lang="en-GB" sz="3200" b="1" dirty="0"/>
              <a:t>Helping adults and young people to speak up – 100% anonymously</a:t>
            </a:r>
            <a:endParaRPr lang="en-GB" sz="3200" dirty="0"/>
          </a:p>
          <a:p>
            <a:r>
              <a:rPr lang="en-GB" sz="3200" dirty="0"/>
              <a:t>The independent charity Crimestoppers gives everyone a powerful way to protect themselves, their loved ones and their community while staying completely safe. Its trusted service enables people to report what they know about crime and those involved, 100% anonymously - no names, no tracing, no comeback. It means that people who are worried about going to the police have a safe, anonymous way to speak up.</a:t>
            </a:r>
          </a:p>
          <a:p>
            <a:r>
              <a:rPr lang="en-GB" sz="3200" dirty="0"/>
              <a:t>Crimestoppers simply takes their information, makes sure nothing can identify the individual, and passes it onto the relevant authority. The charity can be contacted 24/7, 365 days of the year online and by phone – 0800 555 111 / </a:t>
            </a:r>
            <a:r>
              <a:rPr lang="en-GB" sz="3200" dirty="0">
                <a:hlinkClick r:id="rId5"/>
              </a:rPr>
              <a:t>www.crimestoppers-uk.org</a:t>
            </a:r>
            <a:r>
              <a:rPr lang="en-GB" sz="3200" dirty="0"/>
              <a:t>. They can also take information in over 140 different languages. </a:t>
            </a:r>
            <a:r>
              <a:rPr lang="en-GB" sz="3200" b="1" u="sng" dirty="0"/>
              <a:t>Fearless.org</a:t>
            </a:r>
            <a:r>
              <a:rPr lang="en-GB" sz="3200" dirty="0"/>
              <a:t> is the charity’s youth service, designed to give young people a safe, accessible way to speak up about crime. It provides clear, relatable information on issues that affect young people—like exploitation, knife crime, drugs, and online harm—while empowering them to make informed choices. Fearless also provides free resources for professionals working with young people to encourage conversations about crime, the difference between snitching and reporting, and how to be an active bystander.</a:t>
            </a:r>
            <a:r>
              <a:rPr lang="en-GB" sz="3200" dirty="0">
                <a:hlinkClick r:id="rId6"/>
              </a:rPr>
              <a:t>www.fearless.org</a:t>
            </a:r>
            <a:endParaRPr lang="en-GB" sz="3200" dirty="0"/>
          </a:p>
          <a:p>
            <a:r>
              <a:rPr lang="en-GB" sz="3200" b="1" dirty="0"/>
              <a:t>How Crimestoppers is helping to tackle domestic abuse in Hampshire</a:t>
            </a:r>
            <a:endParaRPr lang="en-GB" sz="3200" dirty="0"/>
          </a:p>
          <a:p>
            <a:r>
              <a:rPr lang="en-GB" sz="3200" dirty="0"/>
              <a:t>Throughout 2026, the charity is running a social media educational and awareness campaign in North Hampshire about domestic abuse – its different forms, the signs to spot that it is taking place, and the effect on bystanders. The campaign encourages people to speak up anonymously with information about those being subjected to abuse and the perpetrators. The social media resources, a leaflet and poster are available to download at this </a:t>
            </a:r>
            <a:r>
              <a:rPr lang="en-GB" sz="3200" dirty="0">
                <a:hlinkClick r:id="rId7"/>
              </a:rPr>
              <a:t>link</a:t>
            </a:r>
            <a:r>
              <a:rPr lang="en-GB" sz="3200" dirty="0"/>
              <a:t> – partners throughout Hampshire are welcome to use and share the resources.</a:t>
            </a:r>
          </a:p>
        </p:txBody>
      </p:sp>
    </p:spTree>
    <p:extLst>
      <p:ext uri="{BB962C8B-B14F-4D97-AF65-F5344CB8AC3E}">
        <p14:creationId xmlns:p14="http://schemas.microsoft.com/office/powerpoint/2010/main" val="7764392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3AF080E-A630-1FB6-3DFD-1E420E7D6B77}"/>
              </a:ext>
            </a:extLst>
          </p:cNvPr>
          <p:cNvPicPr>
            <a:picLocks noChangeAspect="1"/>
          </p:cNvPicPr>
          <p:nvPr/>
        </p:nvPicPr>
        <p:blipFill>
          <a:blip r:embed="rId3"/>
          <a:srcRect r="4196"/>
          <a:stretch>
            <a:fillRect/>
          </a:stretch>
        </p:blipFill>
        <p:spPr>
          <a:xfrm>
            <a:off x="6386586" y="780191"/>
            <a:ext cx="17894373" cy="12155618"/>
          </a:xfrm>
          <a:prstGeom prst="rect">
            <a:avLst/>
          </a:prstGeom>
        </p:spPr>
      </p:pic>
      <p:sp>
        <p:nvSpPr>
          <p:cNvPr id="7" name="TextBox 6">
            <a:extLst>
              <a:ext uri="{FF2B5EF4-FFF2-40B4-BE49-F238E27FC236}">
                <a16:creationId xmlns:a16="http://schemas.microsoft.com/office/drawing/2014/main" id="{9A0B57E0-EA48-5DD4-AB2E-1ADE3C978F62}"/>
              </a:ext>
            </a:extLst>
          </p:cNvPr>
          <p:cNvSpPr txBox="1"/>
          <p:nvPr/>
        </p:nvSpPr>
        <p:spPr>
          <a:xfrm>
            <a:off x="522514" y="395097"/>
            <a:ext cx="5864071" cy="3416320"/>
          </a:xfrm>
          <a:prstGeom prst="rect">
            <a:avLst/>
          </a:prstGeom>
          <a:noFill/>
        </p:spPr>
        <p:txBody>
          <a:bodyPr wrap="square">
            <a:spAutoFit/>
          </a:bodyPr>
          <a:lstStyle/>
          <a:p>
            <a:r>
              <a:rPr lang="en-GB" sz="5400" dirty="0">
                <a:hlinkClick r:id="rId4"/>
              </a:rPr>
              <a:t>Domestic abuse: learning from case reviews | NSPCC Learning</a:t>
            </a:r>
            <a:endParaRPr lang="en-GB" sz="5400" dirty="0"/>
          </a:p>
        </p:txBody>
      </p:sp>
      <p:sp>
        <p:nvSpPr>
          <p:cNvPr id="8" name="TextBox 7">
            <a:extLst>
              <a:ext uri="{FF2B5EF4-FFF2-40B4-BE49-F238E27FC236}">
                <a16:creationId xmlns:a16="http://schemas.microsoft.com/office/drawing/2014/main" id="{A50919DB-55C6-2BCD-07AC-16D9489797C1}"/>
              </a:ext>
            </a:extLst>
          </p:cNvPr>
          <p:cNvSpPr txBox="1"/>
          <p:nvPr/>
        </p:nvSpPr>
        <p:spPr>
          <a:xfrm>
            <a:off x="636813" y="9173629"/>
            <a:ext cx="5635471" cy="1446550"/>
          </a:xfrm>
          <a:prstGeom prst="rect">
            <a:avLst/>
          </a:prstGeom>
          <a:solidFill>
            <a:schemeClr val="accent1">
              <a:lumMod val="20000"/>
              <a:lumOff val="80000"/>
            </a:schemeClr>
          </a:solidFill>
        </p:spPr>
        <p:txBody>
          <a:bodyPr wrap="square" rtlCol="0">
            <a:spAutoFit/>
          </a:bodyPr>
          <a:lstStyle/>
          <a:p>
            <a:r>
              <a:rPr lang="en-GB" sz="4400" dirty="0"/>
              <a:t>Advice from this report in a nutshell</a:t>
            </a:r>
          </a:p>
        </p:txBody>
      </p:sp>
      <p:sp>
        <p:nvSpPr>
          <p:cNvPr id="9" name="Arrow: Right 8">
            <a:extLst>
              <a:ext uri="{FF2B5EF4-FFF2-40B4-BE49-F238E27FC236}">
                <a16:creationId xmlns:a16="http://schemas.microsoft.com/office/drawing/2014/main" id="{06CF29A8-BECE-D01F-1E31-D94E8948C429}"/>
              </a:ext>
            </a:extLst>
          </p:cNvPr>
          <p:cNvSpPr/>
          <p:nvPr/>
        </p:nvSpPr>
        <p:spPr>
          <a:xfrm>
            <a:off x="5682343" y="9666514"/>
            <a:ext cx="1240971" cy="5878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1118834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F50BEE-54BE-6E68-FD51-5E8243F204D8}"/>
              </a:ext>
            </a:extLst>
          </p:cNvPr>
          <p:cNvPicPr>
            <a:picLocks noChangeAspect="1"/>
          </p:cNvPicPr>
          <p:nvPr/>
        </p:nvPicPr>
        <p:blipFill>
          <a:blip r:embed="rId3"/>
          <a:srcRect l="3778" t="10288" r="-3778" b="49195"/>
          <a:stretch>
            <a:fillRect/>
          </a:stretch>
        </p:blipFill>
        <p:spPr>
          <a:xfrm>
            <a:off x="489858" y="443076"/>
            <a:ext cx="12964885" cy="1744953"/>
          </a:xfrm>
          <a:prstGeom prst="rect">
            <a:avLst/>
          </a:prstGeom>
        </p:spPr>
      </p:pic>
      <p:pic>
        <p:nvPicPr>
          <p:cNvPr id="6" name="Picture 5">
            <a:extLst>
              <a:ext uri="{FF2B5EF4-FFF2-40B4-BE49-F238E27FC236}">
                <a16:creationId xmlns:a16="http://schemas.microsoft.com/office/drawing/2014/main" id="{8F4EDDF3-1430-7F32-3BAD-DCB9D209766D}"/>
              </a:ext>
            </a:extLst>
          </p:cNvPr>
          <p:cNvPicPr>
            <a:picLocks noChangeAspect="1"/>
          </p:cNvPicPr>
          <p:nvPr/>
        </p:nvPicPr>
        <p:blipFill>
          <a:blip r:embed="rId4"/>
          <a:stretch>
            <a:fillRect/>
          </a:stretch>
        </p:blipFill>
        <p:spPr>
          <a:xfrm>
            <a:off x="751114" y="2334913"/>
            <a:ext cx="14729959" cy="10705035"/>
          </a:xfrm>
          <a:prstGeom prst="rect">
            <a:avLst/>
          </a:prstGeom>
        </p:spPr>
      </p:pic>
      <p:sp>
        <p:nvSpPr>
          <p:cNvPr id="9" name="TextBox 8">
            <a:extLst>
              <a:ext uri="{FF2B5EF4-FFF2-40B4-BE49-F238E27FC236}">
                <a16:creationId xmlns:a16="http://schemas.microsoft.com/office/drawing/2014/main" id="{80639BCA-964B-9CAD-043A-BD62DCEFF27F}"/>
              </a:ext>
            </a:extLst>
          </p:cNvPr>
          <p:cNvSpPr txBox="1"/>
          <p:nvPr/>
        </p:nvSpPr>
        <p:spPr>
          <a:xfrm>
            <a:off x="14360979" y="676052"/>
            <a:ext cx="12197442" cy="769441"/>
          </a:xfrm>
          <a:prstGeom prst="rect">
            <a:avLst/>
          </a:prstGeom>
          <a:noFill/>
        </p:spPr>
        <p:txBody>
          <a:bodyPr wrap="square">
            <a:spAutoFit/>
          </a:bodyPr>
          <a:lstStyle/>
          <a:p>
            <a:r>
              <a:rPr lang="en-GB" sz="4400" dirty="0">
                <a:hlinkClick r:id="rId5"/>
              </a:rPr>
              <a:t>What is sexual and sexist bullying?</a:t>
            </a:r>
            <a:endParaRPr lang="en-GB" sz="4400" dirty="0"/>
          </a:p>
        </p:txBody>
      </p:sp>
      <p:sp>
        <p:nvSpPr>
          <p:cNvPr id="10" name="TextBox 9">
            <a:extLst>
              <a:ext uri="{FF2B5EF4-FFF2-40B4-BE49-F238E27FC236}">
                <a16:creationId xmlns:a16="http://schemas.microsoft.com/office/drawing/2014/main" id="{C1BD3FD2-30A6-5996-FE63-AF345F2394AF}"/>
              </a:ext>
            </a:extLst>
          </p:cNvPr>
          <p:cNvSpPr txBox="1"/>
          <p:nvPr/>
        </p:nvSpPr>
        <p:spPr>
          <a:xfrm>
            <a:off x="15054943" y="10091057"/>
            <a:ext cx="8576356" cy="1938992"/>
          </a:xfrm>
          <a:prstGeom prst="rect">
            <a:avLst/>
          </a:prstGeom>
          <a:solidFill>
            <a:schemeClr val="accent1">
              <a:lumMod val="20000"/>
              <a:lumOff val="80000"/>
            </a:schemeClr>
          </a:solidFill>
        </p:spPr>
        <p:txBody>
          <a:bodyPr wrap="square" rtlCol="0">
            <a:spAutoFit/>
          </a:bodyPr>
          <a:lstStyle/>
          <a:p>
            <a:r>
              <a:rPr lang="en-GB" sz="4000" dirty="0"/>
              <a:t>Reminder: the Anti-Bullying alliance has useful information and resources on sexual and sexist bullying. </a:t>
            </a:r>
          </a:p>
        </p:txBody>
      </p:sp>
    </p:spTree>
    <p:extLst>
      <p:ext uri="{BB962C8B-B14F-4D97-AF65-F5344CB8AC3E}">
        <p14:creationId xmlns:p14="http://schemas.microsoft.com/office/powerpoint/2010/main" val="36542634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2EE6B93-C984-E733-65CE-3578CE28C390}"/>
              </a:ext>
            </a:extLst>
          </p:cNvPr>
          <p:cNvSpPr txBox="1"/>
          <p:nvPr/>
        </p:nvSpPr>
        <p:spPr>
          <a:xfrm>
            <a:off x="11103428" y="1338943"/>
            <a:ext cx="12279085" cy="9941183"/>
          </a:xfrm>
          <a:prstGeom prst="rect">
            <a:avLst/>
          </a:prstGeom>
          <a:noFill/>
        </p:spPr>
        <p:txBody>
          <a:bodyPr wrap="square" rtlCol="0">
            <a:spAutoFit/>
          </a:bodyPr>
          <a:lstStyle/>
          <a:p>
            <a:r>
              <a:rPr lang="en-GB" sz="3200" b="1" dirty="0"/>
              <a:t>Anti-Bullying Survey 2026 DfE/Anti-Bullying Alliance)</a:t>
            </a:r>
            <a:endParaRPr lang="en-GB" sz="3200" dirty="0"/>
          </a:p>
          <a:p>
            <a:r>
              <a:rPr lang="en-GB" sz="3200" dirty="0"/>
              <a:t>Bullying remains a persistent issue affecting many children and young people. The Department for Education’s Parent, Pupil and Learner Voice survey (October 2025) gathered responses from parents of primary, secondary and special school pupils and from more than 3,500 pupils in Years 7–11 to better understand pupils’ experiences.</a:t>
            </a:r>
          </a:p>
          <a:p>
            <a:r>
              <a:rPr lang="en-GB" sz="3200" dirty="0"/>
              <a:t>Key findings include:</a:t>
            </a:r>
          </a:p>
          <a:p>
            <a:r>
              <a:rPr lang="en-GB" sz="3200" dirty="0"/>
              <a:t>24% of Key Stage 3 pupils reported being bullied in the previous 12 months.</a:t>
            </a:r>
          </a:p>
          <a:p>
            <a:r>
              <a:rPr lang="en-GB" sz="3200" dirty="0"/>
              <a:t>17% of Key Stage 4 pupils reported experiencing bullying in the same period.</a:t>
            </a:r>
          </a:p>
          <a:p>
            <a:r>
              <a:rPr lang="en-GB" sz="3200" dirty="0"/>
              <a:t>22% of Key Stage 3 pupils said they had been bullied by other pupils at school.</a:t>
            </a:r>
          </a:p>
          <a:p>
            <a:r>
              <a:rPr lang="en-GB" sz="3200" dirty="0"/>
              <a:t>24% of parents said their child had experienced bullying in the past year.</a:t>
            </a:r>
          </a:p>
          <a:p>
            <a:r>
              <a:rPr lang="en-GB" sz="3200" dirty="0"/>
              <a:t>The survey suggests bullying remains a common experience for a notable minority of pupils, particularly among younger secondary students, who were more likely to report being bullied than older pupils. </a:t>
            </a:r>
          </a:p>
        </p:txBody>
      </p:sp>
      <p:pic>
        <p:nvPicPr>
          <p:cNvPr id="4" name="Picture 3">
            <a:extLst>
              <a:ext uri="{FF2B5EF4-FFF2-40B4-BE49-F238E27FC236}">
                <a16:creationId xmlns:a16="http://schemas.microsoft.com/office/drawing/2014/main" id="{B10D05AF-BDD6-1EFD-25EE-635BF31E021D}"/>
              </a:ext>
            </a:extLst>
          </p:cNvPr>
          <p:cNvPicPr>
            <a:picLocks noChangeAspect="1"/>
          </p:cNvPicPr>
          <p:nvPr/>
        </p:nvPicPr>
        <p:blipFill>
          <a:blip r:embed="rId3"/>
          <a:stretch>
            <a:fillRect/>
          </a:stretch>
        </p:blipFill>
        <p:spPr>
          <a:xfrm>
            <a:off x="608621" y="712793"/>
            <a:ext cx="10004950" cy="5596741"/>
          </a:xfrm>
          <a:prstGeom prst="rect">
            <a:avLst/>
          </a:prstGeom>
        </p:spPr>
      </p:pic>
      <p:sp>
        <p:nvSpPr>
          <p:cNvPr id="6" name="TextBox 5">
            <a:extLst>
              <a:ext uri="{FF2B5EF4-FFF2-40B4-BE49-F238E27FC236}">
                <a16:creationId xmlns:a16="http://schemas.microsoft.com/office/drawing/2014/main" id="{86385B18-B8CB-EE18-9503-CDEB402ADE77}"/>
              </a:ext>
            </a:extLst>
          </p:cNvPr>
          <p:cNvSpPr txBox="1"/>
          <p:nvPr/>
        </p:nvSpPr>
        <p:spPr>
          <a:xfrm>
            <a:off x="999900" y="7221800"/>
            <a:ext cx="7229700" cy="2123658"/>
          </a:xfrm>
          <a:prstGeom prst="rect">
            <a:avLst/>
          </a:prstGeom>
          <a:noFill/>
        </p:spPr>
        <p:txBody>
          <a:bodyPr wrap="square">
            <a:spAutoFit/>
          </a:bodyPr>
          <a:lstStyle/>
          <a:p>
            <a:r>
              <a:rPr lang="en-GB" sz="4400" dirty="0">
                <a:hlinkClick r:id="rId4"/>
              </a:rPr>
              <a:t>Findings on bullying from the Parent, Pupil and Learner Voice survey</a:t>
            </a:r>
            <a:endParaRPr lang="en-GB" sz="4400" dirty="0"/>
          </a:p>
        </p:txBody>
      </p:sp>
    </p:spTree>
    <p:extLst>
      <p:ext uri="{BB962C8B-B14F-4D97-AF65-F5344CB8AC3E}">
        <p14:creationId xmlns:p14="http://schemas.microsoft.com/office/powerpoint/2010/main" val="3323225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0B789FF-DCBF-A4A5-F09B-4744304DA9C5}"/>
              </a:ext>
            </a:extLst>
          </p:cNvPr>
          <p:cNvSpPr txBox="1"/>
          <p:nvPr/>
        </p:nvSpPr>
        <p:spPr>
          <a:xfrm>
            <a:off x="1559379" y="11539249"/>
            <a:ext cx="15030450" cy="584775"/>
          </a:xfrm>
          <a:prstGeom prst="rect">
            <a:avLst/>
          </a:prstGeom>
          <a:noFill/>
        </p:spPr>
        <p:txBody>
          <a:bodyPr wrap="square">
            <a:spAutoFit/>
          </a:bodyPr>
          <a:lstStyle/>
          <a:p>
            <a:r>
              <a:rPr lang="en-GB" sz="3200" dirty="0">
                <a:hlinkClick r:id="rId3"/>
              </a:rPr>
              <a:t>Talking to Young People About Grooming: A Guide for Adults - First Light</a:t>
            </a:r>
            <a:endParaRPr lang="en-GB" sz="3200" dirty="0"/>
          </a:p>
        </p:txBody>
      </p:sp>
      <p:pic>
        <p:nvPicPr>
          <p:cNvPr id="5" name="Picture 4">
            <a:extLst>
              <a:ext uri="{FF2B5EF4-FFF2-40B4-BE49-F238E27FC236}">
                <a16:creationId xmlns:a16="http://schemas.microsoft.com/office/drawing/2014/main" id="{FF7AB0E2-9202-98B1-9B83-2BCF24D06D7C}"/>
              </a:ext>
            </a:extLst>
          </p:cNvPr>
          <p:cNvPicPr>
            <a:picLocks noChangeAspect="1"/>
          </p:cNvPicPr>
          <p:nvPr/>
        </p:nvPicPr>
        <p:blipFill>
          <a:blip r:embed="rId4"/>
          <a:stretch>
            <a:fillRect/>
          </a:stretch>
        </p:blipFill>
        <p:spPr>
          <a:xfrm>
            <a:off x="612321" y="372316"/>
            <a:ext cx="14319376" cy="4336227"/>
          </a:xfrm>
          <a:prstGeom prst="rect">
            <a:avLst/>
          </a:prstGeom>
        </p:spPr>
      </p:pic>
      <p:sp>
        <p:nvSpPr>
          <p:cNvPr id="6" name="TextBox 5">
            <a:extLst>
              <a:ext uri="{FF2B5EF4-FFF2-40B4-BE49-F238E27FC236}">
                <a16:creationId xmlns:a16="http://schemas.microsoft.com/office/drawing/2014/main" id="{11707E0E-38CD-40C3-ED0F-E1F31171AEFC}"/>
              </a:ext>
            </a:extLst>
          </p:cNvPr>
          <p:cNvSpPr txBox="1"/>
          <p:nvPr/>
        </p:nvSpPr>
        <p:spPr>
          <a:xfrm>
            <a:off x="751114" y="5617029"/>
            <a:ext cx="21521057" cy="5632311"/>
          </a:xfrm>
          <a:prstGeom prst="rect">
            <a:avLst/>
          </a:prstGeom>
          <a:noFill/>
        </p:spPr>
        <p:txBody>
          <a:bodyPr wrap="square" rtlCol="0">
            <a:spAutoFit/>
          </a:bodyPr>
          <a:lstStyle/>
          <a:p>
            <a:r>
              <a:rPr lang="en-GB" sz="3600" b="1" dirty="0"/>
              <a:t>Approaching Grooming, A Guide for Adults - First Light </a:t>
            </a:r>
            <a:endParaRPr lang="en-GB" sz="3600" dirty="0"/>
          </a:p>
          <a:p>
            <a:r>
              <a:rPr lang="en-GB" sz="3600" dirty="0"/>
              <a:t>First Light is a UK charity supporting people affected by sexual violence and domestic abuse, delivering counselling, advocacy and specialist support services across the South West of England, including Devon, Cornwall, Wiltshire and Gloucestershire.</a:t>
            </a:r>
          </a:p>
          <a:p>
            <a:r>
              <a:rPr lang="en-GB" sz="3600" dirty="0"/>
              <a:t>Alongside their frontline work, the organisation publishes practical guidance to help adults recognise and respond to risks faced by young people.</a:t>
            </a:r>
          </a:p>
          <a:p>
            <a:r>
              <a:rPr lang="en-GB" sz="3600" dirty="0"/>
              <a:t>Their resource hub includes accessible articles such as Talking to Young People About Grooming, explaining how grooming develops, warning signs to look for, and how adults can have supportive conversations with young people.</a:t>
            </a:r>
          </a:p>
          <a:p>
            <a:endParaRPr lang="en-GB" sz="3600" dirty="0"/>
          </a:p>
        </p:txBody>
      </p:sp>
    </p:spTree>
    <p:extLst>
      <p:ext uri="{BB962C8B-B14F-4D97-AF65-F5344CB8AC3E}">
        <p14:creationId xmlns:p14="http://schemas.microsoft.com/office/powerpoint/2010/main" val="10527319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84478-0E19-48DF-1F28-05009BFF4F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33EDD57-E5B5-07B6-221A-C601A381C17E}"/>
              </a:ext>
            </a:extLst>
          </p:cNvPr>
          <p:cNvPicPr>
            <a:picLocks noChangeAspect="1"/>
          </p:cNvPicPr>
          <p:nvPr/>
        </p:nvPicPr>
        <p:blipFill>
          <a:blip r:embed="rId3"/>
          <a:stretch>
            <a:fillRect/>
          </a:stretch>
        </p:blipFill>
        <p:spPr>
          <a:xfrm>
            <a:off x="457590" y="322373"/>
            <a:ext cx="12605267" cy="8275480"/>
          </a:xfrm>
          <a:prstGeom prst="rect">
            <a:avLst/>
          </a:prstGeom>
        </p:spPr>
      </p:pic>
      <p:sp>
        <p:nvSpPr>
          <p:cNvPr id="4" name="TextBox 3">
            <a:extLst>
              <a:ext uri="{FF2B5EF4-FFF2-40B4-BE49-F238E27FC236}">
                <a16:creationId xmlns:a16="http://schemas.microsoft.com/office/drawing/2014/main" id="{22F0FDDE-DB29-9945-858E-00B49BE37ACB}"/>
              </a:ext>
            </a:extLst>
          </p:cNvPr>
          <p:cNvSpPr txBox="1"/>
          <p:nvPr/>
        </p:nvSpPr>
        <p:spPr>
          <a:xfrm>
            <a:off x="13356771" y="718457"/>
            <a:ext cx="10221686" cy="11295400"/>
          </a:xfrm>
          <a:prstGeom prst="rect">
            <a:avLst/>
          </a:prstGeom>
          <a:noFill/>
        </p:spPr>
        <p:txBody>
          <a:bodyPr wrap="square" rtlCol="0">
            <a:spAutoFit/>
          </a:bodyPr>
          <a:lstStyle/>
          <a:p>
            <a:r>
              <a:rPr lang="en-GB" sz="2800" dirty="0"/>
              <a:t>A new Evidence and Insights Pack from the Youth Justice Board brings together research on harmful sexual behaviour (HSB), misogyny and violence carried out by children.</a:t>
            </a:r>
          </a:p>
          <a:p>
            <a:r>
              <a:rPr lang="en-GB" sz="2800" b="1" dirty="0"/>
              <a:t>Key findings</a:t>
            </a:r>
            <a:endParaRPr lang="en-GB" sz="2800" dirty="0"/>
          </a:p>
          <a:p>
            <a:r>
              <a:rPr lang="en-GB" sz="2800" dirty="0"/>
              <a:t>Proven sexual offences by children rose 47% in 2023–24 and a further 6% in 2024–25, although improved reporting, recording practices and digital evidence may partly explain the increase.</a:t>
            </a:r>
          </a:p>
          <a:p>
            <a:r>
              <a:rPr lang="en-GB" sz="2800" dirty="0"/>
              <a:t>9 in 10 girls report experiencing sexist name-calling or receiving unsolicited sexual images in school environments.</a:t>
            </a:r>
          </a:p>
          <a:p>
            <a:r>
              <a:rPr lang="en-GB" sz="2800" dirty="0"/>
              <a:t>27% of children report seeing threats or images of sexual assault online, and 33% have encountered content encouraging violence against women and girls.</a:t>
            </a:r>
          </a:p>
          <a:p>
            <a:r>
              <a:rPr lang="en-GB" sz="2800" dirty="0"/>
              <a:t>The report emphasises that harmful sexual behaviour exists on a continuum, meaning safeguarding responses must consider context, development and intent. It also highlights that many children displaying HSB have experienced trauma or adverse childhood experiences themselves.</a:t>
            </a:r>
          </a:p>
          <a:p>
            <a:r>
              <a:rPr lang="en-GB" sz="2800" dirty="0"/>
              <a:t>Importantly, most children who display harmful sexual behaviour do not go on to commit sexual offences as adults, particularly when they receive appropriate support and intervention.</a:t>
            </a:r>
          </a:p>
          <a:p>
            <a:r>
              <a:rPr lang="en-GB" sz="2800" dirty="0"/>
              <a:t>Interactive school programmes focusing on consent, relationships and gender norms can shift attitudes. Evidence suggests they are most effective when they actively involve boys in challenging harmful norms, rather than treating them as passive recipients of messaging.</a:t>
            </a:r>
          </a:p>
        </p:txBody>
      </p:sp>
      <p:sp>
        <p:nvSpPr>
          <p:cNvPr id="6" name="TextBox 5">
            <a:extLst>
              <a:ext uri="{FF2B5EF4-FFF2-40B4-BE49-F238E27FC236}">
                <a16:creationId xmlns:a16="http://schemas.microsoft.com/office/drawing/2014/main" id="{846ECB82-D368-7A38-3A5D-440AF4BA785A}"/>
              </a:ext>
            </a:extLst>
          </p:cNvPr>
          <p:cNvSpPr txBox="1"/>
          <p:nvPr/>
        </p:nvSpPr>
        <p:spPr>
          <a:xfrm>
            <a:off x="865415" y="9481848"/>
            <a:ext cx="12197442" cy="1938992"/>
          </a:xfrm>
          <a:prstGeom prst="rect">
            <a:avLst/>
          </a:prstGeom>
          <a:noFill/>
        </p:spPr>
        <p:txBody>
          <a:bodyPr wrap="square">
            <a:spAutoFit/>
          </a:bodyPr>
          <a:lstStyle/>
          <a:p>
            <a:r>
              <a:rPr lang="en-GB" sz="4000" dirty="0">
                <a:hlinkClick r:id="rId4"/>
              </a:rPr>
              <a:t>Understanding harmful sexual behaviour, violence and misogyny by children – what the evidence shows - GOV.UK</a:t>
            </a:r>
            <a:endParaRPr lang="en-GB" sz="4000" dirty="0"/>
          </a:p>
        </p:txBody>
      </p:sp>
    </p:spTree>
    <p:extLst>
      <p:ext uri="{BB962C8B-B14F-4D97-AF65-F5344CB8AC3E}">
        <p14:creationId xmlns:p14="http://schemas.microsoft.com/office/powerpoint/2010/main" val="543618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C8F373-040D-8DF8-F3B3-E39A92B496A5}"/>
              </a:ext>
            </a:extLst>
          </p:cNvPr>
          <p:cNvPicPr>
            <a:picLocks noChangeAspect="1"/>
          </p:cNvPicPr>
          <p:nvPr/>
        </p:nvPicPr>
        <p:blipFill>
          <a:blip r:embed="rId3"/>
          <a:stretch>
            <a:fillRect/>
          </a:stretch>
        </p:blipFill>
        <p:spPr>
          <a:xfrm>
            <a:off x="0" y="359229"/>
            <a:ext cx="16024565" cy="4769216"/>
          </a:xfrm>
          <a:prstGeom prst="rect">
            <a:avLst/>
          </a:prstGeom>
        </p:spPr>
      </p:pic>
      <p:sp>
        <p:nvSpPr>
          <p:cNvPr id="5" name="TextBox 4">
            <a:extLst>
              <a:ext uri="{FF2B5EF4-FFF2-40B4-BE49-F238E27FC236}">
                <a16:creationId xmlns:a16="http://schemas.microsoft.com/office/drawing/2014/main" id="{17AAF525-C086-61E9-9DBB-FCAEBDAB8781}"/>
              </a:ext>
            </a:extLst>
          </p:cNvPr>
          <p:cNvSpPr txBox="1"/>
          <p:nvPr/>
        </p:nvSpPr>
        <p:spPr>
          <a:xfrm>
            <a:off x="597921" y="11633928"/>
            <a:ext cx="19061679" cy="1200329"/>
          </a:xfrm>
          <a:prstGeom prst="rect">
            <a:avLst/>
          </a:prstGeom>
          <a:noFill/>
        </p:spPr>
        <p:txBody>
          <a:bodyPr wrap="square">
            <a:spAutoFit/>
          </a:bodyPr>
          <a:lstStyle/>
          <a:p>
            <a:r>
              <a:rPr lang="en-GB" sz="3600" dirty="0">
                <a:hlinkClick r:id="rId4"/>
              </a:rPr>
              <a:t>Admission to acute medical wards for mental health concerns among children and young people in England from 2012 to 2022: a cohort study - The Lancet Child &amp; Adolescent Health</a:t>
            </a:r>
            <a:endParaRPr lang="en-GB" sz="3600" dirty="0"/>
          </a:p>
        </p:txBody>
      </p:sp>
      <p:pic>
        <p:nvPicPr>
          <p:cNvPr id="7" name="Picture 6">
            <a:extLst>
              <a:ext uri="{FF2B5EF4-FFF2-40B4-BE49-F238E27FC236}">
                <a16:creationId xmlns:a16="http://schemas.microsoft.com/office/drawing/2014/main" id="{0CD243CC-FFFE-A92D-86AD-2BCDA556518C}"/>
              </a:ext>
            </a:extLst>
          </p:cNvPr>
          <p:cNvPicPr>
            <a:picLocks noChangeAspect="1"/>
          </p:cNvPicPr>
          <p:nvPr/>
        </p:nvPicPr>
        <p:blipFill>
          <a:blip r:embed="rId5"/>
          <a:stretch>
            <a:fillRect/>
          </a:stretch>
        </p:blipFill>
        <p:spPr>
          <a:xfrm>
            <a:off x="8581115" y="4364662"/>
            <a:ext cx="14429697" cy="7020406"/>
          </a:xfrm>
          <a:prstGeom prst="rect">
            <a:avLst/>
          </a:prstGeom>
        </p:spPr>
      </p:pic>
      <p:sp>
        <p:nvSpPr>
          <p:cNvPr id="8" name="TextBox 7">
            <a:hlinkClick r:id="rId6"/>
            <a:extLst>
              <a:ext uri="{FF2B5EF4-FFF2-40B4-BE49-F238E27FC236}">
                <a16:creationId xmlns:a16="http://schemas.microsoft.com/office/drawing/2014/main" id="{03886332-A468-CE56-9889-744A993A8348}"/>
              </a:ext>
            </a:extLst>
          </p:cNvPr>
          <p:cNvSpPr txBox="1"/>
          <p:nvPr/>
        </p:nvSpPr>
        <p:spPr>
          <a:xfrm>
            <a:off x="597921" y="5796171"/>
            <a:ext cx="7501050" cy="4832092"/>
          </a:xfrm>
          <a:prstGeom prst="rect">
            <a:avLst/>
          </a:prstGeom>
          <a:solidFill>
            <a:schemeClr val="accent1">
              <a:lumMod val="20000"/>
              <a:lumOff val="80000"/>
            </a:schemeClr>
          </a:solidFill>
        </p:spPr>
        <p:txBody>
          <a:bodyPr wrap="square" rtlCol="0">
            <a:spAutoFit/>
          </a:bodyPr>
          <a:lstStyle/>
          <a:p>
            <a:r>
              <a:rPr lang="en-GB" sz="4400" dirty="0"/>
              <a:t>I have included this just to highlight, for secondary colleagues, the findings regarding girls aged 11-15 and the rise in admission to hospital for mental health reasons. </a:t>
            </a:r>
          </a:p>
        </p:txBody>
      </p:sp>
    </p:spTree>
    <p:extLst>
      <p:ext uri="{BB962C8B-B14F-4D97-AF65-F5344CB8AC3E}">
        <p14:creationId xmlns:p14="http://schemas.microsoft.com/office/powerpoint/2010/main" val="41480517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24A32C3-5569-07A8-C9ED-89B652D1A2CD}"/>
              </a:ext>
            </a:extLst>
          </p:cNvPr>
          <p:cNvPicPr>
            <a:picLocks noChangeAspect="1"/>
          </p:cNvPicPr>
          <p:nvPr/>
        </p:nvPicPr>
        <p:blipFill>
          <a:blip r:embed="rId2"/>
          <a:stretch>
            <a:fillRect/>
          </a:stretch>
        </p:blipFill>
        <p:spPr>
          <a:xfrm>
            <a:off x="237105" y="297841"/>
            <a:ext cx="15960838" cy="3355337"/>
          </a:xfrm>
          <a:prstGeom prst="rect">
            <a:avLst/>
          </a:prstGeom>
        </p:spPr>
      </p:pic>
      <p:sp>
        <p:nvSpPr>
          <p:cNvPr id="7" name="TextBox 6">
            <a:extLst>
              <a:ext uri="{FF2B5EF4-FFF2-40B4-BE49-F238E27FC236}">
                <a16:creationId xmlns:a16="http://schemas.microsoft.com/office/drawing/2014/main" id="{2BE921D9-66FB-E944-20B4-EE9478D93BDC}"/>
              </a:ext>
            </a:extLst>
          </p:cNvPr>
          <p:cNvSpPr txBox="1"/>
          <p:nvPr/>
        </p:nvSpPr>
        <p:spPr>
          <a:xfrm>
            <a:off x="16557170" y="698236"/>
            <a:ext cx="7299211" cy="2554545"/>
          </a:xfrm>
          <a:prstGeom prst="rect">
            <a:avLst/>
          </a:prstGeom>
          <a:noFill/>
        </p:spPr>
        <p:txBody>
          <a:bodyPr wrap="square">
            <a:spAutoFit/>
          </a:bodyPr>
          <a:lstStyle/>
          <a:p>
            <a:r>
              <a:rPr lang="en-GB" sz="4000" dirty="0">
                <a:hlinkClick r:id="rId3"/>
              </a:rPr>
              <a:t>Release home - Children in need: A focus on re-referrals - Explore education statistics - GOV.UK</a:t>
            </a:r>
            <a:endParaRPr lang="en-GB" sz="4000" dirty="0"/>
          </a:p>
        </p:txBody>
      </p:sp>
      <p:pic>
        <p:nvPicPr>
          <p:cNvPr id="9" name="Picture 8">
            <a:extLst>
              <a:ext uri="{FF2B5EF4-FFF2-40B4-BE49-F238E27FC236}">
                <a16:creationId xmlns:a16="http://schemas.microsoft.com/office/drawing/2014/main" id="{D6752603-2B99-D469-2C4A-AA0043B1A54B}"/>
              </a:ext>
            </a:extLst>
          </p:cNvPr>
          <p:cNvPicPr>
            <a:picLocks noChangeAspect="1"/>
          </p:cNvPicPr>
          <p:nvPr/>
        </p:nvPicPr>
        <p:blipFill>
          <a:blip r:embed="rId4"/>
          <a:stretch>
            <a:fillRect/>
          </a:stretch>
        </p:blipFill>
        <p:spPr>
          <a:xfrm>
            <a:off x="5963894" y="4143294"/>
            <a:ext cx="12454623" cy="8480110"/>
          </a:xfrm>
          <a:prstGeom prst="rect">
            <a:avLst/>
          </a:prstGeom>
        </p:spPr>
      </p:pic>
    </p:spTree>
    <p:extLst>
      <p:ext uri="{BB962C8B-B14F-4D97-AF65-F5344CB8AC3E}">
        <p14:creationId xmlns:p14="http://schemas.microsoft.com/office/powerpoint/2010/main" val="29637964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F315A7-AE8A-ACF5-23D5-0037FDE65C72}"/>
              </a:ext>
            </a:extLst>
          </p:cNvPr>
          <p:cNvPicPr>
            <a:picLocks noChangeAspect="1"/>
          </p:cNvPicPr>
          <p:nvPr/>
        </p:nvPicPr>
        <p:blipFill>
          <a:blip r:embed="rId3"/>
          <a:stretch>
            <a:fillRect/>
          </a:stretch>
        </p:blipFill>
        <p:spPr>
          <a:xfrm>
            <a:off x="545976" y="374988"/>
            <a:ext cx="11373881" cy="5624014"/>
          </a:xfrm>
          <a:prstGeom prst="rect">
            <a:avLst/>
          </a:prstGeom>
        </p:spPr>
      </p:pic>
      <p:sp>
        <p:nvSpPr>
          <p:cNvPr id="6" name="TextBox 5">
            <a:extLst>
              <a:ext uri="{FF2B5EF4-FFF2-40B4-BE49-F238E27FC236}">
                <a16:creationId xmlns:a16="http://schemas.microsoft.com/office/drawing/2014/main" id="{E9C78099-E769-56A6-1293-2054C6B00C44}"/>
              </a:ext>
            </a:extLst>
          </p:cNvPr>
          <p:cNvSpPr txBox="1"/>
          <p:nvPr/>
        </p:nvSpPr>
        <p:spPr>
          <a:xfrm>
            <a:off x="545976" y="6270172"/>
            <a:ext cx="23055943" cy="6986528"/>
          </a:xfrm>
          <a:prstGeom prst="rect">
            <a:avLst/>
          </a:prstGeom>
          <a:noFill/>
        </p:spPr>
        <p:txBody>
          <a:bodyPr wrap="square" rtlCol="0">
            <a:spAutoFit/>
          </a:bodyPr>
          <a:lstStyle/>
          <a:p>
            <a:r>
              <a:rPr lang="en-GB" sz="3200" dirty="0"/>
              <a:t> The Crown Prosecution Service (CPS) has updated its prosecution guidance on ‘honour’-based abuse, forced marriage and harmful practices. For the first time, the guidance explicitly recognises spiritual abuse and immigration-related abuse as patterns of harm that prosecutors should consider when building cases. This reflects growing awareness that abuse may occur in contexts linked to belief systems, family expectations or immigration status, where victims may face significant pressure or barriers to seeking help.</a:t>
            </a:r>
          </a:p>
          <a:p>
            <a:r>
              <a:rPr lang="en-GB" sz="3200" dirty="0"/>
              <a:t>Spiritual abuse can include harm linked to accusations of witchcraft, spirit possession or demonic influence. Victims may experience violent “exorcisms”, physical punishment, starvation or extreme psychological abuse, and children or vulnerable adults may be blamed for misfortune within families or communities. While there is no specific criminal offence of spiritual abuse, prosecutors are expected to treat these cases as serious criminality using existing offences such as assault, neglect or coercive control.</a:t>
            </a:r>
          </a:p>
          <a:p>
            <a:r>
              <a:rPr lang="en-GB" sz="3200" dirty="0"/>
              <a:t>The guidance also highlights immigration-related abuse as a form of domestic abuse and coercive control. This may involve threats of deportation, withholding passports or immigration documents, financial control, or restricting access to services. In some cases, victims may be taken abroad and deliberately abandoned to prevent their return to the UK. The CPS emphasises the importance of evidence-led prosecutions and multi-agency safeguarding responses where victims cannot safely engage.</a:t>
            </a:r>
          </a:p>
        </p:txBody>
      </p:sp>
      <p:sp>
        <p:nvSpPr>
          <p:cNvPr id="7" name="TextBox 6">
            <a:extLst>
              <a:ext uri="{FF2B5EF4-FFF2-40B4-BE49-F238E27FC236}">
                <a16:creationId xmlns:a16="http://schemas.microsoft.com/office/drawing/2014/main" id="{DAF22C22-440F-C05B-BFFA-5150C3C47193}"/>
              </a:ext>
            </a:extLst>
          </p:cNvPr>
          <p:cNvSpPr txBox="1"/>
          <p:nvPr/>
        </p:nvSpPr>
        <p:spPr>
          <a:xfrm>
            <a:off x="12191206" y="685800"/>
            <a:ext cx="10996262" cy="1938992"/>
          </a:xfrm>
          <a:prstGeom prst="rect">
            <a:avLst/>
          </a:prstGeom>
          <a:noFill/>
        </p:spPr>
        <p:txBody>
          <a:bodyPr wrap="square" rtlCol="0">
            <a:spAutoFit/>
          </a:bodyPr>
          <a:lstStyle/>
          <a:p>
            <a:r>
              <a:rPr lang="en-GB" sz="4000" dirty="0"/>
              <a:t>While this is about the legal stuff, it’s useful to be aware of the thinking around honour-based abuse and spiritual/immigration abuse. </a:t>
            </a:r>
          </a:p>
        </p:txBody>
      </p:sp>
      <p:sp>
        <p:nvSpPr>
          <p:cNvPr id="9" name="TextBox 8">
            <a:extLst>
              <a:ext uri="{FF2B5EF4-FFF2-40B4-BE49-F238E27FC236}">
                <a16:creationId xmlns:a16="http://schemas.microsoft.com/office/drawing/2014/main" id="{FEE20D52-DAA6-955D-082C-037AF9C98F4B}"/>
              </a:ext>
            </a:extLst>
          </p:cNvPr>
          <p:cNvSpPr txBox="1"/>
          <p:nvPr/>
        </p:nvSpPr>
        <p:spPr>
          <a:xfrm>
            <a:off x="12073947" y="2991054"/>
            <a:ext cx="8663339" cy="1200329"/>
          </a:xfrm>
          <a:prstGeom prst="rect">
            <a:avLst/>
          </a:prstGeom>
          <a:noFill/>
        </p:spPr>
        <p:txBody>
          <a:bodyPr wrap="square">
            <a:spAutoFit/>
          </a:bodyPr>
          <a:lstStyle/>
          <a:p>
            <a:r>
              <a:rPr lang="en-GB" sz="2400" dirty="0">
                <a:hlinkClick r:id="rId4"/>
              </a:rPr>
              <a:t>Spiritual and immigration abuse included in CPS ‘honour’-based abuse guidance for first time | The Crown Prosecution Service</a:t>
            </a:r>
            <a:endParaRPr lang="en-GB" sz="2400" dirty="0"/>
          </a:p>
        </p:txBody>
      </p:sp>
      <p:sp>
        <p:nvSpPr>
          <p:cNvPr id="11" name="TextBox 10">
            <a:extLst>
              <a:ext uri="{FF2B5EF4-FFF2-40B4-BE49-F238E27FC236}">
                <a16:creationId xmlns:a16="http://schemas.microsoft.com/office/drawing/2014/main" id="{4CE75917-1F1C-94E5-0721-A43E699B1D0E}"/>
              </a:ext>
            </a:extLst>
          </p:cNvPr>
          <p:cNvSpPr txBox="1"/>
          <p:nvPr/>
        </p:nvSpPr>
        <p:spPr>
          <a:xfrm>
            <a:off x="12184971" y="4753588"/>
            <a:ext cx="12197442" cy="584775"/>
          </a:xfrm>
          <a:prstGeom prst="rect">
            <a:avLst/>
          </a:prstGeom>
          <a:noFill/>
        </p:spPr>
        <p:txBody>
          <a:bodyPr wrap="square">
            <a:spAutoFit/>
          </a:bodyPr>
          <a:lstStyle/>
          <a:p>
            <a:r>
              <a:rPr lang="en-GB" sz="3200" dirty="0">
                <a:hlinkClick r:id="rId5"/>
              </a:rPr>
              <a:t>PG45. Spiritual, Cultural and Religious Beliefs</a:t>
            </a:r>
            <a:endParaRPr lang="en-GB" sz="3200" dirty="0"/>
          </a:p>
        </p:txBody>
      </p:sp>
    </p:spTree>
    <p:extLst>
      <p:ext uri="{BB962C8B-B14F-4D97-AF65-F5344CB8AC3E}">
        <p14:creationId xmlns:p14="http://schemas.microsoft.com/office/powerpoint/2010/main" val="42523983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D9AEEC5-617F-8D4D-3A51-D5D0F573D11D}"/>
              </a:ext>
            </a:extLst>
          </p:cNvPr>
          <p:cNvPicPr>
            <a:picLocks noChangeAspect="1"/>
          </p:cNvPicPr>
          <p:nvPr/>
        </p:nvPicPr>
        <p:blipFill>
          <a:blip r:embed="rId3"/>
          <a:stretch>
            <a:fillRect/>
          </a:stretch>
        </p:blipFill>
        <p:spPr>
          <a:xfrm>
            <a:off x="16600536" y="462104"/>
            <a:ext cx="7781877" cy="10310496"/>
          </a:xfrm>
          <a:prstGeom prst="rect">
            <a:avLst/>
          </a:prstGeom>
        </p:spPr>
      </p:pic>
      <p:pic>
        <p:nvPicPr>
          <p:cNvPr id="7" name="Picture 6">
            <a:extLst>
              <a:ext uri="{FF2B5EF4-FFF2-40B4-BE49-F238E27FC236}">
                <a16:creationId xmlns:a16="http://schemas.microsoft.com/office/drawing/2014/main" id="{60A190AB-9447-EBED-C27A-4E6F248A20A3}"/>
              </a:ext>
            </a:extLst>
          </p:cNvPr>
          <p:cNvPicPr>
            <a:picLocks noChangeAspect="1"/>
          </p:cNvPicPr>
          <p:nvPr/>
        </p:nvPicPr>
        <p:blipFill>
          <a:blip r:embed="rId4"/>
          <a:stretch>
            <a:fillRect/>
          </a:stretch>
        </p:blipFill>
        <p:spPr>
          <a:xfrm>
            <a:off x="658496" y="577388"/>
            <a:ext cx="7781877" cy="6002835"/>
          </a:xfrm>
          <a:prstGeom prst="rect">
            <a:avLst/>
          </a:prstGeom>
        </p:spPr>
      </p:pic>
      <p:pic>
        <p:nvPicPr>
          <p:cNvPr id="9" name="Picture 8">
            <a:extLst>
              <a:ext uri="{FF2B5EF4-FFF2-40B4-BE49-F238E27FC236}">
                <a16:creationId xmlns:a16="http://schemas.microsoft.com/office/drawing/2014/main" id="{1CE28879-8294-828F-4120-B1646E1B0EA6}"/>
              </a:ext>
            </a:extLst>
          </p:cNvPr>
          <p:cNvPicPr>
            <a:picLocks noChangeAspect="1"/>
          </p:cNvPicPr>
          <p:nvPr/>
        </p:nvPicPr>
        <p:blipFill>
          <a:blip r:embed="rId5"/>
          <a:stretch>
            <a:fillRect/>
          </a:stretch>
        </p:blipFill>
        <p:spPr>
          <a:xfrm>
            <a:off x="6705420" y="6336278"/>
            <a:ext cx="9895116" cy="6558390"/>
          </a:xfrm>
          <a:prstGeom prst="rect">
            <a:avLst/>
          </a:prstGeom>
        </p:spPr>
      </p:pic>
      <p:sp>
        <p:nvSpPr>
          <p:cNvPr id="11" name="TextBox 10">
            <a:extLst>
              <a:ext uri="{FF2B5EF4-FFF2-40B4-BE49-F238E27FC236}">
                <a16:creationId xmlns:a16="http://schemas.microsoft.com/office/drawing/2014/main" id="{DD675C4C-8023-D312-9661-B9CD78596BD2}"/>
              </a:ext>
            </a:extLst>
          </p:cNvPr>
          <p:cNvSpPr txBox="1"/>
          <p:nvPr/>
        </p:nvSpPr>
        <p:spPr>
          <a:xfrm>
            <a:off x="658496" y="8796048"/>
            <a:ext cx="5363935" cy="3477875"/>
          </a:xfrm>
          <a:prstGeom prst="rect">
            <a:avLst/>
          </a:prstGeom>
          <a:noFill/>
        </p:spPr>
        <p:txBody>
          <a:bodyPr wrap="square">
            <a:spAutoFit/>
          </a:bodyPr>
          <a:lstStyle/>
          <a:p>
            <a:r>
              <a:rPr lang="en-GB" sz="4400" dirty="0">
                <a:hlinkClick r:id="rId6"/>
              </a:rPr>
              <a:t>Contacts about child sexual abuse in the family home rise by over a fifth in a single year | NSPCC</a:t>
            </a:r>
            <a:endParaRPr lang="en-GB" sz="4400" dirty="0"/>
          </a:p>
        </p:txBody>
      </p:sp>
    </p:spTree>
    <p:extLst>
      <p:ext uri="{BB962C8B-B14F-4D97-AF65-F5344CB8AC3E}">
        <p14:creationId xmlns:p14="http://schemas.microsoft.com/office/powerpoint/2010/main" val="1151598555"/>
      </p:ext>
    </p:extLst>
  </p:cSld>
  <p:clrMapOvr>
    <a:masterClrMapping/>
  </p:clrMapOvr>
</p:sld>
</file>

<file path=ppt/theme/theme1.xml><?xml version="1.0" encoding="utf-8"?>
<a:theme xmlns:a="http://schemas.openxmlformats.org/drawingml/2006/main" name="Services background">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mprovement-advisory-service-powerpoint-template - JWW" id="{66B04809-AE06-4AEB-BA38-A855E93A0464}" vid="{50C21830-0C6E-47F4-83A2-642FD0D0273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A40DBD7A0811954987FF7A3EA9983527" ma:contentTypeVersion="11" ma:contentTypeDescription="Create a new document." ma:contentTypeScope="" ma:versionID="223106e8fd2b7d8c3bb21f66b7edcff3">
  <xsd:schema xmlns:xsd="http://www.w3.org/2001/XMLSchema" xmlns:xs="http://www.w3.org/2001/XMLSchema" xmlns:p="http://schemas.microsoft.com/office/2006/metadata/properties" xmlns:ns2="d0393e64-3c0e-487f-804d-ccdf56bf1631" xmlns:ns3="1e1c1808-369b-40d7-9886-afbc5f49b136" xmlns:ns4="c5dbf80e-f509-45f6-9fe5-406e3eefabbb" targetNamespace="http://schemas.microsoft.com/office/2006/metadata/properties" ma:root="true" ma:fieldsID="3d79a92bcedbab59df636a5711186f38" ns2:_="" ns3:_="" ns4:_="">
    <xsd:import namespace="d0393e64-3c0e-487f-804d-ccdf56bf1631"/>
    <xsd:import namespace="1e1c1808-369b-40d7-9886-afbc5f49b136"/>
    <xsd:import namespace="c5dbf80e-f509-45f6-9fe5-406e3eefabbb"/>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4:TaxCatchAll" minOccurs="0"/>
                <xsd:element ref="ns3:MediaServiceDateTake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393e64-3c0e-487f-804d-ccdf56bf1631"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1e1c1808-369b-40d7-9886-afbc5f49b136"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5dbf34-c73a-430c-9290-9174ad787734"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5dbf80e-f509-45f6-9fe5-406e3eefabbb"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3001cd6a-e120-4422-8492-e0258bd4b4d8}" ma:internalName="TaxCatchAll" ma:showField="CatchAllData" ma:web="d0393e64-3c0e-487f-804d-ccdf56bf16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5dbf80e-f509-45f6-9fe5-406e3eefabbb" xsi:nil="true"/>
    <_dlc_DocId xmlns="d0393e64-3c0e-487f-804d-ccdf56bf1631">NX2CHFJHQK4R-1350286470-25</_dlc_DocId>
    <_dlc_DocIdUrl xmlns="d0393e64-3c0e-487f-804d-ccdf56bf1631">
      <Url>https://hants.sharepoint.com/sites/HIAS8251/_layouts/15/DocIdRedir.aspx?ID=NX2CHFJHQK4R-1350286470-25</Url>
      <Description>NX2CHFJHQK4R-1350286470-25</Description>
    </_dlc_DocIdUrl>
    <lcf76f155ced4ddcb4097134ff3c332f xmlns="1e1c1808-369b-40d7-9886-afbc5f49b136">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1FB3A6-241D-4E8D-B5EE-1C7F61AD8456}">
  <ds:schemaRefs>
    <ds:schemaRef ds:uri="http://schemas.microsoft.com/sharepoint/events"/>
  </ds:schemaRefs>
</ds:datastoreItem>
</file>

<file path=customXml/itemProps2.xml><?xml version="1.0" encoding="utf-8"?>
<ds:datastoreItem xmlns:ds="http://schemas.openxmlformats.org/officeDocument/2006/customXml" ds:itemID="{9FAD1580-27FC-46B9-B435-891B95D4DB5A}">
  <ds:schemaRefs>
    <ds:schemaRef ds:uri="1e1c1808-369b-40d7-9886-afbc5f49b136"/>
    <ds:schemaRef ds:uri="c5dbf80e-f509-45f6-9fe5-406e3eefabbb"/>
    <ds:schemaRef ds:uri="d0393e64-3c0e-487f-804d-ccdf56bf16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EB60EA4-7D52-49C9-B8C9-8A7584A1B65E}">
  <ds:schemaRefs>
    <ds:schemaRef ds:uri="d0393e64-3c0e-487f-804d-ccdf56bf1631"/>
    <ds:schemaRef ds:uri="http://purl.org/dc/terms/"/>
    <ds:schemaRef ds:uri="http://purl.org/dc/elements/1.1/"/>
    <ds:schemaRef ds:uri="http://schemas.openxmlformats.org/package/2006/metadata/core-properties"/>
    <ds:schemaRef ds:uri="http://schemas.microsoft.com/office/2006/metadata/properties"/>
    <ds:schemaRef ds:uri="http://schemas.microsoft.com/office/2006/documentManagement/types"/>
    <ds:schemaRef ds:uri="c5dbf80e-f509-45f6-9fe5-406e3eefabbb"/>
    <ds:schemaRef ds:uri="http://purl.org/dc/dcmitype/"/>
    <ds:schemaRef ds:uri="http://schemas.microsoft.com/office/infopath/2007/PartnerControls"/>
    <ds:schemaRef ds:uri="1e1c1808-369b-40d7-9886-afbc5f49b136"/>
    <ds:schemaRef ds:uri="http://www.w3.org/XML/1998/namespace"/>
  </ds:schemaRefs>
</ds:datastoreItem>
</file>

<file path=customXml/itemProps4.xml><?xml version="1.0" encoding="utf-8"?>
<ds:datastoreItem xmlns:ds="http://schemas.openxmlformats.org/officeDocument/2006/customXml" ds:itemID="{026CCDC6-ACD1-43F6-8F4F-21E835B3CA3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9403</TotalTime>
  <Words>5021</Words>
  <Application>Microsoft Office PowerPoint</Application>
  <PresentationFormat>Custom</PresentationFormat>
  <Paragraphs>284</Paragraphs>
  <Slides>39</Slides>
  <Notes>38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Aptos</vt:lpstr>
      <vt:lpstr>Arial</vt:lpstr>
      <vt:lpstr>Comic Sans MS</vt:lpstr>
      <vt:lpstr>inherit</vt:lpstr>
      <vt:lpstr>Roboto</vt:lpstr>
      <vt:lpstr>Wingdings</vt:lpstr>
      <vt:lpstr>Services background</vt:lpstr>
      <vt:lpstr>Safeguarding: June update</vt:lpstr>
      <vt:lpstr>  </vt:lpstr>
      <vt:lpstr>PowerPoint Presentation</vt:lpstr>
      <vt:lpstr>DSL Conference – booking open</vt:lpstr>
      <vt:lpstr>PowerPoint Presentation</vt:lpstr>
      <vt:lpstr>PowerPoint Presentation</vt:lpstr>
      <vt:lpstr>PowerPoint Presentation</vt:lpstr>
      <vt:lpstr>PowerPoint Presentation</vt:lpstr>
      <vt:lpstr>PowerPoint Presentation</vt:lpstr>
      <vt:lpstr>Another consultation…</vt:lpstr>
      <vt:lpstr>Another consultation…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HIAS</dc:creator>
  <cp:lastModifiedBy>Pritchard, Cindy</cp:lastModifiedBy>
  <cp:revision>4</cp:revision>
  <dcterms:created xsi:type="dcterms:W3CDTF">2023-04-27T13:13:25Z</dcterms:created>
  <dcterms:modified xsi:type="dcterms:W3CDTF">2026-03-27T15:40:10Z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0x010100A40DBD7A0811954987FF7A3EA9983527</vt:lpwstr>
  </property>
  <property fmtid="{D5CDD505-2E9C-101B-9397-08002B2CF9AE}" pid="3" name="_dlc_DocIdItemGuid">
    <vt:lpwstr>36c27f2d-84a4-4157-9ca6-2a19f87c957a</vt:lpwstr>
  </property>
  <property fmtid="{D5CDD505-2E9C-101B-9397-08002B2CF9AE}" pid="4" name="MediaServiceImageTags">
    <vt:lpwstr/>
  </property>
</Properties>
</file>