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4" r:id="rId5"/>
  </p:sldMasterIdLst>
  <p:notesMasterIdLst>
    <p:notesMasterId r:id="rId44"/>
  </p:notesMasterIdLst>
  <p:sldIdLst>
    <p:sldId id="256" r:id="rId6"/>
    <p:sldId id="1195" r:id="rId7"/>
    <p:sldId id="1391" r:id="rId8"/>
    <p:sldId id="1629" r:id="rId9"/>
    <p:sldId id="1611" r:id="rId10"/>
    <p:sldId id="1423" r:id="rId11"/>
    <p:sldId id="1389" r:id="rId12"/>
    <p:sldId id="1394" r:id="rId13"/>
    <p:sldId id="1628" r:id="rId14"/>
    <p:sldId id="1632" r:id="rId15"/>
    <p:sldId id="1606" r:id="rId16"/>
    <p:sldId id="1430" r:id="rId17"/>
    <p:sldId id="1621" r:id="rId18"/>
    <p:sldId id="1638" r:id="rId19"/>
    <p:sldId id="1634" r:id="rId20"/>
    <p:sldId id="1639" r:id="rId21"/>
    <p:sldId id="1635" r:id="rId22"/>
    <p:sldId id="1604" r:id="rId23"/>
    <p:sldId id="1567" r:id="rId24"/>
    <p:sldId id="1603" r:id="rId25"/>
    <p:sldId id="1605" r:id="rId26"/>
    <p:sldId id="1631" r:id="rId27"/>
    <p:sldId id="1617" r:id="rId28"/>
    <p:sldId id="1565" r:id="rId29"/>
    <p:sldId id="1622" r:id="rId30"/>
    <p:sldId id="1615" r:id="rId31"/>
    <p:sldId id="1626" r:id="rId32"/>
    <p:sldId id="1630" r:id="rId33"/>
    <p:sldId id="1627" r:id="rId34"/>
    <p:sldId id="1637" r:id="rId35"/>
    <p:sldId id="1586" r:id="rId36"/>
    <p:sldId id="1636" r:id="rId37"/>
    <p:sldId id="1625" r:id="rId38"/>
    <p:sldId id="1620" r:id="rId39"/>
    <p:sldId id="1623" r:id="rId40"/>
    <p:sldId id="1624" r:id="rId41"/>
    <p:sldId id="1616" r:id="rId42"/>
    <p:sldId id="1618" r:id="rId43"/>
  </p:sldIdLst>
  <p:sldSz cx="24382413" cy="1371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50" userDrawn="1">
          <p15:clr>
            <a:srgbClr val="A4A3A4"/>
          </p15:clr>
        </p15:guide>
        <p15:guide id="2" pos="853" userDrawn="1">
          <p15:clr>
            <a:srgbClr val="A4A3A4"/>
          </p15:clr>
        </p15:guide>
        <p15:guide id="3" pos="14483" userDrawn="1">
          <p15:clr>
            <a:srgbClr val="A4A3A4"/>
          </p15:clr>
        </p15:guide>
        <p15:guide id="4" orient="horz" pos="7767" userDrawn="1">
          <p15:clr>
            <a:srgbClr val="A4A3A4"/>
          </p15:clr>
        </p15:guide>
        <p15:guide id="5" pos="1556" userDrawn="1">
          <p15:clr>
            <a:srgbClr val="A4A3A4"/>
          </p15:clr>
        </p15:guide>
        <p15:guide id="6" pos="2032" userDrawn="1">
          <p15:clr>
            <a:srgbClr val="A4A3A4"/>
          </p15:clr>
        </p15:guide>
        <p15:guide id="7" pos="6728" userDrawn="1">
          <p15:clr>
            <a:srgbClr val="A4A3A4"/>
          </p15:clr>
        </p15:guide>
        <p15:guide id="8" pos="6296" userDrawn="1">
          <p15:clr>
            <a:srgbClr val="A4A3A4"/>
          </p15:clr>
        </p15:guide>
        <p15:guide id="9" pos="5548" userDrawn="1">
          <p15:clr>
            <a:srgbClr val="A4A3A4"/>
          </p15:clr>
        </p15:guide>
        <p15:guide id="10" pos="5117" userDrawn="1">
          <p15:clr>
            <a:srgbClr val="A4A3A4"/>
          </p15:clr>
        </p15:guide>
        <p15:guide id="11" pos="4346" userDrawn="1">
          <p15:clr>
            <a:srgbClr val="A4A3A4"/>
          </p15:clr>
        </p15:guide>
        <p15:guide id="12" pos="2758" userDrawn="1">
          <p15:clr>
            <a:srgbClr val="A4A3A4"/>
          </p15:clr>
        </p15:guide>
        <p15:guide id="13" pos="3212" userDrawn="1">
          <p15:clr>
            <a:srgbClr val="A4A3A4"/>
          </p15:clr>
        </p15:guide>
        <p15:guide id="14" pos="3914" userDrawn="1">
          <p15:clr>
            <a:srgbClr val="A4A3A4"/>
          </p15:clr>
        </p15:guide>
        <p15:guide id="15" pos="9789" userDrawn="1">
          <p15:clr>
            <a:srgbClr val="A4A3A4"/>
          </p15:clr>
        </p15:guide>
        <p15:guide id="16" pos="9063" userDrawn="1">
          <p15:clr>
            <a:srgbClr val="A4A3A4"/>
          </p15:clr>
        </p15:guide>
        <p15:guide id="17" pos="8631" userDrawn="1">
          <p15:clr>
            <a:srgbClr val="A4A3A4"/>
          </p15:clr>
        </p15:guide>
        <p15:guide id="18" pos="7453" userDrawn="1">
          <p15:clr>
            <a:srgbClr val="A4A3A4"/>
          </p15:clr>
        </p15:guide>
        <p15:guide id="19" pos="7883" userDrawn="1">
          <p15:clr>
            <a:srgbClr val="A4A3A4"/>
          </p15:clr>
        </p15:guide>
        <p15:guide id="20" pos="10242" userDrawn="1">
          <p15:clr>
            <a:srgbClr val="A4A3A4"/>
          </p15:clr>
        </p15:guide>
        <p15:guide id="21" pos="11399" userDrawn="1">
          <p15:clr>
            <a:srgbClr val="A4A3A4"/>
          </p15:clr>
        </p15:guide>
        <p15:guide id="22" pos="10969" userDrawn="1">
          <p15:clr>
            <a:srgbClr val="A4A3A4"/>
          </p15:clr>
        </p15:guide>
        <p15:guide id="23" pos="12125" userDrawn="1">
          <p15:clr>
            <a:srgbClr val="A4A3A4"/>
          </p15:clr>
        </p15:guide>
        <p15:guide id="24" pos="12557" userDrawn="1">
          <p15:clr>
            <a:srgbClr val="A4A3A4"/>
          </p15:clr>
        </p15:guide>
        <p15:guide id="25" pos="13327" userDrawn="1">
          <p15:clr>
            <a:srgbClr val="A4A3A4"/>
          </p15:clr>
        </p15:guide>
        <p15:guide id="26" pos="13758" userDrawn="1">
          <p15:clr>
            <a:srgbClr val="A4A3A4"/>
          </p15:clr>
        </p15:guide>
        <p15:guide id="27" orient="horz" pos="216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9AD6"/>
    <a:srgbClr val="FFFFF3"/>
    <a:srgbClr val="08314C"/>
    <a:srgbClr val="E40520"/>
    <a:srgbClr val="8A358C"/>
    <a:srgbClr val="7F14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90EB21-4EA3-4DC0-8679-48E375314EF9}" v="1" dt="2026-05-18T13:15:51.03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100" autoAdjust="0"/>
    <p:restoredTop sz="60826" autoAdjust="0"/>
  </p:normalViewPr>
  <p:slideViewPr>
    <p:cSldViewPr snapToGrid="0">
      <p:cViewPr varScale="1">
        <p:scale>
          <a:sx n="19" d="100"/>
          <a:sy n="19" d="100"/>
        </p:scale>
        <p:origin x="1492" y="44"/>
      </p:cViewPr>
      <p:guideLst>
        <p:guide orient="horz" pos="850"/>
        <p:guide pos="853"/>
        <p:guide pos="14483"/>
        <p:guide orient="horz" pos="7767"/>
        <p:guide pos="1556"/>
        <p:guide pos="2032"/>
        <p:guide pos="6728"/>
        <p:guide pos="6296"/>
        <p:guide pos="5548"/>
        <p:guide pos="5117"/>
        <p:guide pos="4346"/>
        <p:guide pos="2758"/>
        <p:guide pos="3212"/>
        <p:guide pos="3914"/>
        <p:guide pos="9789"/>
        <p:guide pos="9063"/>
        <p:guide pos="8631"/>
        <p:guide pos="7453"/>
        <p:guide pos="7883"/>
        <p:guide pos="10242"/>
        <p:guide pos="11399"/>
        <p:guide pos="10969"/>
        <p:guide pos="12125"/>
        <p:guide pos="12557"/>
        <p:guide pos="13327"/>
        <p:guide pos="13758"/>
        <p:guide orient="horz" pos="2165"/>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ritchard, Cindy" userId="26239436-f244-48ee-9592-488f7c2a36c4" providerId="ADAL" clId="{F5FA4D09-911B-424C-92FE-3F725BC947CA}"/>
    <pc:docChg chg="undo redo custSel addSld delSld modSld sldOrd addSection delSection">
      <pc:chgData name="Pritchard, Cindy" userId="26239436-f244-48ee-9592-488f7c2a36c4" providerId="ADAL" clId="{F5FA4D09-911B-424C-92FE-3F725BC947CA}" dt="2026-05-18T13:15:51.034" v="29867"/>
      <pc:docMkLst>
        <pc:docMk/>
      </pc:docMkLst>
      <pc:sldChg chg="modSp mod">
        <pc:chgData name="Pritchard, Cindy" userId="26239436-f244-48ee-9592-488f7c2a36c4" providerId="ADAL" clId="{F5FA4D09-911B-424C-92FE-3F725BC947CA}" dt="2026-05-14T07:18:30.811" v="29831" actId="20577"/>
        <pc:sldMkLst>
          <pc:docMk/>
          <pc:sldMk cId="997501777" sldId="1389"/>
        </pc:sldMkLst>
        <pc:spChg chg="mod">
          <ac:chgData name="Pritchard, Cindy" userId="26239436-f244-48ee-9592-488f7c2a36c4" providerId="ADAL" clId="{F5FA4D09-911B-424C-92FE-3F725BC947CA}" dt="2026-05-14T07:18:30.811" v="29831" actId="20577"/>
          <ac:spMkLst>
            <pc:docMk/>
            <pc:sldMk cId="997501777" sldId="1389"/>
            <ac:spMk id="3" creationId="{F6659FAD-F1BE-15B8-6C93-B6ACC5A5FD2F}"/>
          </ac:spMkLst>
        </pc:spChg>
      </pc:sldChg>
      <pc:sldChg chg="modSp mod">
        <pc:chgData name="Pritchard, Cindy" userId="26239436-f244-48ee-9592-488f7c2a36c4" providerId="ADAL" clId="{F5FA4D09-911B-424C-92FE-3F725BC947CA}" dt="2026-05-14T07:18:06.836" v="29803" actId="20577"/>
        <pc:sldMkLst>
          <pc:docMk/>
          <pc:sldMk cId="3922236785" sldId="1423"/>
        </pc:sldMkLst>
        <pc:spChg chg="mod">
          <ac:chgData name="Pritchard, Cindy" userId="26239436-f244-48ee-9592-488f7c2a36c4" providerId="ADAL" clId="{F5FA4D09-911B-424C-92FE-3F725BC947CA}" dt="2026-05-14T07:18:06.836" v="29803" actId="20577"/>
          <ac:spMkLst>
            <pc:docMk/>
            <pc:sldMk cId="3922236785" sldId="1423"/>
            <ac:spMk id="2" creationId="{DA966805-4464-2C2D-91A5-4710BA02888D}"/>
          </ac:spMkLst>
        </pc:spChg>
      </pc:sldChg>
      <pc:sldChg chg="addSp modSp mod ord modNotesTx">
        <pc:chgData name="Pritchard, Cindy" userId="26239436-f244-48ee-9592-488f7c2a36c4" providerId="ADAL" clId="{F5FA4D09-911B-424C-92FE-3F725BC947CA}" dt="2026-05-12T17:28:57.325" v="24714"/>
        <pc:sldMkLst>
          <pc:docMk/>
          <pc:sldMk cId="3050915263" sldId="1430"/>
        </pc:sldMkLst>
        <pc:spChg chg="add mod">
          <ac:chgData name="Pritchard, Cindy" userId="26239436-f244-48ee-9592-488f7c2a36c4" providerId="ADAL" clId="{F5FA4D09-911B-424C-92FE-3F725BC947CA}" dt="2026-05-12T16:34:49.016" v="23909" actId="1076"/>
          <ac:spMkLst>
            <pc:docMk/>
            <pc:sldMk cId="3050915263" sldId="1430"/>
            <ac:spMk id="3" creationId="{6D433A0D-4C76-A305-1C0B-B3221084D2D0}"/>
          </ac:spMkLst>
        </pc:spChg>
        <pc:picChg chg="add mod">
          <ac:chgData name="Pritchard, Cindy" userId="26239436-f244-48ee-9592-488f7c2a36c4" providerId="ADAL" clId="{F5FA4D09-911B-424C-92FE-3F725BC947CA}" dt="2026-05-12T16:34:54.346" v="23911" actId="1076"/>
          <ac:picMkLst>
            <pc:docMk/>
            <pc:sldMk cId="3050915263" sldId="1430"/>
            <ac:picMk id="5" creationId="{A17B2FCE-11BE-E9FF-7EB9-24D0AAC8CB03}"/>
          </ac:picMkLst>
        </pc:picChg>
      </pc:sldChg>
      <pc:sldChg chg="addSp modSp mod ord">
        <pc:chgData name="Pritchard, Cindy" userId="26239436-f244-48ee-9592-488f7c2a36c4" providerId="ADAL" clId="{F5FA4D09-911B-424C-92FE-3F725BC947CA}" dt="2026-05-13T09:03:02.870" v="28179"/>
        <pc:sldMkLst>
          <pc:docMk/>
          <pc:sldMk cId="1458104022" sldId="1565"/>
        </pc:sldMkLst>
        <pc:spChg chg="add mod">
          <ac:chgData name="Pritchard, Cindy" userId="26239436-f244-48ee-9592-488f7c2a36c4" providerId="ADAL" clId="{F5FA4D09-911B-424C-92FE-3F725BC947CA}" dt="2026-05-12T17:09:40.434" v="24448" actId="403"/>
          <ac:spMkLst>
            <pc:docMk/>
            <pc:sldMk cId="1458104022" sldId="1565"/>
            <ac:spMk id="7" creationId="{954E6FC7-829C-35FD-0C9D-49075C8F1E2E}"/>
          </ac:spMkLst>
        </pc:spChg>
        <pc:picChg chg="add mod">
          <ac:chgData name="Pritchard, Cindy" userId="26239436-f244-48ee-9592-488f7c2a36c4" providerId="ADAL" clId="{F5FA4D09-911B-424C-92FE-3F725BC947CA}" dt="2026-05-12T17:08:54.850" v="24434" actId="1076"/>
          <ac:picMkLst>
            <pc:docMk/>
            <pc:sldMk cId="1458104022" sldId="1565"/>
            <ac:picMk id="3" creationId="{4D844D41-EE52-C6BB-5238-0586EE71961C}"/>
          </ac:picMkLst>
        </pc:picChg>
        <pc:picChg chg="add mod">
          <ac:chgData name="Pritchard, Cindy" userId="26239436-f244-48ee-9592-488f7c2a36c4" providerId="ADAL" clId="{F5FA4D09-911B-424C-92FE-3F725BC947CA}" dt="2026-05-12T17:09:24.469" v="24438" actId="1076"/>
          <ac:picMkLst>
            <pc:docMk/>
            <pc:sldMk cId="1458104022" sldId="1565"/>
            <ac:picMk id="5" creationId="{DF6AB989-8C7C-ABA2-2207-A27365BF1A2D}"/>
          </ac:picMkLst>
        </pc:picChg>
      </pc:sldChg>
      <pc:sldChg chg="addSp modSp mod ord">
        <pc:chgData name="Pritchard, Cindy" userId="26239436-f244-48ee-9592-488f7c2a36c4" providerId="ADAL" clId="{F5FA4D09-911B-424C-92FE-3F725BC947CA}" dt="2026-05-12T17:29:53.648" v="24746"/>
        <pc:sldMkLst>
          <pc:docMk/>
          <pc:sldMk cId="637329184" sldId="1567"/>
        </pc:sldMkLst>
        <pc:spChg chg="add mod">
          <ac:chgData name="Pritchard, Cindy" userId="26239436-f244-48ee-9592-488f7c2a36c4" providerId="ADAL" clId="{F5FA4D09-911B-424C-92FE-3F725BC947CA}" dt="2026-05-12T15:33:54.315" v="22810" actId="403"/>
          <ac:spMkLst>
            <pc:docMk/>
            <pc:sldMk cId="637329184" sldId="1567"/>
            <ac:spMk id="5" creationId="{1D72A01E-8C05-B148-5655-CDBF2EE2D333}"/>
          </ac:spMkLst>
        </pc:spChg>
        <pc:spChg chg="add mod">
          <ac:chgData name="Pritchard, Cindy" userId="26239436-f244-48ee-9592-488f7c2a36c4" providerId="ADAL" clId="{F5FA4D09-911B-424C-92FE-3F725BC947CA}" dt="2026-05-12T15:34:16.686" v="22819" actId="1076"/>
          <ac:spMkLst>
            <pc:docMk/>
            <pc:sldMk cId="637329184" sldId="1567"/>
            <ac:spMk id="7" creationId="{6F0C7680-C9C7-FBEE-3EB2-BA6554FA18DA}"/>
          </ac:spMkLst>
        </pc:spChg>
        <pc:picChg chg="add mod">
          <ac:chgData name="Pritchard, Cindy" userId="26239436-f244-48ee-9592-488f7c2a36c4" providerId="ADAL" clId="{F5FA4D09-911B-424C-92FE-3F725BC947CA}" dt="2026-05-12T15:33:17.814" v="22800" actId="1076"/>
          <ac:picMkLst>
            <pc:docMk/>
            <pc:sldMk cId="637329184" sldId="1567"/>
            <ac:picMk id="3" creationId="{1B5ECA6D-F0A6-1951-0E0B-E5DA2F02917C}"/>
          </ac:picMkLst>
        </pc:picChg>
        <pc:picChg chg="mod">
          <ac:chgData name="Pritchard, Cindy" userId="26239436-f244-48ee-9592-488f7c2a36c4" providerId="ADAL" clId="{F5FA4D09-911B-424C-92FE-3F725BC947CA}" dt="2026-05-12T15:33:21.836" v="22802" actId="1076"/>
          <ac:picMkLst>
            <pc:docMk/>
            <pc:sldMk cId="637329184" sldId="1567"/>
            <ac:picMk id="4" creationId="{87A5F747-DFF5-EEE9-4F93-C9519D9B2E46}"/>
          </ac:picMkLst>
        </pc:picChg>
      </pc:sldChg>
      <pc:sldChg chg="addSp delSp modSp mod ord">
        <pc:chgData name="Pritchard, Cindy" userId="26239436-f244-48ee-9592-488f7c2a36c4" providerId="ADAL" clId="{F5FA4D09-911B-424C-92FE-3F725BC947CA}" dt="2026-05-13T08:33:57.292" v="26464"/>
        <pc:sldMkLst>
          <pc:docMk/>
          <pc:sldMk cId="3300706077" sldId="1586"/>
        </pc:sldMkLst>
        <pc:spChg chg="add mod">
          <ac:chgData name="Pritchard, Cindy" userId="26239436-f244-48ee-9592-488f7c2a36c4" providerId="ADAL" clId="{F5FA4D09-911B-424C-92FE-3F725BC947CA}" dt="2026-05-06T07:45:34.398" v="22636" actId="14100"/>
          <ac:spMkLst>
            <pc:docMk/>
            <pc:sldMk cId="3300706077" sldId="1586"/>
            <ac:spMk id="7" creationId="{9D5FB450-7686-50F3-3D53-ECD20B81C371}"/>
          </ac:spMkLst>
        </pc:spChg>
        <pc:picChg chg="add mod">
          <ac:chgData name="Pritchard, Cindy" userId="26239436-f244-48ee-9592-488f7c2a36c4" providerId="ADAL" clId="{F5FA4D09-911B-424C-92FE-3F725BC947CA}" dt="2026-05-06T07:45:46.705" v="22639" actId="1076"/>
          <ac:picMkLst>
            <pc:docMk/>
            <pc:sldMk cId="3300706077" sldId="1586"/>
            <ac:picMk id="3" creationId="{91C415FC-D257-589D-52B5-BAF071BF4350}"/>
          </ac:picMkLst>
        </pc:picChg>
        <pc:picChg chg="add mod modCrop">
          <ac:chgData name="Pritchard, Cindy" userId="26239436-f244-48ee-9592-488f7c2a36c4" providerId="ADAL" clId="{F5FA4D09-911B-424C-92FE-3F725BC947CA}" dt="2026-05-06T07:45:56.396" v="22641" actId="1076"/>
          <ac:picMkLst>
            <pc:docMk/>
            <pc:sldMk cId="3300706077" sldId="1586"/>
            <ac:picMk id="5" creationId="{5B8BF0DF-4664-CF07-8D72-7AA591FCE585}"/>
          </ac:picMkLst>
        </pc:picChg>
      </pc:sldChg>
      <pc:sldChg chg="addSp modSp mod ord">
        <pc:chgData name="Pritchard, Cindy" userId="26239436-f244-48ee-9592-488f7c2a36c4" providerId="ADAL" clId="{F5FA4D09-911B-424C-92FE-3F725BC947CA}" dt="2026-05-13T13:02:33.543" v="29552" actId="207"/>
        <pc:sldMkLst>
          <pc:docMk/>
          <pc:sldMk cId="3654263450" sldId="1603"/>
        </pc:sldMkLst>
        <pc:spChg chg="add mod">
          <ac:chgData name="Pritchard, Cindy" userId="26239436-f244-48ee-9592-488f7c2a36c4" providerId="ADAL" clId="{F5FA4D09-911B-424C-92FE-3F725BC947CA}" dt="2026-05-13T13:01:02.666" v="29280" actId="1076"/>
          <ac:spMkLst>
            <pc:docMk/>
            <pc:sldMk cId="3654263450" sldId="1603"/>
            <ac:spMk id="4" creationId="{818C1D41-AD05-D541-821F-E6312B2AB32E}"/>
          </ac:spMkLst>
        </pc:spChg>
        <pc:spChg chg="add mod">
          <ac:chgData name="Pritchard, Cindy" userId="26239436-f244-48ee-9592-488f7c2a36c4" providerId="ADAL" clId="{F5FA4D09-911B-424C-92FE-3F725BC947CA}" dt="2026-05-13T13:01:38.831" v="29291" actId="1076"/>
          <ac:spMkLst>
            <pc:docMk/>
            <pc:sldMk cId="3654263450" sldId="1603"/>
            <ac:spMk id="5" creationId="{B4E433A4-1343-B8DF-AAD5-C48E7DB5E720}"/>
          </ac:spMkLst>
        </pc:spChg>
        <pc:spChg chg="add mod">
          <ac:chgData name="Pritchard, Cindy" userId="26239436-f244-48ee-9592-488f7c2a36c4" providerId="ADAL" clId="{F5FA4D09-911B-424C-92FE-3F725BC947CA}" dt="2026-05-13T13:01:00.085" v="29279" actId="1076"/>
          <ac:spMkLst>
            <pc:docMk/>
            <pc:sldMk cId="3654263450" sldId="1603"/>
            <ac:spMk id="6" creationId="{4FDA583D-8BD6-253F-8A5F-495939E9B637}"/>
          </ac:spMkLst>
        </pc:spChg>
        <pc:spChg chg="add mod">
          <ac:chgData name="Pritchard, Cindy" userId="26239436-f244-48ee-9592-488f7c2a36c4" providerId="ADAL" clId="{F5FA4D09-911B-424C-92FE-3F725BC947CA}" dt="2026-05-13T13:02:33.543" v="29552" actId="207"/>
          <ac:spMkLst>
            <pc:docMk/>
            <pc:sldMk cId="3654263450" sldId="1603"/>
            <ac:spMk id="8" creationId="{1E470B13-6BE9-D054-867D-4478DC0E8ABB}"/>
          </ac:spMkLst>
        </pc:spChg>
        <pc:picChg chg="add mod">
          <ac:chgData name="Pritchard, Cindy" userId="26239436-f244-48ee-9592-488f7c2a36c4" providerId="ADAL" clId="{F5FA4D09-911B-424C-92FE-3F725BC947CA}" dt="2026-05-12T16:29:32.200" v="23858" actId="1076"/>
          <ac:picMkLst>
            <pc:docMk/>
            <pc:sldMk cId="3654263450" sldId="1603"/>
            <ac:picMk id="3" creationId="{C2831F05-A9F1-0A51-4F6E-DF6C6F9E2B71}"/>
          </ac:picMkLst>
        </pc:picChg>
        <pc:picChg chg="add mod">
          <ac:chgData name="Pritchard, Cindy" userId="26239436-f244-48ee-9592-488f7c2a36c4" providerId="ADAL" clId="{F5FA4D09-911B-424C-92FE-3F725BC947CA}" dt="2026-05-13T13:01:41.162" v="29292" actId="1076"/>
          <ac:picMkLst>
            <pc:docMk/>
            <pc:sldMk cId="3654263450" sldId="1603"/>
            <ac:picMk id="7" creationId="{3A36D5FA-2DD6-3D2B-1C75-F87BFEC2ACA2}"/>
          </ac:picMkLst>
        </pc:picChg>
      </pc:sldChg>
      <pc:sldChg chg="addSp delSp modSp mod">
        <pc:chgData name="Pritchard, Cindy" userId="26239436-f244-48ee-9592-488f7c2a36c4" providerId="ADAL" clId="{F5FA4D09-911B-424C-92FE-3F725BC947CA}" dt="2026-05-12T16:49:58.486" v="24253" actId="14100"/>
        <pc:sldMkLst>
          <pc:docMk/>
          <pc:sldMk cId="2203966292" sldId="1604"/>
        </pc:sldMkLst>
        <pc:spChg chg="add mod">
          <ac:chgData name="Pritchard, Cindy" userId="26239436-f244-48ee-9592-488f7c2a36c4" providerId="ADAL" clId="{F5FA4D09-911B-424C-92FE-3F725BC947CA}" dt="2026-05-12T16:49:58.486" v="24253" actId="14100"/>
          <ac:spMkLst>
            <pc:docMk/>
            <pc:sldMk cId="2203966292" sldId="1604"/>
            <ac:spMk id="9" creationId="{7954788E-934B-9D20-F675-84211F107AB2}"/>
          </ac:spMkLst>
        </pc:spChg>
        <pc:picChg chg="add mod">
          <ac:chgData name="Pritchard, Cindy" userId="26239436-f244-48ee-9592-488f7c2a36c4" providerId="ADAL" clId="{F5FA4D09-911B-424C-92FE-3F725BC947CA}" dt="2026-05-12T16:49:20.454" v="24239" actId="1076"/>
          <ac:picMkLst>
            <pc:docMk/>
            <pc:sldMk cId="2203966292" sldId="1604"/>
            <ac:picMk id="3" creationId="{3A6D8731-2BE0-5393-699B-0A6A6CFE942D}"/>
          </ac:picMkLst>
        </pc:picChg>
        <pc:picChg chg="mod">
          <ac:chgData name="Pritchard, Cindy" userId="26239436-f244-48ee-9592-488f7c2a36c4" providerId="ADAL" clId="{F5FA4D09-911B-424C-92FE-3F725BC947CA}" dt="2026-05-12T16:48:39.590" v="24230" actId="1076"/>
          <ac:picMkLst>
            <pc:docMk/>
            <pc:sldMk cId="2203966292" sldId="1604"/>
            <ac:picMk id="4" creationId="{788C9832-6B6B-D73E-449B-8C0CABA42621}"/>
          </ac:picMkLst>
        </pc:picChg>
        <pc:picChg chg="add mod modCrop">
          <ac:chgData name="Pritchard, Cindy" userId="26239436-f244-48ee-9592-488f7c2a36c4" providerId="ADAL" clId="{F5FA4D09-911B-424C-92FE-3F725BC947CA}" dt="2026-05-12T16:49:22.366" v="24240" actId="1076"/>
          <ac:picMkLst>
            <pc:docMk/>
            <pc:sldMk cId="2203966292" sldId="1604"/>
            <ac:picMk id="6" creationId="{C485DA7D-59E7-D4C7-D6DC-67D049817E8A}"/>
          </ac:picMkLst>
        </pc:picChg>
      </pc:sldChg>
      <pc:sldChg chg="addSp delSp modSp mod ord modNotesTx">
        <pc:chgData name="Pritchard, Cindy" userId="26239436-f244-48ee-9592-488f7c2a36c4" providerId="ADAL" clId="{F5FA4D09-911B-424C-92FE-3F725BC947CA}" dt="2026-05-13T08:32:15.454" v="26424"/>
        <pc:sldMkLst>
          <pc:docMk/>
          <pc:sldMk cId="776439218" sldId="1605"/>
        </pc:sldMkLst>
        <pc:spChg chg="add mod">
          <ac:chgData name="Pritchard, Cindy" userId="26239436-f244-48ee-9592-488f7c2a36c4" providerId="ADAL" clId="{F5FA4D09-911B-424C-92FE-3F725BC947CA}" dt="2026-05-06T07:43:31.746" v="22608" actId="1076"/>
          <ac:spMkLst>
            <pc:docMk/>
            <pc:sldMk cId="776439218" sldId="1605"/>
            <ac:spMk id="5" creationId="{CB1FD8F8-FFF2-E89B-B3CD-AB15E0BD08DA}"/>
          </ac:spMkLst>
        </pc:spChg>
        <pc:picChg chg="add mod">
          <ac:chgData name="Pritchard, Cindy" userId="26239436-f244-48ee-9592-488f7c2a36c4" providerId="ADAL" clId="{F5FA4D09-911B-424C-92FE-3F725BC947CA}" dt="2026-05-06T07:40:59.984" v="22589" actId="1076"/>
          <ac:picMkLst>
            <pc:docMk/>
            <pc:sldMk cId="776439218" sldId="1605"/>
            <ac:picMk id="3" creationId="{69A714AB-1CF6-4B35-39CB-B1F9A1B5DD94}"/>
          </ac:picMkLst>
        </pc:picChg>
        <pc:picChg chg="add mod">
          <ac:chgData name="Pritchard, Cindy" userId="26239436-f244-48ee-9592-488f7c2a36c4" providerId="ADAL" clId="{F5FA4D09-911B-424C-92FE-3F725BC947CA}" dt="2026-05-06T07:43:33.426" v="22609" actId="1076"/>
          <ac:picMkLst>
            <pc:docMk/>
            <pc:sldMk cId="776439218" sldId="1605"/>
            <ac:picMk id="7" creationId="{60AD12A8-7110-49B3-9E01-3A11E256B81E}"/>
          </ac:picMkLst>
        </pc:picChg>
      </pc:sldChg>
      <pc:sldChg chg="addSp delSp modSp mod">
        <pc:chgData name="Pritchard, Cindy" userId="26239436-f244-48ee-9592-488f7c2a36c4" providerId="ADAL" clId="{F5FA4D09-911B-424C-92FE-3F725BC947CA}" dt="2026-05-12T15:24:12.908" v="22778" actId="1076"/>
        <pc:sldMkLst>
          <pc:docMk/>
          <pc:sldMk cId="2947099286" sldId="1606"/>
        </pc:sldMkLst>
        <pc:spChg chg="add mod">
          <ac:chgData name="Pritchard, Cindy" userId="26239436-f244-48ee-9592-488f7c2a36c4" providerId="ADAL" clId="{F5FA4D09-911B-424C-92FE-3F725BC947CA}" dt="2026-05-12T15:18:46.100" v="22749" actId="404"/>
          <ac:spMkLst>
            <pc:docMk/>
            <pc:sldMk cId="2947099286" sldId="1606"/>
            <ac:spMk id="3" creationId="{AB957BBA-2913-8C89-1F75-916ADE1D9011}"/>
          </ac:spMkLst>
        </pc:spChg>
        <pc:spChg chg="add mod">
          <ac:chgData name="Pritchard, Cindy" userId="26239436-f244-48ee-9592-488f7c2a36c4" providerId="ADAL" clId="{F5FA4D09-911B-424C-92FE-3F725BC947CA}" dt="2026-05-12T15:19:08.022" v="22756" actId="1076"/>
          <ac:spMkLst>
            <pc:docMk/>
            <pc:sldMk cId="2947099286" sldId="1606"/>
            <ac:spMk id="10" creationId="{D178869A-98CA-E338-405E-602F9898047E}"/>
          </ac:spMkLst>
        </pc:spChg>
        <pc:picChg chg="add mod modCrop">
          <ac:chgData name="Pritchard, Cindy" userId="26239436-f244-48ee-9592-488f7c2a36c4" providerId="ADAL" clId="{F5FA4D09-911B-424C-92FE-3F725BC947CA}" dt="2026-05-12T15:19:12.241" v="22757" actId="732"/>
          <ac:picMkLst>
            <pc:docMk/>
            <pc:sldMk cId="2947099286" sldId="1606"/>
            <ac:picMk id="6" creationId="{40A05B36-9F79-95B5-1A86-39144D288428}"/>
          </ac:picMkLst>
        </pc:picChg>
        <pc:picChg chg="add mod">
          <ac:chgData name="Pritchard, Cindy" userId="26239436-f244-48ee-9592-488f7c2a36c4" providerId="ADAL" clId="{F5FA4D09-911B-424C-92FE-3F725BC947CA}" dt="2026-05-12T15:18:52.578" v="22751" actId="1076"/>
          <ac:picMkLst>
            <pc:docMk/>
            <pc:sldMk cId="2947099286" sldId="1606"/>
            <ac:picMk id="8" creationId="{AA3EC9ED-E84D-BF18-E201-03115298C4B1}"/>
          </ac:picMkLst>
        </pc:picChg>
        <pc:picChg chg="add mod">
          <ac:chgData name="Pritchard, Cindy" userId="26239436-f244-48ee-9592-488f7c2a36c4" providerId="ADAL" clId="{F5FA4D09-911B-424C-92FE-3F725BC947CA}" dt="2026-05-12T15:19:39.036" v="22760" actId="14100"/>
          <ac:picMkLst>
            <pc:docMk/>
            <pc:sldMk cId="2947099286" sldId="1606"/>
            <ac:picMk id="12" creationId="{482983E2-D18B-7F49-4800-EB275D7B1CBA}"/>
          </ac:picMkLst>
        </pc:picChg>
        <pc:picChg chg="add mod">
          <ac:chgData name="Pritchard, Cindy" userId="26239436-f244-48ee-9592-488f7c2a36c4" providerId="ADAL" clId="{F5FA4D09-911B-424C-92FE-3F725BC947CA}" dt="2026-05-12T15:21:38.036" v="22763" actId="14100"/>
          <ac:picMkLst>
            <pc:docMk/>
            <pc:sldMk cId="2947099286" sldId="1606"/>
            <ac:picMk id="14" creationId="{2BB9C704-B8C8-5F8B-B380-3F5AD27AB123}"/>
          </ac:picMkLst>
        </pc:picChg>
        <pc:picChg chg="add mod">
          <ac:chgData name="Pritchard, Cindy" userId="26239436-f244-48ee-9592-488f7c2a36c4" providerId="ADAL" clId="{F5FA4D09-911B-424C-92FE-3F725BC947CA}" dt="2026-05-12T15:23:57.535" v="22775" actId="1076"/>
          <ac:picMkLst>
            <pc:docMk/>
            <pc:sldMk cId="2947099286" sldId="1606"/>
            <ac:picMk id="16" creationId="{F233F5C1-98CB-068C-9CFB-61EEA58674B3}"/>
          </ac:picMkLst>
        </pc:picChg>
        <pc:picChg chg="add mod">
          <ac:chgData name="Pritchard, Cindy" userId="26239436-f244-48ee-9592-488f7c2a36c4" providerId="ADAL" clId="{F5FA4D09-911B-424C-92FE-3F725BC947CA}" dt="2026-05-12T15:23:51.373" v="22773" actId="1076"/>
          <ac:picMkLst>
            <pc:docMk/>
            <pc:sldMk cId="2947099286" sldId="1606"/>
            <ac:picMk id="17" creationId="{88FDB279-47F9-E32D-5368-F97A470CC69C}"/>
          </ac:picMkLst>
        </pc:picChg>
        <pc:picChg chg="add mod">
          <ac:chgData name="Pritchard, Cindy" userId="26239436-f244-48ee-9592-488f7c2a36c4" providerId="ADAL" clId="{F5FA4D09-911B-424C-92FE-3F725BC947CA}" dt="2026-05-12T15:24:12.908" v="22778" actId="1076"/>
          <ac:picMkLst>
            <pc:docMk/>
            <pc:sldMk cId="2947099286" sldId="1606"/>
            <ac:picMk id="18" creationId="{22F2E5FB-D39C-9500-AE27-47DA18E6F9BB}"/>
          </ac:picMkLst>
        </pc:picChg>
      </pc:sldChg>
      <pc:sldChg chg="modSp mod">
        <pc:chgData name="Pritchard, Cindy" userId="26239436-f244-48ee-9592-488f7c2a36c4" providerId="ADAL" clId="{F5FA4D09-911B-424C-92FE-3F725BC947CA}" dt="2026-05-12T17:28:45.785" v="24712" actId="20577"/>
        <pc:sldMkLst>
          <pc:docMk/>
          <pc:sldMk cId="2149230435" sldId="1611"/>
        </pc:sldMkLst>
        <pc:spChg chg="mod">
          <ac:chgData name="Pritchard, Cindy" userId="26239436-f244-48ee-9592-488f7c2a36c4" providerId="ADAL" clId="{F5FA4D09-911B-424C-92FE-3F725BC947CA}" dt="2026-05-12T17:28:45.785" v="24712" actId="20577"/>
          <ac:spMkLst>
            <pc:docMk/>
            <pc:sldMk cId="2149230435" sldId="1611"/>
            <ac:spMk id="2" creationId="{7F82F2C6-D347-CD5D-D9EF-FC5EC7030923}"/>
          </ac:spMkLst>
        </pc:spChg>
      </pc:sldChg>
      <pc:sldChg chg="addSp modSp mod ord">
        <pc:chgData name="Pritchard, Cindy" userId="26239436-f244-48ee-9592-488f7c2a36c4" providerId="ADAL" clId="{F5FA4D09-911B-424C-92FE-3F725BC947CA}" dt="2026-05-13T09:06:23.208" v="28356"/>
        <pc:sldMkLst>
          <pc:docMk/>
          <pc:sldMk cId="3142461678" sldId="1615"/>
        </pc:sldMkLst>
        <pc:spChg chg="add mod">
          <ac:chgData name="Pritchard, Cindy" userId="26239436-f244-48ee-9592-488f7c2a36c4" providerId="ADAL" clId="{F5FA4D09-911B-424C-92FE-3F725BC947CA}" dt="2026-05-12T15:59:56.551" v="23360" actId="14100"/>
          <ac:spMkLst>
            <pc:docMk/>
            <pc:sldMk cId="3142461678" sldId="1615"/>
            <ac:spMk id="4" creationId="{CFCBFB34-CDFB-5487-8A9C-14E857278275}"/>
          </ac:spMkLst>
        </pc:spChg>
        <pc:spChg chg="add mod">
          <ac:chgData name="Pritchard, Cindy" userId="26239436-f244-48ee-9592-488f7c2a36c4" providerId="ADAL" clId="{F5FA4D09-911B-424C-92FE-3F725BC947CA}" dt="2026-05-12T16:01:12.312" v="23449" actId="1076"/>
          <ac:spMkLst>
            <pc:docMk/>
            <pc:sldMk cId="3142461678" sldId="1615"/>
            <ac:spMk id="6" creationId="{23DEEF30-3899-C438-3AA7-FD3AFB3B6F5E}"/>
          </ac:spMkLst>
        </pc:spChg>
        <pc:spChg chg="add mod">
          <ac:chgData name="Pritchard, Cindy" userId="26239436-f244-48ee-9592-488f7c2a36c4" providerId="ADAL" clId="{F5FA4D09-911B-424C-92FE-3F725BC947CA}" dt="2026-05-12T16:01:15.548" v="23451" actId="404"/>
          <ac:spMkLst>
            <pc:docMk/>
            <pc:sldMk cId="3142461678" sldId="1615"/>
            <ac:spMk id="8" creationId="{33901E09-7B00-1F02-34A9-49E889593AE1}"/>
          </ac:spMkLst>
        </pc:spChg>
        <pc:spChg chg="add mod">
          <ac:chgData name="Pritchard, Cindy" userId="26239436-f244-48ee-9592-488f7c2a36c4" providerId="ADAL" clId="{F5FA4D09-911B-424C-92FE-3F725BC947CA}" dt="2026-05-12T16:00:09.778" v="23364" actId="6549"/>
          <ac:spMkLst>
            <pc:docMk/>
            <pc:sldMk cId="3142461678" sldId="1615"/>
            <ac:spMk id="9" creationId="{3C320D52-672E-E3EA-2C4B-3A4EF11E71F9}"/>
          </ac:spMkLst>
        </pc:spChg>
        <pc:spChg chg="add mod">
          <ac:chgData name="Pritchard, Cindy" userId="26239436-f244-48ee-9592-488f7c2a36c4" providerId="ADAL" clId="{F5FA4D09-911B-424C-92FE-3F725BC947CA}" dt="2026-05-12T16:00:57.445" v="23446" actId="207"/>
          <ac:spMkLst>
            <pc:docMk/>
            <pc:sldMk cId="3142461678" sldId="1615"/>
            <ac:spMk id="10" creationId="{E3E4E0D1-80CF-AEB5-6C1E-0B6C391B1183}"/>
          </ac:spMkLst>
        </pc:spChg>
        <pc:picChg chg="add mod">
          <ac:chgData name="Pritchard, Cindy" userId="26239436-f244-48ee-9592-488f7c2a36c4" providerId="ADAL" clId="{F5FA4D09-911B-424C-92FE-3F725BC947CA}" dt="2026-05-12T15:59:54.553" v="23359" actId="1076"/>
          <ac:picMkLst>
            <pc:docMk/>
            <pc:sldMk cId="3142461678" sldId="1615"/>
            <ac:picMk id="3" creationId="{BA71B56E-C22F-EAAB-9618-0C38144AB286}"/>
          </ac:picMkLst>
        </pc:picChg>
      </pc:sldChg>
      <pc:sldChg chg="addSp modSp mod ord">
        <pc:chgData name="Pritchard, Cindy" userId="26239436-f244-48ee-9592-488f7c2a36c4" providerId="ADAL" clId="{F5FA4D09-911B-424C-92FE-3F725BC947CA}" dt="2026-05-13T08:33:29.621" v="26458"/>
        <pc:sldMkLst>
          <pc:docMk/>
          <pc:sldMk cId="2433886487" sldId="1616"/>
        </pc:sldMkLst>
        <pc:spChg chg="add mod">
          <ac:chgData name="Pritchard, Cindy" userId="26239436-f244-48ee-9592-488f7c2a36c4" providerId="ADAL" clId="{F5FA4D09-911B-424C-92FE-3F725BC947CA}" dt="2026-05-12T17:24:18.085" v="24684" actId="403"/>
          <ac:spMkLst>
            <pc:docMk/>
            <pc:sldMk cId="2433886487" sldId="1616"/>
            <ac:spMk id="4" creationId="{273EF601-0DEE-8BCC-D042-795EB7DC9E9E}"/>
          </ac:spMkLst>
        </pc:spChg>
        <pc:spChg chg="add mod">
          <ac:chgData name="Pritchard, Cindy" userId="26239436-f244-48ee-9592-488f7c2a36c4" providerId="ADAL" clId="{F5FA4D09-911B-424C-92FE-3F725BC947CA}" dt="2026-05-12T17:24:40.006" v="24698" actId="14100"/>
          <ac:spMkLst>
            <pc:docMk/>
            <pc:sldMk cId="2433886487" sldId="1616"/>
            <ac:spMk id="6" creationId="{0A95F2FE-7EF5-52B3-D766-5C590600BE3B}"/>
          </ac:spMkLst>
        </pc:spChg>
        <pc:picChg chg="add mod">
          <ac:chgData name="Pritchard, Cindy" userId="26239436-f244-48ee-9592-488f7c2a36c4" providerId="ADAL" clId="{F5FA4D09-911B-424C-92FE-3F725BC947CA}" dt="2026-05-12T17:24:31.168" v="24686" actId="1076"/>
          <ac:picMkLst>
            <pc:docMk/>
            <pc:sldMk cId="2433886487" sldId="1616"/>
            <ac:picMk id="3" creationId="{293A2CF3-1181-1ACF-2F05-5444E8FDC761}"/>
          </ac:picMkLst>
        </pc:picChg>
      </pc:sldChg>
      <pc:sldChg chg="addSp modSp mod ord">
        <pc:chgData name="Pritchard, Cindy" userId="26239436-f244-48ee-9592-488f7c2a36c4" providerId="ADAL" clId="{F5FA4D09-911B-424C-92FE-3F725BC947CA}" dt="2026-05-13T09:00:14.654" v="27935"/>
        <pc:sldMkLst>
          <pc:docMk/>
          <pc:sldMk cId="1578861022" sldId="1617"/>
        </pc:sldMkLst>
        <pc:spChg chg="add mod">
          <ac:chgData name="Pritchard, Cindy" userId="26239436-f244-48ee-9592-488f7c2a36c4" providerId="ADAL" clId="{F5FA4D09-911B-424C-92FE-3F725BC947CA}" dt="2026-05-12T15:44:16.483" v="22905" actId="1076"/>
          <ac:spMkLst>
            <pc:docMk/>
            <pc:sldMk cId="1578861022" sldId="1617"/>
            <ac:spMk id="5" creationId="{59EAB273-1DFF-F5A9-7CFB-DA41FF85674F}"/>
          </ac:spMkLst>
        </pc:spChg>
        <pc:spChg chg="add mod">
          <ac:chgData name="Pritchard, Cindy" userId="26239436-f244-48ee-9592-488f7c2a36c4" providerId="ADAL" clId="{F5FA4D09-911B-424C-92FE-3F725BC947CA}" dt="2026-05-12T15:44:34.200" v="22910" actId="1076"/>
          <ac:spMkLst>
            <pc:docMk/>
            <pc:sldMk cId="1578861022" sldId="1617"/>
            <ac:spMk id="6" creationId="{F67CF532-8EE5-C1E3-5C6F-2C910D1DE62D}"/>
          </ac:spMkLst>
        </pc:spChg>
        <pc:spChg chg="add mod">
          <ac:chgData name="Pritchard, Cindy" userId="26239436-f244-48ee-9592-488f7c2a36c4" providerId="ADAL" clId="{F5FA4D09-911B-424C-92FE-3F725BC947CA}" dt="2026-05-12T15:44:38.582" v="22911" actId="207"/>
          <ac:spMkLst>
            <pc:docMk/>
            <pc:sldMk cId="1578861022" sldId="1617"/>
            <ac:spMk id="7" creationId="{1116365A-010A-89DE-F976-6E17EBC33575}"/>
          </ac:spMkLst>
        </pc:spChg>
        <pc:picChg chg="add mod">
          <ac:chgData name="Pritchard, Cindy" userId="26239436-f244-48ee-9592-488f7c2a36c4" providerId="ADAL" clId="{F5FA4D09-911B-424C-92FE-3F725BC947CA}" dt="2026-05-12T15:44:22.807" v="22906" actId="14100"/>
          <ac:picMkLst>
            <pc:docMk/>
            <pc:sldMk cId="1578861022" sldId="1617"/>
            <ac:picMk id="3" creationId="{FC907907-AE33-483E-981A-9CAAFF5EE2E5}"/>
          </ac:picMkLst>
        </pc:picChg>
      </pc:sldChg>
      <pc:sldChg chg="addSp modSp mod ord">
        <pc:chgData name="Pritchard, Cindy" userId="26239436-f244-48ee-9592-488f7c2a36c4" providerId="ADAL" clId="{F5FA4D09-911B-424C-92FE-3F725BC947CA}" dt="2026-05-13T08:33:14.644" v="26446"/>
        <pc:sldMkLst>
          <pc:docMk/>
          <pc:sldMk cId="2225017950" sldId="1618"/>
        </pc:sldMkLst>
        <pc:spChg chg="add mod">
          <ac:chgData name="Pritchard, Cindy" userId="26239436-f244-48ee-9592-488f7c2a36c4" providerId="ADAL" clId="{F5FA4D09-911B-424C-92FE-3F725BC947CA}" dt="2026-05-12T17:11:44.702" v="24458" actId="403"/>
          <ac:spMkLst>
            <pc:docMk/>
            <pc:sldMk cId="2225017950" sldId="1618"/>
            <ac:spMk id="4" creationId="{8D73FF87-0555-91AE-F53F-F2FC304BABFD}"/>
          </ac:spMkLst>
        </pc:spChg>
        <pc:spChg chg="add mod">
          <ac:chgData name="Pritchard, Cindy" userId="26239436-f244-48ee-9592-488f7c2a36c4" providerId="ADAL" clId="{F5FA4D09-911B-424C-92FE-3F725BC947CA}" dt="2026-05-12T17:12:08.585" v="24468" actId="1076"/>
          <ac:spMkLst>
            <pc:docMk/>
            <pc:sldMk cId="2225017950" sldId="1618"/>
            <ac:spMk id="6" creationId="{7CCCC2F9-B601-7DC4-BE83-934C509DEF7F}"/>
          </ac:spMkLst>
        </pc:spChg>
        <pc:picChg chg="add mod">
          <ac:chgData name="Pritchard, Cindy" userId="26239436-f244-48ee-9592-488f7c2a36c4" providerId="ADAL" clId="{F5FA4D09-911B-424C-92FE-3F725BC947CA}" dt="2026-05-12T17:10:40.171" v="24451" actId="14100"/>
          <ac:picMkLst>
            <pc:docMk/>
            <pc:sldMk cId="2225017950" sldId="1618"/>
            <ac:picMk id="3" creationId="{40D3EBEB-B9FA-4B4E-13C2-946453362459}"/>
          </ac:picMkLst>
        </pc:picChg>
      </pc:sldChg>
      <pc:sldChg chg="addSp modSp mod">
        <pc:chgData name="Pritchard, Cindy" userId="26239436-f244-48ee-9592-488f7c2a36c4" providerId="ADAL" clId="{F5FA4D09-911B-424C-92FE-3F725BC947CA}" dt="2026-05-12T15:41:09.644" v="22876" actId="1076"/>
        <pc:sldMkLst>
          <pc:docMk/>
          <pc:sldMk cId="2519735218" sldId="1620"/>
        </pc:sldMkLst>
        <pc:spChg chg="add mod">
          <ac:chgData name="Pritchard, Cindy" userId="26239436-f244-48ee-9592-488f7c2a36c4" providerId="ADAL" clId="{F5FA4D09-911B-424C-92FE-3F725BC947CA}" dt="2026-05-12T15:39:21.388" v="22857" actId="403"/>
          <ac:spMkLst>
            <pc:docMk/>
            <pc:sldMk cId="2519735218" sldId="1620"/>
            <ac:spMk id="4" creationId="{0FBE68F7-CA94-7A49-8C72-3E003F993DEF}"/>
          </ac:spMkLst>
        </pc:spChg>
        <pc:spChg chg="add mod">
          <ac:chgData name="Pritchard, Cindy" userId="26239436-f244-48ee-9592-488f7c2a36c4" providerId="ADAL" clId="{F5FA4D09-911B-424C-92FE-3F725BC947CA}" dt="2026-05-12T15:41:09.644" v="22876" actId="1076"/>
          <ac:spMkLst>
            <pc:docMk/>
            <pc:sldMk cId="2519735218" sldId="1620"/>
            <ac:spMk id="8" creationId="{83ABC6E6-7B71-AB69-E0FE-B5713D4C0788}"/>
          </ac:spMkLst>
        </pc:spChg>
        <pc:picChg chg="add mod">
          <ac:chgData name="Pritchard, Cindy" userId="26239436-f244-48ee-9592-488f7c2a36c4" providerId="ADAL" clId="{F5FA4D09-911B-424C-92FE-3F725BC947CA}" dt="2026-05-12T15:40:54.838" v="22862" actId="1076"/>
          <ac:picMkLst>
            <pc:docMk/>
            <pc:sldMk cId="2519735218" sldId="1620"/>
            <ac:picMk id="3" creationId="{2C7BE784-5D65-F039-1C97-122CB9301068}"/>
          </ac:picMkLst>
        </pc:picChg>
        <pc:picChg chg="add mod">
          <ac:chgData name="Pritchard, Cindy" userId="26239436-f244-48ee-9592-488f7c2a36c4" providerId="ADAL" clId="{F5FA4D09-911B-424C-92FE-3F725BC947CA}" dt="2026-05-12T15:40:35.481" v="22860" actId="14100"/>
          <ac:picMkLst>
            <pc:docMk/>
            <pc:sldMk cId="2519735218" sldId="1620"/>
            <ac:picMk id="6" creationId="{A1683A9D-438B-892C-877F-59E5C0E96BD1}"/>
          </ac:picMkLst>
        </pc:picChg>
      </pc:sldChg>
      <pc:sldChg chg="addSp delSp modSp mod ord">
        <pc:chgData name="Pritchard, Cindy" userId="26239436-f244-48ee-9592-488f7c2a36c4" providerId="ADAL" clId="{F5FA4D09-911B-424C-92FE-3F725BC947CA}" dt="2026-05-12T17:29:12.533" v="24724"/>
        <pc:sldMkLst>
          <pc:docMk/>
          <pc:sldMk cId="2532765092" sldId="1621"/>
        </pc:sldMkLst>
        <pc:spChg chg="add mod">
          <ac:chgData name="Pritchard, Cindy" userId="26239436-f244-48ee-9592-488f7c2a36c4" providerId="ADAL" clId="{F5FA4D09-911B-424C-92FE-3F725BC947CA}" dt="2026-05-12T17:17:41.038" v="24524" actId="14100"/>
          <ac:spMkLst>
            <pc:docMk/>
            <pc:sldMk cId="2532765092" sldId="1621"/>
            <ac:spMk id="9" creationId="{59120E4E-1D44-6A53-DB54-703E6C544031}"/>
          </ac:spMkLst>
        </pc:spChg>
        <pc:spChg chg="add mod">
          <ac:chgData name="Pritchard, Cindy" userId="26239436-f244-48ee-9592-488f7c2a36c4" providerId="ADAL" clId="{F5FA4D09-911B-424C-92FE-3F725BC947CA}" dt="2026-05-12T17:18:11.171" v="24611" actId="207"/>
          <ac:spMkLst>
            <pc:docMk/>
            <pc:sldMk cId="2532765092" sldId="1621"/>
            <ac:spMk id="10" creationId="{C370E284-9C75-CC13-1DFD-6356DF9A8407}"/>
          </ac:spMkLst>
        </pc:spChg>
        <pc:spChg chg="add mod">
          <ac:chgData name="Pritchard, Cindy" userId="26239436-f244-48ee-9592-488f7c2a36c4" providerId="ADAL" clId="{F5FA4D09-911B-424C-92FE-3F725BC947CA}" dt="2026-05-12T17:19:05.756" v="24627" actId="14100"/>
          <ac:spMkLst>
            <pc:docMk/>
            <pc:sldMk cId="2532765092" sldId="1621"/>
            <ac:spMk id="12" creationId="{050DD208-48EB-0AB8-4B51-9ABBB5F06673}"/>
          </ac:spMkLst>
        </pc:spChg>
        <pc:picChg chg="add mod">
          <ac:chgData name="Pritchard, Cindy" userId="26239436-f244-48ee-9592-488f7c2a36c4" providerId="ADAL" clId="{F5FA4D09-911B-424C-92FE-3F725BC947CA}" dt="2026-05-12T17:18:25.938" v="24616" actId="692"/>
          <ac:picMkLst>
            <pc:docMk/>
            <pc:sldMk cId="2532765092" sldId="1621"/>
            <ac:picMk id="3" creationId="{6E3FC7A9-8BB0-A372-D9BB-861CC3E87E54}"/>
          </ac:picMkLst>
        </pc:picChg>
        <pc:picChg chg="add mod">
          <ac:chgData name="Pritchard, Cindy" userId="26239436-f244-48ee-9592-488f7c2a36c4" providerId="ADAL" clId="{F5FA4D09-911B-424C-92FE-3F725BC947CA}" dt="2026-05-12T17:18:36.271" v="24618" actId="692"/>
          <ac:picMkLst>
            <pc:docMk/>
            <pc:sldMk cId="2532765092" sldId="1621"/>
            <ac:picMk id="5" creationId="{28667EC5-555A-C01D-1256-0B4FE402835B}"/>
          </ac:picMkLst>
        </pc:picChg>
        <pc:picChg chg="add mod">
          <ac:chgData name="Pritchard, Cindy" userId="26239436-f244-48ee-9592-488f7c2a36c4" providerId="ADAL" clId="{F5FA4D09-911B-424C-92FE-3F725BC947CA}" dt="2026-05-12T17:18:06.472" v="24609" actId="1076"/>
          <ac:picMkLst>
            <pc:docMk/>
            <pc:sldMk cId="2532765092" sldId="1621"/>
            <ac:picMk id="7" creationId="{86864926-1B98-9DF5-B719-512D721DF26D}"/>
          </ac:picMkLst>
        </pc:picChg>
      </pc:sldChg>
      <pc:sldChg chg="addSp delSp modSp mod ord">
        <pc:chgData name="Pritchard, Cindy" userId="26239436-f244-48ee-9592-488f7c2a36c4" providerId="ADAL" clId="{F5FA4D09-911B-424C-92FE-3F725BC947CA}" dt="2026-05-13T09:03:02.870" v="28179"/>
        <pc:sldMkLst>
          <pc:docMk/>
          <pc:sldMk cId="2697360235" sldId="1622"/>
        </pc:sldMkLst>
        <pc:spChg chg="add mod">
          <ac:chgData name="Pritchard, Cindy" userId="26239436-f244-48ee-9592-488f7c2a36c4" providerId="ADAL" clId="{F5FA4D09-911B-424C-92FE-3F725BC947CA}" dt="2026-05-12T16:11:56.595" v="23805" actId="14100"/>
          <ac:spMkLst>
            <pc:docMk/>
            <pc:sldMk cId="2697360235" sldId="1622"/>
            <ac:spMk id="6" creationId="{0C880378-ECC2-D211-AE63-A6EAA45A840E}"/>
          </ac:spMkLst>
        </pc:spChg>
        <pc:spChg chg="add mod">
          <ac:chgData name="Pritchard, Cindy" userId="26239436-f244-48ee-9592-488f7c2a36c4" providerId="ADAL" clId="{F5FA4D09-911B-424C-92FE-3F725BC947CA}" dt="2026-05-12T16:11:52.373" v="23803" actId="1076"/>
          <ac:spMkLst>
            <pc:docMk/>
            <pc:sldMk cId="2697360235" sldId="1622"/>
            <ac:spMk id="9" creationId="{90493928-B4F8-12C1-080A-D1E6343982DD}"/>
          </ac:spMkLst>
        </pc:spChg>
        <pc:spChg chg="add mod">
          <ac:chgData name="Pritchard, Cindy" userId="26239436-f244-48ee-9592-488f7c2a36c4" providerId="ADAL" clId="{F5FA4D09-911B-424C-92FE-3F725BC947CA}" dt="2026-05-12T16:11:54.451" v="23804" actId="1076"/>
          <ac:spMkLst>
            <pc:docMk/>
            <pc:sldMk cId="2697360235" sldId="1622"/>
            <ac:spMk id="11" creationId="{82DC665E-E081-5370-2C16-8629021107C5}"/>
          </ac:spMkLst>
        </pc:spChg>
        <pc:picChg chg="add mod">
          <ac:chgData name="Pritchard, Cindy" userId="26239436-f244-48ee-9592-488f7c2a36c4" providerId="ADAL" clId="{F5FA4D09-911B-424C-92FE-3F725BC947CA}" dt="2026-05-12T16:11:48.200" v="23802" actId="1076"/>
          <ac:picMkLst>
            <pc:docMk/>
            <pc:sldMk cId="2697360235" sldId="1622"/>
            <ac:picMk id="8" creationId="{46B0504C-3B07-1CD7-A527-107E89251B57}"/>
          </ac:picMkLst>
        </pc:picChg>
        <pc:picChg chg="add mod">
          <ac:chgData name="Pritchard, Cindy" userId="26239436-f244-48ee-9592-488f7c2a36c4" providerId="ADAL" clId="{F5FA4D09-911B-424C-92FE-3F725BC947CA}" dt="2026-05-12T16:08:16.297" v="23458"/>
          <ac:picMkLst>
            <pc:docMk/>
            <pc:sldMk cId="2697360235" sldId="1622"/>
            <ac:picMk id="1026" creationId="{986396C3-D504-11D6-B35C-0FE21F4F4C22}"/>
          </ac:picMkLst>
        </pc:picChg>
      </pc:sldChg>
      <pc:sldChg chg="addSp modSp mod ord">
        <pc:chgData name="Pritchard, Cindy" userId="26239436-f244-48ee-9592-488f7c2a36c4" providerId="ADAL" clId="{F5FA4D09-911B-424C-92FE-3F725BC947CA}" dt="2026-05-13T08:32:48.410" v="26436"/>
        <pc:sldMkLst>
          <pc:docMk/>
          <pc:sldMk cId="3537456924" sldId="1623"/>
        </pc:sldMkLst>
        <pc:spChg chg="add mod">
          <ac:chgData name="Pritchard, Cindy" userId="26239436-f244-48ee-9592-488f7c2a36c4" providerId="ADAL" clId="{F5FA4D09-911B-424C-92FE-3F725BC947CA}" dt="2026-05-12T15:49:36.660" v="23110" actId="20577"/>
          <ac:spMkLst>
            <pc:docMk/>
            <pc:sldMk cId="3537456924" sldId="1623"/>
            <ac:spMk id="4" creationId="{9D54306D-01A2-C1FC-6F45-2884FC91A2BA}"/>
          </ac:spMkLst>
        </pc:spChg>
        <pc:spChg chg="add mod">
          <ac:chgData name="Pritchard, Cindy" userId="26239436-f244-48ee-9592-488f7c2a36c4" providerId="ADAL" clId="{F5FA4D09-911B-424C-92FE-3F725BC947CA}" dt="2026-05-12T15:49:59.155" v="23123" actId="1076"/>
          <ac:spMkLst>
            <pc:docMk/>
            <pc:sldMk cId="3537456924" sldId="1623"/>
            <ac:spMk id="6" creationId="{63AE50A8-7B5F-880D-29D5-99DB3A49F196}"/>
          </ac:spMkLst>
        </pc:spChg>
        <pc:picChg chg="add mod modCrop">
          <ac:chgData name="Pritchard, Cindy" userId="26239436-f244-48ee-9592-488f7c2a36c4" providerId="ADAL" clId="{F5FA4D09-911B-424C-92FE-3F725BC947CA}" dt="2026-05-12T15:49:17.798" v="23079" actId="732"/>
          <ac:picMkLst>
            <pc:docMk/>
            <pc:sldMk cId="3537456924" sldId="1623"/>
            <ac:picMk id="3" creationId="{F83483FC-F5AB-C92E-D4A8-7B4A19AC60EA}"/>
          </ac:picMkLst>
        </pc:picChg>
      </pc:sldChg>
      <pc:sldChg chg="addSp modSp mod ord">
        <pc:chgData name="Pritchard, Cindy" userId="26239436-f244-48ee-9592-488f7c2a36c4" providerId="ADAL" clId="{F5FA4D09-911B-424C-92FE-3F725BC947CA}" dt="2026-05-13T08:33:04.312" v="26444"/>
        <pc:sldMkLst>
          <pc:docMk/>
          <pc:sldMk cId="3054028333" sldId="1624"/>
        </pc:sldMkLst>
        <pc:spChg chg="add mod">
          <ac:chgData name="Pritchard, Cindy" userId="26239436-f244-48ee-9592-488f7c2a36c4" providerId="ADAL" clId="{F5FA4D09-911B-424C-92FE-3F725BC947CA}" dt="2026-05-12T17:00:41.673" v="24427" actId="1076"/>
          <ac:spMkLst>
            <pc:docMk/>
            <pc:sldMk cId="3054028333" sldId="1624"/>
            <ac:spMk id="5" creationId="{EE9F6475-388C-D88C-BDC1-7A0E71071045}"/>
          </ac:spMkLst>
        </pc:spChg>
        <pc:spChg chg="add mod">
          <ac:chgData name="Pritchard, Cindy" userId="26239436-f244-48ee-9592-488f7c2a36c4" providerId="ADAL" clId="{F5FA4D09-911B-424C-92FE-3F725BC947CA}" dt="2026-05-12T17:00:43.854" v="24428" actId="1076"/>
          <ac:spMkLst>
            <pc:docMk/>
            <pc:sldMk cId="3054028333" sldId="1624"/>
            <ac:spMk id="6" creationId="{4761F8A3-3AD7-D4F1-F52E-4B7DCE983853}"/>
          </ac:spMkLst>
        </pc:spChg>
        <pc:picChg chg="add mod">
          <ac:chgData name="Pritchard, Cindy" userId="26239436-f244-48ee-9592-488f7c2a36c4" providerId="ADAL" clId="{F5FA4D09-911B-424C-92FE-3F725BC947CA}" dt="2026-05-12T17:00:37.517" v="24426" actId="1076"/>
          <ac:picMkLst>
            <pc:docMk/>
            <pc:sldMk cId="3054028333" sldId="1624"/>
            <ac:picMk id="3" creationId="{F33129F4-F513-18E7-D933-1EF94D6D8B00}"/>
          </ac:picMkLst>
        </pc:picChg>
      </pc:sldChg>
      <pc:sldChg chg="addSp delSp modSp mod">
        <pc:chgData name="Pritchard, Cindy" userId="26239436-f244-48ee-9592-488f7c2a36c4" providerId="ADAL" clId="{F5FA4D09-911B-424C-92FE-3F725BC947CA}" dt="2026-05-12T16:37:27.541" v="23943" actId="1076"/>
        <pc:sldMkLst>
          <pc:docMk/>
          <pc:sldMk cId="4224268186" sldId="1625"/>
        </pc:sldMkLst>
        <pc:spChg chg="add mod">
          <ac:chgData name="Pritchard, Cindy" userId="26239436-f244-48ee-9592-488f7c2a36c4" providerId="ADAL" clId="{F5FA4D09-911B-424C-92FE-3F725BC947CA}" dt="2026-05-12T16:36:55.643" v="23931" actId="403"/>
          <ac:spMkLst>
            <pc:docMk/>
            <pc:sldMk cId="4224268186" sldId="1625"/>
            <ac:spMk id="6" creationId="{74C2634A-3277-C7D2-0AF9-946223FB634C}"/>
          </ac:spMkLst>
        </pc:spChg>
        <pc:spChg chg="add mod">
          <ac:chgData name="Pritchard, Cindy" userId="26239436-f244-48ee-9592-488f7c2a36c4" providerId="ADAL" clId="{F5FA4D09-911B-424C-92FE-3F725BC947CA}" dt="2026-05-12T16:37:27.541" v="23943" actId="1076"/>
          <ac:spMkLst>
            <pc:docMk/>
            <pc:sldMk cId="4224268186" sldId="1625"/>
            <ac:spMk id="8" creationId="{3270D27C-DBA5-9CAE-5B14-DCAE3BC40532}"/>
          </ac:spMkLst>
        </pc:spChg>
        <pc:picChg chg="add mod">
          <ac:chgData name="Pritchard, Cindy" userId="26239436-f244-48ee-9592-488f7c2a36c4" providerId="ADAL" clId="{F5FA4D09-911B-424C-92FE-3F725BC947CA}" dt="2026-05-12T16:37:10.497" v="23933" actId="1076"/>
          <ac:picMkLst>
            <pc:docMk/>
            <pc:sldMk cId="4224268186" sldId="1625"/>
            <ac:picMk id="3" creationId="{BFB8FF36-417A-5578-2787-A45432D481C5}"/>
          </ac:picMkLst>
        </pc:picChg>
      </pc:sldChg>
      <pc:sldChg chg="addSp modSp mod ord">
        <pc:chgData name="Pritchard, Cindy" userId="26239436-f244-48ee-9592-488f7c2a36c4" providerId="ADAL" clId="{F5FA4D09-911B-424C-92FE-3F725BC947CA}" dt="2026-05-13T09:06:23.208" v="28356"/>
        <pc:sldMkLst>
          <pc:docMk/>
          <pc:sldMk cId="236420398" sldId="1626"/>
        </pc:sldMkLst>
        <pc:spChg chg="add mod">
          <ac:chgData name="Pritchard, Cindy" userId="26239436-f244-48ee-9592-488f7c2a36c4" providerId="ADAL" clId="{F5FA4D09-911B-424C-92FE-3F725BC947CA}" dt="2026-05-12T16:13:51.610" v="23824" actId="14100"/>
          <ac:spMkLst>
            <pc:docMk/>
            <pc:sldMk cId="236420398" sldId="1626"/>
            <ac:spMk id="7" creationId="{84ACD084-E11A-C544-D2D7-D8DB4D7BE8EB}"/>
          </ac:spMkLst>
        </pc:spChg>
        <pc:picChg chg="add mod">
          <ac:chgData name="Pritchard, Cindy" userId="26239436-f244-48ee-9592-488f7c2a36c4" providerId="ADAL" clId="{F5FA4D09-911B-424C-92FE-3F725BC947CA}" dt="2026-05-12T16:13:11.179" v="23809" actId="1076"/>
          <ac:picMkLst>
            <pc:docMk/>
            <pc:sldMk cId="236420398" sldId="1626"/>
            <ac:picMk id="3" creationId="{73929926-B6AE-2EAB-3CB1-2028EFC7FBF9}"/>
          </ac:picMkLst>
        </pc:picChg>
        <pc:picChg chg="add mod">
          <ac:chgData name="Pritchard, Cindy" userId="26239436-f244-48ee-9592-488f7c2a36c4" providerId="ADAL" clId="{F5FA4D09-911B-424C-92FE-3F725BC947CA}" dt="2026-05-12T16:13:33.951" v="23812" actId="14100"/>
          <ac:picMkLst>
            <pc:docMk/>
            <pc:sldMk cId="236420398" sldId="1626"/>
            <ac:picMk id="5" creationId="{EE7BC499-CC03-13E5-3877-DB29F829B787}"/>
          </ac:picMkLst>
        </pc:picChg>
      </pc:sldChg>
      <pc:sldChg chg="addSp delSp modSp add mod ord">
        <pc:chgData name="Pritchard, Cindy" userId="26239436-f244-48ee-9592-488f7c2a36c4" providerId="ADAL" clId="{F5FA4D09-911B-424C-92FE-3F725BC947CA}" dt="2026-05-13T13:05:15.459" v="29614"/>
        <pc:sldMkLst>
          <pc:docMk/>
          <pc:sldMk cId="1581303444" sldId="1627"/>
        </pc:sldMkLst>
        <pc:spChg chg="add mod">
          <ac:chgData name="Pritchard, Cindy" userId="26239436-f244-48ee-9592-488f7c2a36c4" providerId="ADAL" clId="{F5FA4D09-911B-424C-92FE-3F725BC947CA}" dt="2026-05-06T07:38:57.579" v="22580" actId="14100"/>
          <ac:spMkLst>
            <pc:docMk/>
            <pc:sldMk cId="1581303444" sldId="1627"/>
            <ac:spMk id="7" creationId="{E54A1AE5-E163-8D07-38EC-926FD671CDC1}"/>
          </ac:spMkLst>
        </pc:spChg>
        <pc:picChg chg="add mod">
          <ac:chgData name="Pritchard, Cindy" userId="26239436-f244-48ee-9592-488f7c2a36c4" providerId="ADAL" clId="{F5FA4D09-911B-424C-92FE-3F725BC947CA}" dt="2026-05-06T07:36:08.927" v="22562" actId="14100"/>
          <ac:picMkLst>
            <pc:docMk/>
            <pc:sldMk cId="1581303444" sldId="1627"/>
            <ac:picMk id="3" creationId="{0FE99BEB-576B-5BC6-AB8B-1C5BA1180A87}"/>
          </ac:picMkLst>
        </pc:picChg>
        <pc:picChg chg="add mod">
          <ac:chgData name="Pritchard, Cindy" userId="26239436-f244-48ee-9592-488f7c2a36c4" providerId="ADAL" clId="{F5FA4D09-911B-424C-92FE-3F725BC947CA}" dt="2026-05-06T07:38:51.982" v="22578" actId="1076"/>
          <ac:picMkLst>
            <pc:docMk/>
            <pc:sldMk cId="1581303444" sldId="1627"/>
            <ac:picMk id="5" creationId="{8FC4D298-C716-3BFA-F6C1-5E0A66CED4A1}"/>
          </ac:picMkLst>
        </pc:picChg>
        <pc:picChg chg="add mod">
          <ac:chgData name="Pritchard, Cindy" userId="26239436-f244-48ee-9592-488f7c2a36c4" providerId="ADAL" clId="{F5FA4D09-911B-424C-92FE-3F725BC947CA}" dt="2026-05-06T07:40:10.648" v="22585" actId="1076"/>
          <ac:picMkLst>
            <pc:docMk/>
            <pc:sldMk cId="1581303444" sldId="1627"/>
            <ac:picMk id="9" creationId="{C4393574-6508-BAB5-291E-918DEEEDAFC7}"/>
          </ac:picMkLst>
        </pc:picChg>
      </pc:sldChg>
      <pc:sldChg chg="addSp delSp modSp new mod ord">
        <pc:chgData name="Pritchard, Cindy" userId="26239436-f244-48ee-9592-488f7c2a36c4" providerId="ADAL" clId="{F5FA4D09-911B-424C-92FE-3F725BC947CA}" dt="2026-05-18T13:15:51.034" v="29867"/>
        <pc:sldMkLst>
          <pc:docMk/>
          <pc:sldMk cId="3922140970" sldId="1629"/>
        </pc:sldMkLst>
        <pc:spChg chg="mod">
          <ac:chgData name="Pritchard, Cindy" userId="26239436-f244-48ee-9592-488f7c2a36c4" providerId="ADAL" clId="{F5FA4D09-911B-424C-92FE-3F725BC947CA}" dt="2026-04-29T11:37:20.974" v="22173" actId="207"/>
          <ac:spMkLst>
            <pc:docMk/>
            <pc:sldMk cId="3922140970" sldId="1629"/>
            <ac:spMk id="2" creationId="{0FEB1543-27F5-D4B3-533B-FB574EE3FD6B}"/>
          </ac:spMkLst>
        </pc:spChg>
        <pc:spChg chg="add mod">
          <ac:chgData name="Pritchard, Cindy" userId="26239436-f244-48ee-9592-488f7c2a36c4" providerId="ADAL" clId="{F5FA4D09-911B-424C-92FE-3F725BC947CA}" dt="2026-05-18T13:15:51.034" v="29867"/>
          <ac:spMkLst>
            <pc:docMk/>
            <pc:sldMk cId="3922140970" sldId="1629"/>
            <ac:spMk id="3" creationId="{6713125D-2AAA-FD86-237D-19EBC13A8CF6}"/>
          </ac:spMkLst>
        </pc:spChg>
        <pc:spChg chg="add del mod">
          <ac:chgData name="Pritchard, Cindy" userId="26239436-f244-48ee-9592-488f7c2a36c4" providerId="ADAL" clId="{F5FA4D09-911B-424C-92FE-3F725BC947CA}" dt="2026-05-18T13:15:50.385" v="29866" actId="478"/>
          <ac:spMkLst>
            <pc:docMk/>
            <pc:sldMk cId="3922140970" sldId="1629"/>
            <ac:spMk id="6" creationId="{5BC36ADD-B0E0-83CE-15E9-D2EDC0A9753F}"/>
          </ac:spMkLst>
        </pc:spChg>
        <pc:spChg chg="add del mod">
          <ac:chgData name="Pritchard, Cindy" userId="26239436-f244-48ee-9592-488f7c2a36c4" providerId="ADAL" clId="{F5FA4D09-911B-424C-92FE-3F725BC947CA}" dt="2026-05-18T13:15:47.747" v="29865" actId="21"/>
          <ac:spMkLst>
            <pc:docMk/>
            <pc:sldMk cId="3922140970" sldId="1629"/>
            <ac:spMk id="7" creationId="{6713125D-2AAA-FD86-237D-19EBC13A8CF6}"/>
          </ac:spMkLst>
        </pc:spChg>
        <pc:picChg chg="add mod">
          <ac:chgData name="Pritchard, Cindy" userId="26239436-f244-48ee-9592-488f7c2a36c4" providerId="ADAL" clId="{F5FA4D09-911B-424C-92FE-3F725BC947CA}" dt="2026-05-13T09:22:05.845" v="28693" actId="14100"/>
          <ac:picMkLst>
            <pc:docMk/>
            <pc:sldMk cId="3922140970" sldId="1629"/>
            <ac:picMk id="4" creationId="{F4203048-7A2B-D2DA-6602-F6B4F7940667}"/>
          </ac:picMkLst>
        </pc:picChg>
        <pc:picChg chg="add mod">
          <ac:chgData name="Pritchard, Cindy" userId="26239436-f244-48ee-9592-488f7c2a36c4" providerId="ADAL" clId="{F5FA4D09-911B-424C-92FE-3F725BC947CA}" dt="2026-04-29T11:37:10.067" v="22170" actId="14100"/>
          <ac:picMkLst>
            <pc:docMk/>
            <pc:sldMk cId="3922140970" sldId="1629"/>
            <ac:picMk id="1026" creationId="{A5B1EBBB-4C11-9DED-3F6F-DF10C4CF668A}"/>
          </ac:picMkLst>
        </pc:picChg>
      </pc:sldChg>
      <pc:sldChg chg="addSp delSp modSp new mod ord">
        <pc:chgData name="Pritchard, Cindy" userId="26239436-f244-48ee-9592-488f7c2a36c4" providerId="ADAL" clId="{F5FA4D09-911B-424C-92FE-3F725BC947CA}" dt="2026-05-13T13:05:15.459" v="29614"/>
        <pc:sldMkLst>
          <pc:docMk/>
          <pc:sldMk cId="203512875" sldId="1630"/>
        </pc:sldMkLst>
        <pc:spChg chg="add mod">
          <ac:chgData name="Pritchard, Cindy" userId="26239436-f244-48ee-9592-488f7c2a36c4" providerId="ADAL" clId="{F5FA4D09-911B-424C-92FE-3F725BC947CA}" dt="2026-05-06T09:19:20.143" v="22656" actId="207"/>
          <ac:spMkLst>
            <pc:docMk/>
            <pc:sldMk cId="203512875" sldId="1630"/>
            <ac:spMk id="6" creationId="{88FE1CE0-BFB1-AEBB-F855-013AEF2EA7CC}"/>
          </ac:spMkLst>
        </pc:spChg>
        <pc:spChg chg="add mod">
          <ac:chgData name="Pritchard, Cindy" userId="26239436-f244-48ee-9592-488f7c2a36c4" providerId="ADAL" clId="{F5FA4D09-911B-424C-92FE-3F725BC947CA}" dt="2026-05-06T09:20:38.481" v="22685" actId="14100"/>
          <ac:spMkLst>
            <pc:docMk/>
            <pc:sldMk cId="203512875" sldId="1630"/>
            <ac:spMk id="12" creationId="{B54B9B9B-E0E5-4938-C9C2-1C2E1B7634A1}"/>
          </ac:spMkLst>
        </pc:spChg>
        <pc:picChg chg="add mod">
          <ac:chgData name="Pritchard, Cindy" userId="26239436-f244-48ee-9592-488f7c2a36c4" providerId="ADAL" clId="{F5FA4D09-911B-424C-92FE-3F725BC947CA}" dt="2026-05-06T09:20:10.509" v="22662" actId="1076"/>
          <ac:picMkLst>
            <pc:docMk/>
            <pc:sldMk cId="203512875" sldId="1630"/>
            <ac:picMk id="5" creationId="{00470AD1-93F8-A582-17FE-9E7917B70A1C}"/>
          </ac:picMkLst>
        </pc:picChg>
        <pc:picChg chg="add mod">
          <ac:chgData name="Pritchard, Cindy" userId="26239436-f244-48ee-9592-488f7c2a36c4" providerId="ADAL" clId="{F5FA4D09-911B-424C-92FE-3F725BC947CA}" dt="2026-05-06T09:19:46.389" v="22660" actId="1076"/>
          <ac:picMkLst>
            <pc:docMk/>
            <pc:sldMk cId="203512875" sldId="1630"/>
            <ac:picMk id="8" creationId="{8EDC3AE4-657E-6B9F-4F59-DC490408D634}"/>
          </ac:picMkLst>
        </pc:picChg>
      </pc:sldChg>
      <pc:sldChg chg="add ord">
        <pc:chgData name="Pritchard, Cindy" userId="26239436-f244-48ee-9592-488f7c2a36c4" providerId="ADAL" clId="{F5FA4D09-911B-424C-92FE-3F725BC947CA}" dt="2026-05-13T08:32:27.332" v="26430"/>
        <pc:sldMkLst>
          <pc:docMk/>
          <pc:sldMk cId="2418519122" sldId="1631"/>
        </pc:sldMkLst>
      </pc:sldChg>
      <pc:sldChg chg="addSp delSp modSp new mod ord">
        <pc:chgData name="Pritchard, Cindy" userId="26239436-f244-48ee-9592-488f7c2a36c4" providerId="ADAL" clId="{F5FA4D09-911B-424C-92FE-3F725BC947CA}" dt="2026-05-12T17:29:36.322" v="24740"/>
        <pc:sldMkLst>
          <pc:docMk/>
          <pc:sldMk cId="2809598072" sldId="1632"/>
        </pc:sldMkLst>
        <pc:spChg chg="add mod">
          <ac:chgData name="Pritchard, Cindy" userId="26239436-f244-48ee-9592-488f7c2a36c4" providerId="ADAL" clId="{F5FA4D09-911B-424C-92FE-3F725BC947CA}" dt="2026-05-12T15:03:32.333" v="22729" actId="1076"/>
          <ac:spMkLst>
            <pc:docMk/>
            <pc:sldMk cId="2809598072" sldId="1632"/>
            <ac:spMk id="7" creationId="{B13808D4-8222-5EB0-5AE2-7584394B0620}"/>
          </ac:spMkLst>
        </pc:spChg>
        <pc:spChg chg="add mod">
          <ac:chgData name="Pritchard, Cindy" userId="26239436-f244-48ee-9592-488f7c2a36c4" providerId="ADAL" clId="{F5FA4D09-911B-424C-92FE-3F725BC947CA}" dt="2026-05-12T15:03:40.809" v="22732" actId="1076"/>
          <ac:spMkLst>
            <pc:docMk/>
            <pc:sldMk cId="2809598072" sldId="1632"/>
            <ac:spMk id="9" creationId="{E2FEF7F7-26B0-8F40-1D66-24EB1F0E66E4}"/>
          </ac:spMkLst>
        </pc:spChg>
        <pc:picChg chg="add mod">
          <ac:chgData name="Pritchard, Cindy" userId="26239436-f244-48ee-9592-488f7c2a36c4" providerId="ADAL" clId="{F5FA4D09-911B-424C-92FE-3F725BC947CA}" dt="2026-05-12T15:03:29.756" v="22728" actId="14100"/>
          <ac:picMkLst>
            <pc:docMk/>
            <pc:sldMk cId="2809598072" sldId="1632"/>
            <ac:picMk id="5" creationId="{57BB3244-6720-9FCA-2298-91A0784E7D1B}"/>
          </ac:picMkLst>
        </pc:picChg>
      </pc:sldChg>
      <pc:sldChg chg="addSp delSp modSp new mod modNotesTx">
        <pc:chgData name="Pritchard, Cindy" userId="26239436-f244-48ee-9592-488f7c2a36c4" providerId="ADAL" clId="{F5FA4D09-911B-424C-92FE-3F725BC947CA}" dt="2026-05-12T16:58:38.685" v="24408" actId="1076"/>
        <pc:sldMkLst>
          <pc:docMk/>
          <pc:sldMk cId="896973443" sldId="1634"/>
        </pc:sldMkLst>
        <pc:spChg chg="add mod">
          <ac:chgData name="Pritchard, Cindy" userId="26239436-f244-48ee-9592-488f7c2a36c4" providerId="ADAL" clId="{F5FA4D09-911B-424C-92FE-3F725BC947CA}" dt="2026-05-12T16:58:02.955" v="24404" actId="403"/>
          <ac:spMkLst>
            <pc:docMk/>
            <pc:sldMk cId="896973443" sldId="1634"/>
            <ac:spMk id="5" creationId="{86C14593-1938-AFD1-8837-F0503250D236}"/>
          </ac:spMkLst>
        </pc:spChg>
        <pc:picChg chg="add mod">
          <ac:chgData name="Pritchard, Cindy" userId="26239436-f244-48ee-9592-488f7c2a36c4" providerId="ADAL" clId="{F5FA4D09-911B-424C-92FE-3F725BC947CA}" dt="2026-05-12T16:57:37.768" v="24395" actId="1076"/>
          <ac:picMkLst>
            <pc:docMk/>
            <pc:sldMk cId="896973443" sldId="1634"/>
            <ac:picMk id="4" creationId="{FFCEA0C3-3DBC-0990-F9BA-BBBA15375050}"/>
          </ac:picMkLst>
        </pc:picChg>
        <pc:picChg chg="add mod">
          <ac:chgData name="Pritchard, Cindy" userId="26239436-f244-48ee-9592-488f7c2a36c4" providerId="ADAL" clId="{F5FA4D09-911B-424C-92FE-3F725BC947CA}" dt="2026-05-12T16:58:38.685" v="24408" actId="1076"/>
          <ac:picMkLst>
            <pc:docMk/>
            <pc:sldMk cId="896973443" sldId="1634"/>
            <ac:picMk id="8" creationId="{9446D30C-6297-F131-D226-5F8EC638A3A4}"/>
          </ac:picMkLst>
        </pc:picChg>
      </pc:sldChg>
      <pc:sldChg chg="addSp delSp modSp add mod">
        <pc:chgData name="Pritchard, Cindy" userId="26239436-f244-48ee-9592-488f7c2a36c4" providerId="ADAL" clId="{F5FA4D09-911B-424C-92FE-3F725BC947CA}" dt="2026-05-12T17:22:02.823" v="24671" actId="403"/>
        <pc:sldMkLst>
          <pc:docMk/>
          <pc:sldMk cId="2617767261" sldId="1635"/>
        </pc:sldMkLst>
        <pc:spChg chg="add mod">
          <ac:chgData name="Pritchard, Cindy" userId="26239436-f244-48ee-9592-488f7c2a36c4" providerId="ADAL" clId="{F5FA4D09-911B-424C-92FE-3F725BC947CA}" dt="2026-05-12T17:22:02.823" v="24671" actId="403"/>
          <ac:spMkLst>
            <pc:docMk/>
            <pc:sldMk cId="2617767261" sldId="1635"/>
            <ac:spMk id="12" creationId="{05A1E38E-B602-D338-0AB1-1B51F5086209}"/>
          </ac:spMkLst>
        </pc:spChg>
        <pc:picChg chg="add mod">
          <ac:chgData name="Pritchard, Cindy" userId="26239436-f244-48ee-9592-488f7c2a36c4" providerId="ADAL" clId="{F5FA4D09-911B-424C-92FE-3F725BC947CA}" dt="2026-05-12T17:21:44.357" v="24659" actId="1076"/>
          <ac:picMkLst>
            <pc:docMk/>
            <pc:sldMk cId="2617767261" sldId="1635"/>
            <ac:picMk id="3" creationId="{1069FA5F-35F1-5397-8346-C83B4D7D257B}"/>
          </ac:picMkLst>
        </pc:picChg>
        <pc:picChg chg="add mod">
          <ac:chgData name="Pritchard, Cindy" userId="26239436-f244-48ee-9592-488f7c2a36c4" providerId="ADAL" clId="{F5FA4D09-911B-424C-92FE-3F725BC947CA}" dt="2026-05-12T17:21:31.957" v="24652" actId="1076"/>
          <ac:picMkLst>
            <pc:docMk/>
            <pc:sldMk cId="2617767261" sldId="1635"/>
            <ac:picMk id="7" creationId="{14CA9FCF-44D4-0606-E506-8F48B31F6B9A}"/>
          </ac:picMkLst>
        </pc:picChg>
        <pc:picChg chg="add mod">
          <ac:chgData name="Pritchard, Cindy" userId="26239436-f244-48ee-9592-488f7c2a36c4" providerId="ADAL" clId="{F5FA4D09-911B-424C-92FE-3F725BC947CA}" dt="2026-05-12T17:21:42.090" v="24658" actId="1076"/>
          <ac:picMkLst>
            <pc:docMk/>
            <pc:sldMk cId="2617767261" sldId="1635"/>
            <ac:picMk id="10" creationId="{29205750-1C6D-FDD5-E37F-E09E3CE0F509}"/>
          </ac:picMkLst>
        </pc:picChg>
      </pc:sldChg>
      <pc:sldChg chg="addSp delSp modSp new mod ord">
        <pc:chgData name="Pritchard, Cindy" userId="26239436-f244-48ee-9592-488f7c2a36c4" providerId="ADAL" clId="{F5FA4D09-911B-424C-92FE-3F725BC947CA}" dt="2026-05-13T08:33:59.744" v="26466"/>
        <pc:sldMkLst>
          <pc:docMk/>
          <pc:sldMk cId="1062461679" sldId="1636"/>
        </pc:sldMkLst>
        <pc:spChg chg="add mod">
          <ac:chgData name="Pritchard, Cindy" userId="26239436-f244-48ee-9592-488f7c2a36c4" providerId="ADAL" clId="{F5FA4D09-911B-424C-92FE-3F725BC947CA}" dt="2026-05-13T07:28:49.951" v="25355" actId="208"/>
          <ac:spMkLst>
            <pc:docMk/>
            <pc:sldMk cId="1062461679" sldId="1636"/>
            <ac:spMk id="6" creationId="{0273D554-0F8C-8B6D-9CE3-A8D8C79B4E22}"/>
          </ac:spMkLst>
        </pc:spChg>
        <pc:spChg chg="add mod">
          <ac:chgData name="Pritchard, Cindy" userId="26239436-f244-48ee-9592-488f7c2a36c4" providerId="ADAL" clId="{F5FA4D09-911B-424C-92FE-3F725BC947CA}" dt="2026-05-13T07:29:05.572" v="25369" actId="14100"/>
          <ac:spMkLst>
            <pc:docMk/>
            <pc:sldMk cId="1062461679" sldId="1636"/>
            <ac:spMk id="8" creationId="{80F21898-2F55-6D70-8554-D3976298039D}"/>
          </ac:spMkLst>
        </pc:spChg>
        <pc:picChg chg="add mod">
          <ac:chgData name="Pritchard, Cindy" userId="26239436-f244-48ee-9592-488f7c2a36c4" providerId="ADAL" clId="{F5FA4D09-911B-424C-92FE-3F725BC947CA}" dt="2026-05-13T07:26:54.579" v="24765" actId="14100"/>
          <ac:picMkLst>
            <pc:docMk/>
            <pc:sldMk cId="1062461679" sldId="1636"/>
            <ac:picMk id="5" creationId="{E37EEFC4-3D11-3F75-E815-1903F2DD87CA}"/>
          </ac:picMkLst>
        </pc:picChg>
      </pc:sldChg>
      <pc:sldChg chg="addSp delSp modSp new mod ord modNotesTx">
        <pc:chgData name="Pritchard, Cindy" userId="26239436-f244-48ee-9592-488f7c2a36c4" providerId="ADAL" clId="{F5FA4D09-911B-424C-92FE-3F725BC947CA}" dt="2026-05-13T08:33:39.828" v="26460"/>
        <pc:sldMkLst>
          <pc:docMk/>
          <pc:sldMk cId="2173720166" sldId="1637"/>
        </pc:sldMkLst>
        <pc:spChg chg="add mod">
          <ac:chgData name="Pritchard, Cindy" userId="26239436-f244-48ee-9592-488f7c2a36c4" providerId="ADAL" clId="{F5FA4D09-911B-424C-92FE-3F725BC947CA}" dt="2026-05-13T07:46:32.332" v="25405" actId="115"/>
          <ac:spMkLst>
            <pc:docMk/>
            <pc:sldMk cId="2173720166" sldId="1637"/>
            <ac:spMk id="4" creationId="{F030CF68-F74E-C372-E71C-B0F3770B6E09}"/>
          </ac:spMkLst>
        </pc:spChg>
        <pc:spChg chg="add mod">
          <ac:chgData name="Pritchard, Cindy" userId="26239436-f244-48ee-9592-488f7c2a36c4" providerId="ADAL" clId="{F5FA4D09-911B-424C-92FE-3F725BC947CA}" dt="2026-05-13T07:46:24.709" v="25403" actId="14100"/>
          <ac:spMkLst>
            <pc:docMk/>
            <pc:sldMk cId="2173720166" sldId="1637"/>
            <ac:spMk id="8" creationId="{96B3CD17-30EB-F8B3-3D75-C22083977E2F}"/>
          </ac:spMkLst>
        </pc:spChg>
        <pc:picChg chg="add mod">
          <ac:chgData name="Pritchard, Cindy" userId="26239436-f244-48ee-9592-488f7c2a36c4" providerId="ADAL" clId="{F5FA4D09-911B-424C-92FE-3F725BC947CA}" dt="2026-05-13T07:46:40.718" v="25406" actId="1076"/>
          <ac:picMkLst>
            <pc:docMk/>
            <pc:sldMk cId="2173720166" sldId="1637"/>
            <ac:picMk id="6" creationId="{9B60A1CE-BAB4-10E5-AE02-978D68F11F0D}"/>
          </ac:picMkLst>
        </pc:picChg>
      </pc:sldChg>
      <pc:sldChg chg="addSp delSp modSp new mod">
        <pc:chgData name="Pritchard, Cindy" userId="26239436-f244-48ee-9592-488f7c2a36c4" providerId="ADAL" clId="{F5FA4D09-911B-424C-92FE-3F725BC947CA}" dt="2026-05-13T09:49:57.879" v="29160" actId="1076"/>
        <pc:sldMkLst>
          <pc:docMk/>
          <pc:sldMk cId="4055816976" sldId="1638"/>
        </pc:sldMkLst>
        <pc:spChg chg="add mod">
          <ac:chgData name="Pritchard, Cindy" userId="26239436-f244-48ee-9592-488f7c2a36c4" providerId="ADAL" clId="{F5FA4D09-911B-424C-92FE-3F725BC947CA}" dt="2026-05-13T09:47:39.501" v="28986" actId="1076"/>
          <ac:spMkLst>
            <pc:docMk/>
            <pc:sldMk cId="4055816976" sldId="1638"/>
            <ac:spMk id="5" creationId="{F189D56F-A265-60F8-83DA-A7FB0577BA51}"/>
          </ac:spMkLst>
        </pc:spChg>
        <pc:spChg chg="add mod">
          <ac:chgData name="Pritchard, Cindy" userId="26239436-f244-48ee-9592-488f7c2a36c4" providerId="ADAL" clId="{F5FA4D09-911B-424C-92FE-3F725BC947CA}" dt="2026-05-13T09:49:57.879" v="29160" actId="1076"/>
          <ac:spMkLst>
            <pc:docMk/>
            <pc:sldMk cId="4055816976" sldId="1638"/>
            <ac:spMk id="6" creationId="{EC76428D-65C8-B386-F479-4EE70E8F2C3E}"/>
          </ac:spMkLst>
        </pc:spChg>
        <pc:picChg chg="add mod">
          <ac:chgData name="Pritchard, Cindy" userId="26239436-f244-48ee-9592-488f7c2a36c4" providerId="ADAL" clId="{F5FA4D09-911B-424C-92FE-3F725BC947CA}" dt="2026-05-13T09:49:49.920" v="29157" actId="1076"/>
          <ac:picMkLst>
            <pc:docMk/>
            <pc:sldMk cId="4055816976" sldId="1638"/>
            <ac:picMk id="8" creationId="{49F71996-DCB8-D244-8A69-48A9A76A6FC9}"/>
          </ac:picMkLst>
        </pc:picChg>
      </pc:sldChg>
      <pc:sldChg chg="addSp delSp modSp add mod">
        <pc:chgData name="Pritchard, Cindy" userId="26239436-f244-48ee-9592-488f7c2a36c4" providerId="ADAL" clId="{F5FA4D09-911B-424C-92FE-3F725BC947CA}" dt="2026-05-14T07:21:13.562" v="29862" actId="207"/>
        <pc:sldMkLst>
          <pc:docMk/>
          <pc:sldMk cId="1995431859" sldId="1639"/>
        </pc:sldMkLst>
        <pc:spChg chg="add mod">
          <ac:chgData name="Pritchard, Cindy" userId="26239436-f244-48ee-9592-488f7c2a36c4" providerId="ADAL" clId="{F5FA4D09-911B-424C-92FE-3F725BC947CA}" dt="2026-05-14T07:21:01.493" v="29856" actId="1076"/>
          <ac:spMkLst>
            <pc:docMk/>
            <pc:sldMk cId="1995431859" sldId="1639"/>
            <ac:spMk id="7" creationId="{91B1E124-52D7-E37E-FECD-B210E219CAC7}"/>
          </ac:spMkLst>
        </pc:spChg>
        <pc:spChg chg="add mod">
          <ac:chgData name="Pritchard, Cindy" userId="26239436-f244-48ee-9592-488f7c2a36c4" providerId="ADAL" clId="{F5FA4D09-911B-424C-92FE-3F725BC947CA}" dt="2026-05-14T07:21:13.562" v="29862" actId="207"/>
          <ac:spMkLst>
            <pc:docMk/>
            <pc:sldMk cId="1995431859" sldId="1639"/>
            <ac:spMk id="9" creationId="{CCD05641-57EB-1FEE-B83F-68F02ED7A554}"/>
          </ac:spMkLst>
        </pc:spChg>
        <pc:picChg chg="add mod">
          <ac:chgData name="Pritchard, Cindy" userId="26239436-f244-48ee-9592-488f7c2a36c4" providerId="ADAL" clId="{F5FA4D09-911B-424C-92FE-3F725BC947CA}" dt="2026-05-14T07:19:33.896" v="29837" actId="1076"/>
          <ac:picMkLst>
            <pc:docMk/>
            <pc:sldMk cId="1995431859" sldId="1639"/>
            <ac:picMk id="3" creationId="{61272A0D-2DDA-406A-9062-E1B997652A6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B6544F-CDAC-416F-AAAE-A84A8E3272F4}" type="datetimeFigureOut">
              <a:rPr lang="en-GB" smtClean="0"/>
              <a:t>18/05/2026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491DC0-483B-423F-A2E3-B8C8FB14D9CB}" type="slidenum">
              <a:rPr lang="en-GB" smtClean="0"/>
              <a:t>‹#›</a:t>
            </a:fld>
            <a:endParaRPr lang="en-GB" dirty="0"/>
          </a:p>
        </p:txBody>
      </p:sp>
    </p:spTree>
    <p:extLst>
      <p:ext uri="{BB962C8B-B14F-4D97-AF65-F5344CB8AC3E}">
        <p14:creationId xmlns:p14="http://schemas.microsoft.com/office/powerpoint/2010/main" val="1630635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E0AF00E-D5CE-467E-86C5-C94CD44F677C}" type="slidenum">
              <a:rPr lang="en-GB" smtClean="0"/>
              <a:t>1</a:t>
            </a:fld>
            <a:endParaRPr lang="en-GB" dirty="0"/>
          </a:p>
        </p:txBody>
      </p:sp>
    </p:spTree>
    <p:extLst>
      <p:ext uri="{BB962C8B-B14F-4D97-AF65-F5344CB8AC3E}">
        <p14:creationId xmlns:p14="http://schemas.microsoft.com/office/powerpoint/2010/main" val="479270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b="0" i="0" dirty="0">
                <a:solidFill>
                  <a:srgbClr val="000000"/>
                </a:solidFill>
                <a:effectLst/>
                <a:highlight>
                  <a:srgbClr val="FFFFFF"/>
                </a:highlight>
                <a:latin typeface="Roboto" panose="02000000000000000000" pitchFamily="2" charset="0"/>
              </a:rPr>
              <a:t>Ensure staff are aware that the training materials can be difficult to see and hear. Identify for staff who they should speak to if they are upset or need to talk (this can be identified with the Head prior to update training. </a:t>
            </a:r>
            <a:endParaRPr lang="en-GB" dirty="0"/>
          </a:p>
        </p:txBody>
      </p:sp>
      <p:sp>
        <p:nvSpPr>
          <p:cNvPr id="4" name="Slide Number Placeholder 3"/>
          <p:cNvSpPr>
            <a:spLocks noGrp="1"/>
          </p:cNvSpPr>
          <p:nvPr>
            <p:ph type="sldNum" sz="quarter" idx="5"/>
          </p:nvPr>
        </p:nvSpPr>
        <p:spPr/>
        <p:txBody>
          <a:bodyPr/>
          <a:lstStyle/>
          <a:p>
            <a:fld id="{B5DE938A-B903-421C-BD1C-2C005DFE24ED}" type="slidenum">
              <a:rPr lang="en-GB" smtClean="0"/>
              <a:t>2</a:t>
            </a:fld>
            <a:endParaRPr lang="en-GB" dirty="0"/>
          </a:p>
        </p:txBody>
      </p:sp>
    </p:spTree>
    <p:extLst>
      <p:ext uri="{BB962C8B-B14F-4D97-AF65-F5344CB8AC3E}">
        <p14:creationId xmlns:p14="http://schemas.microsoft.com/office/powerpoint/2010/main" val="2877816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E0AF00E-D5CE-467E-86C5-C94CD44F677C}" type="slidenum">
              <a:rPr lang="en-GB" smtClean="0"/>
              <a:t>3</a:t>
            </a:fld>
            <a:endParaRPr lang="en-GB" dirty="0"/>
          </a:p>
        </p:txBody>
      </p:sp>
    </p:spTree>
    <p:extLst>
      <p:ext uri="{BB962C8B-B14F-4D97-AF65-F5344CB8AC3E}">
        <p14:creationId xmlns:p14="http://schemas.microsoft.com/office/powerpoint/2010/main" val="2871405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4</a:t>
            </a:fld>
            <a:endParaRPr lang="en-GB" dirty="0"/>
          </a:p>
        </p:txBody>
      </p:sp>
    </p:spTree>
    <p:extLst>
      <p:ext uri="{BB962C8B-B14F-4D97-AF65-F5344CB8AC3E}">
        <p14:creationId xmlns:p14="http://schemas.microsoft.com/office/powerpoint/2010/main" val="32392204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5</a:t>
            </a:fld>
            <a:endParaRPr lang="en-GB" dirty="0"/>
          </a:p>
        </p:txBody>
      </p:sp>
    </p:spTree>
    <p:extLst>
      <p:ext uri="{BB962C8B-B14F-4D97-AF65-F5344CB8AC3E}">
        <p14:creationId xmlns:p14="http://schemas.microsoft.com/office/powerpoint/2010/main" val="14289037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C778B-4FBB-C002-19C4-C44A065ECA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A4B102-279E-01E3-B0F8-EFEF7E03EF1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F133A80-720D-A0F5-2E21-DEF65F1A0CF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E4512A5-15C1-7A3C-4204-A5E268102E0F}"/>
              </a:ext>
            </a:extLst>
          </p:cNvPr>
          <p:cNvSpPr>
            <a:spLocks noGrp="1"/>
          </p:cNvSpPr>
          <p:nvPr>
            <p:ph type="sldNum" sz="quarter" idx="5"/>
          </p:nvPr>
        </p:nvSpPr>
        <p:spPr/>
        <p:txBody>
          <a:bodyPr/>
          <a:lstStyle/>
          <a:p>
            <a:fld id="{AE0AF00E-D5CE-467E-86C5-C94CD44F677C}" type="slidenum">
              <a:rPr lang="en-GB" smtClean="0"/>
              <a:t>6</a:t>
            </a:fld>
            <a:endParaRPr lang="en-GB" dirty="0"/>
          </a:p>
        </p:txBody>
      </p:sp>
    </p:spTree>
    <p:extLst>
      <p:ext uri="{BB962C8B-B14F-4D97-AF65-F5344CB8AC3E}">
        <p14:creationId xmlns:p14="http://schemas.microsoft.com/office/powerpoint/2010/main" val="23185774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E0AF00E-D5CE-467E-86C5-C94CD44F677C}" type="slidenum">
              <a:rPr lang="en-GB" smtClean="0"/>
              <a:t>7</a:t>
            </a:fld>
            <a:endParaRPr lang="en-GB" dirty="0"/>
          </a:p>
        </p:txBody>
      </p:sp>
    </p:spTree>
    <p:extLst>
      <p:ext uri="{BB962C8B-B14F-4D97-AF65-F5344CB8AC3E}">
        <p14:creationId xmlns:p14="http://schemas.microsoft.com/office/powerpoint/2010/main" val="40853952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8</a:t>
            </a:fld>
            <a:endParaRPr lang="en-GB" dirty="0"/>
          </a:p>
        </p:txBody>
      </p:sp>
    </p:spTree>
    <p:extLst>
      <p:ext uri="{BB962C8B-B14F-4D97-AF65-F5344CB8AC3E}">
        <p14:creationId xmlns:p14="http://schemas.microsoft.com/office/powerpoint/2010/main" val="38434478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C69A18-4002-CE22-F3E2-D2A2060A90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F653F7-FD99-32D9-6A5D-E3C11C981DB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4DE4711-9766-5A3C-06CA-C3AFAE2AEF0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B59615F-6AF9-3936-9084-5C1EC91838AD}"/>
              </a:ext>
            </a:extLst>
          </p:cNvPr>
          <p:cNvSpPr>
            <a:spLocks noGrp="1"/>
          </p:cNvSpPr>
          <p:nvPr>
            <p:ph type="sldNum" sz="quarter" idx="5"/>
          </p:nvPr>
        </p:nvSpPr>
        <p:spPr/>
        <p:txBody>
          <a:bodyPr/>
          <a:lstStyle/>
          <a:p>
            <a:fld id="{42491DC0-483B-423F-A2E3-B8C8FB14D9CB}" type="slidenum">
              <a:rPr lang="en-GB" smtClean="0"/>
              <a:t>9</a:t>
            </a:fld>
            <a:endParaRPr lang="en-GB" dirty="0"/>
          </a:p>
        </p:txBody>
      </p:sp>
    </p:spTree>
    <p:extLst>
      <p:ext uri="{BB962C8B-B14F-4D97-AF65-F5344CB8AC3E}">
        <p14:creationId xmlns:p14="http://schemas.microsoft.com/office/powerpoint/2010/main" val="37312250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10</a:t>
            </a:fld>
            <a:endParaRPr lang="en-GB" dirty="0"/>
          </a:p>
        </p:txBody>
      </p:sp>
    </p:spTree>
    <p:extLst>
      <p:ext uri="{BB962C8B-B14F-4D97-AF65-F5344CB8AC3E}">
        <p14:creationId xmlns:p14="http://schemas.microsoft.com/office/powerpoint/2010/main" val="31260874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11</a:t>
            </a:fld>
            <a:endParaRPr lang="en-GB" dirty="0"/>
          </a:p>
        </p:txBody>
      </p:sp>
    </p:spTree>
    <p:extLst>
      <p:ext uri="{BB962C8B-B14F-4D97-AF65-F5344CB8AC3E}">
        <p14:creationId xmlns:p14="http://schemas.microsoft.com/office/powerpoint/2010/main" val="22444631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12</a:t>
            </a:fld>
            <a:endParaRPr lang="en-GB" dirty="0"/>
          </a:p>
        </p:txBody>
      </p:sp>
    </p:spTree>
    <p:extLst>
      <p:ext uri="{BB962C8B-B14F-4D97-AF65-F5344CB8AC3E}">
        <p14:creationId xmlns:p14="http://schemas.microsoft.com/office/powerpoint/2010/main" val="25812302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227F8-929B-E8A3-14F1-DD5BB805AA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E3863B-0ED9-FF70-D254-001BE0064DFF}"/>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FF94F2E5-5066-AA78-B471-B3F62CFD3C1C}"/>
              </a:ext>
            </a:extLst>
          </p:cNvPr>
          <p:cNvSpPr>
            <a:spLocks noGrp="1"/>
          </p:cNvSpPr>
          <p:nvPr>
            <p:ph type="body" idx="1"/>
          </p:nvPr>
        </p:nvSpPr>
        <p:spPr/>
        <p:txBody>
          <a:bodyPr/>
          <a:lstStyle/>
          <a:p>
            <a:br>
              <a:rPr lang="en-GB" dirty="0"/>
            </a:br>
            <a:endParaRPr lang="en-GB" dirty="0"/>
          </a:p>
        </p:txBody>
      </p:sp>
      <p:sp>
        <p:nvSpPr>
          <p:cNvPr id="4" name="Slide Number Placeholder 3">
            <a:extLst>
              <a:ext uri="{FF2B5EF4-FFF2-40B4-BE49-F238E27FC236}">
                <a16:creationId xmlns:a16="http://schemas.microsoft.com/office/drawing/2014/main" id="{EB17510E-B400-570A-E120-891DCB1C609C}"/>
              </a:ext>
            </a:extLst>
          </p:cNvPr>
          <p:cNvSpPr>
            <a:spLocks noGrp="1"/>
          </p:cNvSpPr>
          <p:nvPr>
            <p:ph type="sldNum" sz="quarter" idx="5"/>
          </p:nvPr>
        </p:nvSpPr>
        <p:spPr/>
        <p:txBody>
          <a:bodyPr/>
          <a:lstStyle/>
          <a:p>
            <a:fld id="{42491DC0-483B-423F-A2E3-B8C8FB14D9CB}" type="slidenum">
              <a:rPr lang="en-GB" smtClean="0"/>
              <a:t>13</a:t>
            </a:fld>
            <a:endParaRPr lang="en-GB" dirty="0"/>
          </a:p>
        </p:txBody>
      </p:sp>
    </p:spTree>
    <p:extLst>
      <p:ext uri="{BB962C8B-B14F-4D97-AF65-F5344CB8AC3E}">
        <p14:creationId xmlns:p14="http://schemas.microsoft.com/office/powerpoint/2010/main" val="11940634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15</a:t>
            </a:fld>
            <a:endParaRPr lang="en-GB" dirty="0"/>
          </a:p>
        </p:txBody>
      </p:sp>
    </p:spTree>
    <p:extLst>
      <p:ext uri="{BB962C8B-B14F-4D97-AF65-F5344CB8AC3E}">
        <p14:creationId xmlns:p14="http://schemas.microsoft.com/office/powerpoint/2010/main" val="2256708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29CC08-48E8-2256-3C56-8B310F1AB8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C9E926-ED96-30A2-F376-D6C4C7BD89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0752DA-C2FD-A42B-289F-921E02F1D98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4A3B7CC-88F2-0E0B-63DF-0F95B40CF186}"/>
              </a:ext>
            </a:extLst>
          </p:cNvPr>
          <p:cNvSpPr>
            <a:spLocks noGrp="1"/>
          </p:cNvSpPr>
          <p:nvPr>
            <p:ph type="sldNum" sz="quarter" idx="5"/>
          </p:nvPr>
        </p:nvSpPr>
        <p:spPr/>
        <p:txBody>
          <a:bodyPr/>
          <a:lstStyle/>
          <a:p>
            <a:fld id="{42491DC0-483B-423F-A2E3-B8C8FB14D9CB}" type="slidenum">
              <a:rPr lang="en-GB" smtClean="0"/>
              <a:t>16</a:t>
            </a:fld>
            <a:endParaRPr lang="en-GB" dirty="0"/>
          </a:p>
        </p:txBody>
      </p:sp>
    </p:spTree>
    <p:extLst>
      <p:ext uri="{BB962C8B-B14F-4D97-AF65-F5344CB8AC3E}">
        <p14:creationId xmlns:p14="http://schemas.microsoft.com/office/powerpoint/2010/main" val="15581870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2ECF6-90AE-9E79-C2F7-51C65C713C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8B44F1-E33B-F5A5-7D27-5253AEB4F6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1B2A91-3E22-545D-40AA-B83D290EC9C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1318A6B-3CCB-800A-1585-B57821F8B5F4}"/>
              </a:ext>
            </a:extLst>
          </p:cNvPr>
          <p:cNvSpPr>
            <a:spLocks noGrp="1"/>
          </p:cNvSpPr>
          <p:nvPr>
            <p:ph type="sldNum" sz="quarter" idx="5"/>
          </p:nvPr>
        </p:nvSpPr>
        <p:spPr/>
        <p:txBody>
          <a:bodyPr/>
          <a:lstStyle/>
          <a:p>
            <a:fld id="{42491DC0-483B-423F-A2E3-B8C8FB14D9CB}" type="slidenum">
              <a:rPr lang="en-GB" smtClean="0"/>
              <a:t>17</a:t>
            </a:fld>
            <a:endParaRPr lang="en-GB" dirty="0"/>
          </a:p>
        </p:txBody>
      </p:sp>
    </p:spTree>
    <p:extLst>
      <p:ext uri="{BB962C8B-B14F-4D97-AF65-F5344CB8AC3E}">
        <p14:creationId xmlns:p14="http://schemas.microsoft.com/office/powerpoint/2010/main" val="31332644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18</a:t>
            </a:fld>
            <a:endParaRPr lang="en-GB" dirty="0"/>
          </a:p>
        </p:txBody>
      </p:sp>
    </p:spTree>
    <p:extLst>
      <p:ext uri="{BB962C8B-B14F-4D97-AF65-F5344CB8AC3E}">
        <p14:creationId xmlns:p14="http://schemas.microsoft.com/office/powerpoint/2010/main" val="28380368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19</a:t>
            </a:fld>
            <a:endParaRPr lang="en-GB" dirty="0"/>
          </a:p>
        </p:txBody>
      </p:sp>
    </p:spTree>
    <p:extLst>
      <p:ext uri="{BB962C8B-B14F-4D97-AF65-F5344CB8AC3E}">
        <p14:creationId xmlns:p14="http://schemas.microsoft.com/office/powerpoint/2010/main" val="34550008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20</a:t>
            </a:fld>
            <a:endParaRPr lang="en-GB" dirty="0"/>
          </a:p>
        </p:txBody>
      </p:sp>
    </p:spTree>
    <p:extLst>
      <p:ext uri="{BB962C8B-B14F-4D97-AF65-F5344CB8AC3E}">
        <p14:creationId xmlns:p14="http://schemas.microsoft.com/office/powerpoint/2010/main" val="36963690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21</a:t>
            </a:fld>
            <a:endParaRPr lang="en-GB" dirty="0"/>
          </a:p>
        </p:txBody>
      </p:sp>
    </p:spTree>
    <p:extLst>
      <p:ext uri="{BB962C8B-B14F-4D97-AF65-F5344CB8AC3E}">
        <p14:creationId xmlns:p14="http://schemas.microsoft.com/office/powerpoint/2010/main" val="25156737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22</a:t>
            </a:fld>
            <a:endParaRPr lang="en-GB" dirty="0"/>
          </a:p>
        </p:txBody>
      </p:sp>
    </p:spTree>
    <p:extLst>
      <p:ext uri="{BB962C8B-B14F-4D97-AF65-F5344CB8AC3E}">
        <p14:creationId xmlns:p14="http://schemas.microsoft.com/office/powerpoint/2010/main" val="31368405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15176-65D1-974F-3F5C-3D80E4A4FB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412DF9-4179-AC7D-16EF-BCF9B0CDCEF4}"/>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8B953166-6E8A-792D-6BA0-D21B3B981F9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BA6581E-6242-93F1-455D-5EF0EA7AAB9B}"/>
              </a:ext>
            </a:extLst>
          </p:cNvPr>
          <p:cNvSpPr>
            <a:spLocks noGrp="1"/>
          </p:cNvSpPr>
          <p:nvPr>
            <p:ph type="sldNum" sz="quarter" idx="5"/>
          </p:nvPr>
        </p:nvSpPr>
        <p:spPr/>
        <p:txBody>
          <a:bodyPr/>
          <a:lstStyle/>
          <a:p>
            <a:fld id="{42491DC0-483B-423F-A2E3-B8C8FB14D9CB}" type="slidenum">
              <a:rPr lang="en-GB" smtClean="0"/>
              <a:t>23</a:t>
            </a:fld>
            <a:endParaRPr lang="en-GB" dirty="0"/>
          </a:p>
        </p:txBody>
      </p:sp>
    </p:spTree>
    <p:extLst>
      <p:ext uri="{BB962C8B-B14F-4D97-AF65-F5344CB8AC3E}">
        <p14:creationId xmlns:p14="http://schemas.microsoft.com/office/powerpoint/2010/main" val="37149882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NSPCC Learning has published a Learning from case reviews briefing on race, ethnicity and culture. The briefing identifies key themes and learning from a sample of case reviews published by local safeguarding partnerships between 2023 and 2025 where race, ethnicity and culture were key factors. The briefing highlights how professionals should: be aware of how unconscious and racial bias can impact their practice; be able to recognise when cultural practices may be harmful to children; and understand the cultural and societal barriers that can prevent children and families from accessing services.</a:t>
            </a:r>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24</a:t>
            </a:fld>
            <a:endParaRPr lang="en-GB" dirty="0"/>
          </a:p>
        </p:txBody>
      </p:sp>
    </p:spTree>
    <p:extLst>
      <p:ext uri="{BB962C8B-B14F-4D97-AF65-F5344CB8AC3E}">
        <p14:creationId xmlns:p14="http://schemas.microsoft.com/office/powerpoint/2010/main" val="21432486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25</a:t>
            </a:fld>
            <a:endParaRPr lang="en-GB" dirty="0"/>
          </a:p>
        </p:txBody>
      </p:sp>
    </p:spTree>
    <p:extLst>
      <p:ext uri="{BB962C8B-B14F-4D97-AF65-F5344CB8AC3E}">
        <p14:creationId xmlns:p14="http://schemas.microsoft.com/office/powerpoint/2010/main" val="23456326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8FA41-2653-2AC0-0763-A0966CE771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F63C2F-9EB8-0081-5C7C-22E4DA17775B}"/>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ACE4A70B-B396-BE51-9087-194ECBC0CD9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71A906E-A535-9497-DE57-638D2B34873E}"/>
              </a:ext>
            </a:extLst>
          </p:cNvPr>
          <p:cNvSpPr>
            <a:spLocks noGrp="1"/>
          </p:cNvSpPr>
          <p:nvPr>
            <p:ph type="sldNum" sz="quarter" idx="5"/>
          </p:nvPr>
        </p:nvSpPr>
        <p:spPr/>
        <p:txBody>
          <a:bodyPr/>
          <a:lstStyle/>
          <a:p>
            <a:fld id="{42491DC0-483B-423F-A2E3-B8C8FB14D9CB}" type="slidenum">
              <a:rPr lang="en-GB" smtClean="0"/>
              <a:t>26</a:t>
            </a:fld>
            <a:endParaRPr lang="en-GB" dirty="0"/>
          </a:p>
        </p:txBody>
      </p:sp>
    </p:spTree>
    <p:extLst>
      <p:ext uri="{BB962C8B-B14F-4D97-AF65-F5344CB8AC3E}">
        <p14:creationId xmlns:p14="http://schemas.microsoft.com/office/powerpoint/2010/main" val="35432966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4E84B-B90E-AF2D-F981-BB628508C2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59BE42-EEC5-C9BC-DF0F-995D62466A4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57FD1CF-98F4-770F-864B-601269FB780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BB0D279-B100-F31D-AC62-A237A6B3996E}"/>
              </a:ext>
            </a:extLst>
          </p:cNvPr>
          <p:cNvSpPr>
            <a:spLocks noGrp="1"/>
          </p:cNvSpPr>
          <p:nvPr>
            <p:ph type="sldNum" sz="quarter" idx="5"/>
          </p:nvPr>
        </p:nvSpPr>
        <p:spPr/>
        <p:txBody>
          <a:bodyPr/>
          <a:lstStyle/>
          <a:p>
            <a:fld id="{42491DC0-483B-423F-A2E3-B8C8FB14D9CB}" type="slidenum">
              <a:rPr lang="en-GB" smtClean="0"/>
              <a:t>27</a:t>
            </a:fld>
            <a:endParaRPr lang="en-GB" dirty="0"/>
          </a:p>
        </p:txBody>
      </p:sp>
    </p:spTree>
    <p:extLst>
      <p:ext uri="{BB962C8B-B14F-4D97-AF65-F5344CB8AC3E}">
        <p14:creationId xmlns:p14="http://schemas.microsoft.com/office/powerpoint/2010/main" val="40302832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28</a:t>
            </a:fld>
            <a:endParaRPr lang="en-GB" dirty="0"/>
          </a:p>
        </p:txBody>
      </p:sp>
    </p:spTree>
    <p:extLst>
      <p:ext uri="{BB962C8B-B14F-4D97-AF65-F5344CB8AC3E}">
        <p14:creationId xmlns:p14="http://schemas.microsoft.com/office/powerpoint/2010/main" val="37489959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3414B0-12C7-2A5F-F102-82EC5B386B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FA9757-680E-4E4B-C2DD-A5BA695AC39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8CB4CE5-B151-8727-C16F-8476DE646B8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C3828F4-6D9F-1910-7399-2B7592BEDD8B}"/>
              </a:ext>
            </a:extLst>
          </p:cNvPr>
          <p:cNvSpPr>
            <a:spLocks noGrp="1"/>
          </p:cNvSpPr>
          <p:nvPr>
            <p:ph type="sldNum" sz="quarter" idx="5"/>
          </p:nvPr>
        </p:nvSpPr>
        <p:spPr/>
        <p:txBody>
          <a:bodyPr/>
          <a:lstStyle/>
          <a:p>
            <a:fld id="{42491DC0-483B-423F-A2E3-B8C8FB14D9CB}" type="slidenum">
              <a:rPr lang="en-GB" smtClean="0"/>
              <a:t>29</a:t>
            </a:fld>
            <a:endParaRPr lang="en-GB" dirty="0"/>
          </a:p>
        </p:txBody>
      </p:sp>
    </p:spTree>
    <p:extLst>
      <p:ext uri="{BB962C8B-B14F-4D97-AF65-F5344CB8AC3E}">
        <p14:creationId xmlns:p14="http://schemas.microsoft.com/office/powerpoint/2010/main" val="11633219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30</a:t>
            </a:fld>
            <a:endParaRPr lang="en-GB" dirty="0"/>
          </a:p>
        </p:txBody>
      </p:sp>
    </p:spTree>
    <p:extLst>
      <p:ext uri="{BB962C8B-B14F-4D97-AF65-F5344CB8AC3E}">
        <p14:creationId xmlns:p14="http://schemas.microsoft.com/office/powerpoint/2010/main" val="17305240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2ECF1-06E9-AD68-B7EE-580DDDCFF6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AECB49-DFE2-3072-F2F8-2721A2F2AF7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7C02EAB-FDF4-1136-885D-17D5C5DC5D5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F1AEB2C-B3CD-EB08-4055-C3C3BC7EEEF8}"/>
              </a:ext>
            </a:extLst>
          </p:cNvPr>
          <p:cNvSpPr>
            <a:spLocks noGrp="1"/>
          </p:cNvSpPr>
          <p:nvPr>
            <p:ph type="sldNum" sz="quarter" idx="5"/>
          </p:nvPr>
        </p:nvSpPr>
        <p:spPr/>
        <p:txBody>
          <a:bodyPr/>
          <a:lstStyle/>
          <a:p>
            <a:fld id="{42491DC0-483B-423F-A2E3-B8C8FB14D9CB}" type="slidenum">
              <a:rPr lang="en-GB" smtClean="0"/>
              <a:t>31</a:t>
            </a:fld>
            <a:endParaRPr lang="en-GB" dirty="0"/>
          </a:p>
        </p:txBody>
      </p:sp>
    </p:spTree>
    <p:extLst>
      <p:ext uri="{BB962C8B-B14F-4D97-AF65-F5344CB8AC3E}">
        <p14:creationId xmlns:p14="http://schemas.microsoft.com/office/powerpoint/2010/main" val="14320414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32</a:t>
            </a:fld>
            <a:endParaRPr lang="en-GB" dirty="0"/>
          </a:p>
        </p:txBody>
      </p:sp>
    </p:spTree>
    <p:extLst>
      <p:ext uri="{BB962C8B-B14F-4D97-AF65-F5344CB8AC3E}">
        <p14:creationId xmlns:p14="http://schemas.microsoft.com/office/powerpoint/2010/main" val="10499649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30ED9-C478-EA8D-7F09-80384035E0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5FF07F-3882-6C01-BF05-38DE8C5B5BB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920901C-AE7D-65FE-C830-904300B95A8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D28FE35-39DD-403B-DBBC-5B5977B80135}"/>
              </a:ext>
            </a:extLst>
          </p:cNvPr>
          <p:cNvSpPr>
            <a:spLocks noGrp="1"/>
          </p:cNvSpPr>
          <p:nvPr>
            <p:ph type="sldNum" sz="quarter" idx="5"/>
          </p:nvPr>
        </p:nvSpPr>
        <p:spPr/>
        <p:txBody>
          <a:bodyPr/>
          <a:lstStyle/>
          <a:p>
            <a:fld id="{42491DC0-483B-423F-A2E3-B8C8FB14D9CB}" type="slidenum">
              <a:rPr lang="en-GB" smtClean="0"/>
              <a:t>33</a:t>
            </a:fld>
            <a:endParaRPr lang="en-GB" dirty="0"/>
          </a:p>
        </p:txBody>
      </p:sp>
    </p:spTree>
    <p:extLst>
      <p:ext uri="{BB962C8B-B14F-4D97-AF65-F5344CB8AC3E}">
        <p14:creationId xmlns:p14="http://schemas.microsoft.com/office/powerpoint/2010/main" val="11580948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26849-4729-1D4C-9824-F1D0B1D494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800CA5-20C6-F3AA-EF58-5C5A750CBAE8}"/>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D5994D80-C6BC-04F7-069F-F72C7D833276}"/>
              </a:ext>
            </a:extLst>
          </p:cNvPr>
          <p:cNvSpPr>
            <a:spLocks noGrp="1"/>
          </p:cNvSpPr>
          <p:nvPr>
            <p:ph type="body" idx="1"/>
          </p:nvPr>
        </p:nvSpPr>
        <p:spPr/>
        <p:txBody>
          <a:bodyPr/>
          <a:lstStyle/>
          <a:p>
            <a:r>
              <a:rPr lang="en-GB" sz="1200" b="0" i="0" kern="1200" dirty="0">
                <a:solidFill>
                  <a:schemeClr val="tx1"/>
                </a:solidFill>
                <a:effectLst/>
                <a:latin typeface="+mn-lt"/>
                <a:ea typeface="+mn-ea"/>
                <a:cs typeface="+mn-cs"/>
              </a:rPr>
              <a:t> </a:t>
            </a:r>
            <a:endParaRPr lang="en-GB" dirty="0"/>
          </a:p>
        </p:txBody>
      </p:sp>
      <p:sp>
        <p:nvSpPr>
          <p:cNvPr id="4" name="Slide Number Placeholder 3">
            <a:extLst>
              <a:ext uri="{FF2B5EF4-FFF2-40B4-BE49-F238E27FC236}">
                <a16:creationId xmlns:a16="http://schemas.microsoft.com/office/drawing/2014/main" id="{DD8685B8-C6B5-7070-0BB9-4886EC37ECB3}"/>
              </a:ext>
            </a:extLst>
          </p:cNvPr>
          <p:cNvSpPr>
            <a:spLocks noGrp="1"/>
          </p:cNvSpPr>
          <p:nvPr>
            <p:ph type="sldNum" sz="quarter" idx="5"/>
          </p:nvPr>
        </p:nvSpPr>
        <p:spPr/>
        <p:txBody>
          <a:bodyPr/>
          <a:lstStyle/>
          <a:p>
            <a:fld id="{42491DC0-483B-423F-A2E3-B8C8FB14D9CB}" type="slidenum">
              <a:rPr lang="en-GB" smtClean="0"/>
              <a:t>34</a:t>
            </a:fld>
            <a:endParaRPr lang="en-GB" dirty="0"/>
          </a:p>
        </p:txBody>
      </p:sp>
    </p:spTree>
    <p:extLst>
      <p:ext uri="{BB962C8B-B14F-4D97-AF65-F5344CB8AC3E}">
        <p14:creationId xmlns:p14="http://schemas.microsoft.com/office/powerpoint/2010/main" val="4715632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35</a:t>
            </a:fld>
            <a:endParaRPr lang="en-GB" dirty="0"/>
          </a:p>
        </p:txBody>
      </p:sp>
    </p:spTree>
    <p:extLst>
      <p:ext uri="{BB962C8B-B14F-4D97-AF65-F5344CB8AC3E}">
        <p14:creationId xmlns:p14="http://schemas.microsoft.com/office/powerpoint/2010/main" val="13987483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E2599C-36DF-A49B-FC9C-45E85BD2B1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D44F7C-A19C-5C08-5365-F1EF8BA47DC5}"/>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76827108-508E-61A5-A1E0-97F7FB74460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7D347F4-679C-BF5F-FD6A-640DF8C8F0F4}"/>
              </a:ext>
            </a:extLst>
          </p:cNvPr>
          <p:cNvSpPr>
            <a:spLocks noGrp="1"/>
          </p:cNvSpPr>
          <p:nvPr>
            <p:ph type="sldNum" sz="quarter" idx="5"/>
          </p:nvPr>
        </p:nvSpPr>
        <p:spPr/>
        <p:txBody>
          <a:bodyPr/>
          <a:lstStyle/>
          <a:p>
            <a:fld id="{42491DC0-483B-423F-A2E3-B8C8FB14D9CB}" type="slidenum">
              <a:rPr lang="en-GB" smtClean="0"/>
              <a:t>36</a:t>
            </a:fld>
            <a:endParaRPr lang="en-GB" dirty="0"/>
          </a:p>
        </p:txBody>
      </p:sp>
    </p:spTree>
    <p:extLst>
      <p:ext uri="{BB962C8B-B14F-4D97-AF65-F5344CB8AC3E}">
        <p14:creationId xmlns:p14="http://schemas.microsoft.com/office/powerpoint/2010/main" val="20069997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E2762-5D96-49E8-C905-CD06F19A24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07A84C-DD9D-DBFE-1DC4-6B29B157DAA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0CB26D2-03C9-8955-5D27-FF7185A7B42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670AF8F-B488-D9EC-11AC-71BC64AB2387}"/>
              </a:ext>
            </a:extLst>
          </p:cNvPr>
          <p:cNvSpPr>
            <a:spLocks noGrp="1"/>
          </p:cNvSpPr>
          <p:nvPr>
            <p:ph type="sldNum" sz="quarter" idx="5"/>
          </p:nvPr>
        </p:nvSpPr>
        <p:spPr/>
        <p:txBody>
          <a:bodyPr/>
          <a:lstStyle/>
          <a:p>
            <a:fld id="{42491DC0-483B-423F-A2E3-B8C8FB14D9CB}" type="slidenum">
              <a:rPr lang="en-GB" smtClean="0"/>
              <a:t>37</a:t>
            </a:fld>
            <a:endParaRPr lang="en-GB" dirty="0"/>
          </a:p>
        </p:txBody>
      </p:sp>
    </p:spTree>
    <p:extLst>
      <p:ext uri="{BB962C8B-B14F-4D97-AF65-F5344CB8AC3E}">
        <p14:creationId xmlns:p14="http://schemas.microsoft.com/office/powerpoint/2010/main" val="168063302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40777-9489-9968-9DB7-A7512079D1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B61FF1-7E29-4551-C909-1A82A77E4783}"/>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2BE743C3-0794-5565-6D93-4D3CA6F5017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320542E-25D4-8FDE-3B13-A1B2BC1CCDB0}"/>
              </a:ext>
            </a:extLst>
          </p:cNvPr>
          <p:cNvSpPr>
            <a:spLocks noGrp="1"/>
          </p:cNvSpPr>
          <p:nvPr>
            <p:ph type="sldNum" sz="quarter" idx="5"/>
          </p:nvPr>
        </p:nvSpPr>
        <p:spPr/>
        <p:txBody>
          <a:bodyPr/>
          <a:lstStyle/>
          <a:p>
            <a:fld id="{42491DC0-483B-423F-A2E3-B8C8FB14D9CB}" type="slidenum">
              <a:rPr lang="en-GB" smtClean="0"/>
              <a:t>38</a:t>
            </a:fld>
            <a:endParaRPr lang="en-GB" dirty="0"/>
          </a:p>
        </p:txBody>
      </p:sp>
    </p:spTree>
    <p:extLst>
      <p:ext uri="{BB962C8B-B14F-4D97-AF65-F5344CB8AC3E}">
        <p14:creationId xmlns:p14="http://schemas.microsoft.com/office/powerpoint/2010/main" val="34494358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9BCB53-E8D1-D109-AE03-16B405362C01}"/>
              </a:ext>
            </a:extLst>
          </p:cNvPr>
          <p:cNvSpPr txBox="1"/>
          <p:nvPr userDrawn="1"/>
        </p:nvSpPr>
        <p:spPr>
          <a:xfrm>
            <a:off x="1354137" y="5076579"/>
            <a:ext cx="21674139" cy="2246641"/>
          </a:xfrm>
          <a:prstGeom prst="rect">
            <a:avLst/>
          </a:prstGeom>
          <a:noFill/>
        </p:spPr>
        <p:txBody>
          <a:bodyPr wrap="square" rtlCol="0">
            <a:spAutoFit/>
          </a:bodyPr>
          <a:lstStyle/>
          <a:p>
            <a:r>
              <a:rPr lang="en-US" sz="13999" b="1" dirty="0">
                <a:solidFill>
                  <a:srgbClr val="429AD6"/>
                </a:solidFill>
                <a:latin typeface="Arial" panose="020B0604020202020204" pitchFamily="34" charset="0"/>
                <a:cs typeface="Arial" panose="020B0604020202020204" pitchFamily="34" charset="0"/>
              </a:rPr>
              <a:t>Title of presentation</a:t>
            </a:r>
          </a:p>
        </p:txBody>
      </p:sp>
      <p:sp>
        <p:nvSpPr>
          <p:cNvPr id="4" name="TextBox 3">
            <a:extLst>
              <a:ext uri="{FF2B5EF4-FFF2-40B4-BE49-F238E27FC236}">
                <a16:creationId xmlns:a16="http://schemas.microsoft.com/office/drawing/2014/main" id="{7DCF4D55-5900-C32A-75F6-37192EAD19BE}"/>
              </a:ext>
            </a:extLst>
          </p:cNvPr>
          <p:cNvSpPr txBox="1"/>
          <p:nvPr userDrawn="1"/>
        </p:nvSpPr>
        <p:spPr>
          <a:xfrm>
            <a:off x="1354138" y="8449169"/>
            <a:ext cx="21637625" cy="2308068"/>
          </a:xfrm>
          <a:prstGeom prst="rect">
            <a:avLst/>
          </a:prstGeom>
          <a:noFill/>
        </p:spPr>
        <p:txBody>
          <a:bodyPr wrap="square" rtlCol="0">
            <a:spAutoFit/>
          </a:bodyPr>
          <a:lstStyle/>
          <a:p>
            <a:r>
              <a:rPr lang="en-US" sz="7199" dirty="0">
                <a:solidFill>
                  <a:srgbClr val="429AD6"/>
                </a:solidFill>
                <a:latin typeface="Arial" panose="020B0604020202020204" pitchFamily="34" charset="0"/>
                <a:cs typeface="Arial" panose="020B0604020202020204" pitchFamily="34" charset="0"/>
              </a:rPr>
              <a:t>Day Month 202X</a:t>
            </a:r>
          </a:p>
          <a:p>
            <a:r>
              <a:rPr lang="en-US" sz="7199" dirty="0">
                <a:solidFill>
                  <a:srgbClr val="429AD6"/>
                </a:solidFill>
                <a:latin typeface="Arial" panose="020B0604020202020204" pitchFamily="34" charset="0"/>
                <a:cs typeface="Arial" panose="020B0604020202020204" pitchFamily="34" charset="0"/>
              </a:rPr>
              <a:t>Presenter or main contact</a:t>
            </a:r>
          </a:p>
        </p:txBody>
      </p:sp>
    </p:spTree>
    <p:extLst>
      <p:ext uri="{BB962C8B-B14F-4D97-AF65-F5344CB8AC3E}">
        <p14:creationId xmlns:p14="http://schemas.microsoft.com/office/powerpoint/2010/main" val="2751529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ne-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F09FFC12-0E90-0E0E-2E69-5FD8AC50C2B5}"/>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2" name="Text Placeholder 7">
            <a:extLst>
              <a:ext uri="{FF2B5EF4-FFF2-40B4-BE49-F238E27FC236}">
                <a16:creationId xmlns:a16="http://schemas.microsoft.com/office/drawing/2014/main" id="{76B34C09-1552-D1A3-BA3A-0813A91CCE9F}"/>
              </a:ext>
            </a:extLst>
          </p:cNvPr>
          <p:cNvSpPr>
            <a:spLocks noGrp="1"/>
          </p:cNvSpPr>
          <p:nvPr>
            <p:ph type="body" sz="quarter" idx="10"/>
          </p:nvPr>
        </p:nvSpPr>
        <p:spPr>
          <a:xfrm>
            <a:off x="1368001" y="4428000"/>
            <a:ext cx="21334413" cy="8286750"/>
          </a:xfrm>
          <a:prstGeom prst="rect">
            <a:avLst/>
          </a:prstGeom>
        </p:spPr>
        <p:txBody>
          <a:bodyPr/>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51274992"/>
      </p:ext>
    </p:extLst>
  </p:cSld>
  <p:clrMapOvr>
    <a:masterClrMapping/>
  </p:clrMapOvr>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034E8B8-9B74-C822-6BE7-2DBBC6474648}"/>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8" name="Text Placeholder 7">
            <a:extLst>
              <a:ext uri="{FF2B5EF4-FFF2-40B4-BE49-F238E27FC236}">
                <a16:creationId xmlns:a16="http://schemas.microsoft.com/office/drawing/2014/main" id="{B2C5FEDF-0E42-E34E-FF4A-9723C1432EB2}"/>
              </a:ext>
            </a:extLst>
          </p:cNvPr>
          <p:cNvSpPr>
            <a:spLocks noGrp="1"/>
          </p:cNvSpPr>
          <p:nvPr>
            <p:ph type="body" sz="quarter" idx="10"/>
          </p:nvPr>
        </p:nvSpPr>
        <p:spPr>
          <a:xfrm>
            <a:off x="1368001" y="4428000"/>
            <a:ext cx="21334413" cy="8286750"/>
          </a:xfrm>
          <a:prstGeom prst="rect">
            <a:avLst/>
          </a:prstGeom>
        </p:spPr>
        <p:txBody>
          <a:bodyPr/>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40853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94B2C531-0FE1-23AB-282E-8A00F4733ABC}"/>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2" name="Text Placeholder 7">
            <a:extLst>
              <a:ext uri="{FF2B5EF4-FFF2-40B4-BE49-F238E27FC236}">
                <a16:creationId xmlns:a16="http://schemas.microsoft.com/office/drawing/2014/main" id="{940EB5C4-AC8B-6727-91E6-F830E2B5BEBE}"/>
              </a:ext>
            </a:extLst>
          </p:cNvPr>
          <p:cNvSpPr>
            <a:spLocks noGrp="1"/>
          </p:cNvSpPr>
          <p:nvPr>
            <p:ph type="body" sz="quarter" idx="10"/>
          </p:nvPr>
        </p:nvSpPr>
        <p:spPr>
          <a:xfrm>
            <a:off x="1368001" y="4428000"/>
            <a:ext cx="21334413" cy="8286750"/>
          </a:xfrm>
          <a:prstGeom prst="rect">
            <a:avLst/>
          </a:prstGeom>
        </p:spPr>
        <p:txBody>
          <a:bodyPr numCol="2" spcCol="180000"/>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4406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2197031A-F39D-DAB3-81EA-64DB980B0253}"/>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2" name="Text Placeholder 7">
            <a:extLst>
              <a:ext uri="{FF2B5EF4-FFF2-40B4-BE49-F238E27FC236}">
                <a16:creationId xmlns:a16="http://schemas.microsoft.com/office/drawing/2014/main" id="{28368E83-628D-127A-1DB8-81CCFF86BC14}"/>
              </a:ext>
            </a:extLst>
          </p:cNvPr>
          <p:cNvSpPr>
            <a:spLocks noGrp="1"/>
          </p:cNvSpPr>
          <p:nvPr>
            <p:ph type="body" sz="quarter" idx="10"/>
          </p:nvPr>
        </p:nvSpPr>
        <p:spPr>
          <a:xfrm>
            <a:off x="1368001" y="4428000"/>
            <a:ext cx="21334413" cy="8286750"/>
          </a:xfrm>
          <a:prstGeom prst="rect">
            <a:avLst/>
          </a:prstGeom>
        </p:spPr>
        <p:txBody>
          <a:bodyPr numCol="3" spcCol="180000"/>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14784929"/>
      </p:ext>
    </p:extLst>
  </p:cSld>
  <p:clrMapOvr>
    <a:masterClrMapping/>
  </p:clrMapOvr>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2F213-3089-ACB8-1F43-CDC139F08AC1}"/>
              </a:ext>
            </a:extLst>
          </p:cNvPr>
          <p:cNvSpPr>
            <a:spLocks noGrp="1"/>
          </p:cNvSpPr>
          <p:nvPr>
            <p:ph type="ctrTitle"/>
          </p:nvPr>
        </p:nvSpPr>
        <p:spPr>
          <a:xfrm>
            <a:off x="3047802" y="2244726"/>
            <a:ext cx="18286810" cy="4775200"/>
          </a:xfrm>
        </p:spPr>
        <p:txBody>
          <a:bodyPr anchor="b"/>
          <a:lstStyle>
            <a:lvl1pPr algn="ctr">
              <a:defRPr sz="11999"/>
            </a:lvl1pPr>
          </a:lstStyle>
          <a:p>
            <a:r>
              <a:rPr lang="en-US"/>
              <a:t>Click to edit Master title style</a:t>
            </a:r>
            <a:endParaRPr lang="en-GB"/>
          </a:p>
        </p:txBody>
      </p:sp>
      <p:sp>
        <p:nvSpPr>
          <p:cNvPr id="3" name="Subtitle 2">
            <a:extLst>
              <a:ext uri="{FF2B5EF4-FFF2-40B4-BE49-F238E27FC236}">
                <a16:creationId xmlns:a16="http://schemas.microsoft.com/office/drawing/2014/main" id="{B2AE788E-7D7C-A5AF-8B83-B2932476E913}"/>
              </a:ext>
            </a:extLst>
          </p:cNvPr>
          <p:cNvSpPr>
            <a:spLocks noGrp="1"/>
          </p:cNvSpPr>
          <p:nvPr>
            <p:ph type="subTitle" idx="1"/>
          </p:nvPr>
        </p:nvSpPr>
        <p:spPr>
          <a:xfrm>
            <a:off x="3047802" y="7204076"/>
            <a:ext cx="18286810" cy="3311524"/>
          </a:xfrm>
        </p:spPr>
        <p:txBody>
          <a:bodyPr/>
          <a:lstStyle>
            <a:lvl1pPr marL="0" indent="0" algn="ctr">
              <a:buNone/>
              <a:defRPr sz="4800"/>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5CAEEFF-68D4-106A-420B-8C9A5192004E}"/>
              </a:ext>
            </a:extLst>
          </p:cNvPr>
          <p:cNvSpPr>
            <a:spLocks noGrp="1"/>
          </p:cNvSpPr>
          <p:nvPr>
            <p:ph type="dt" sz="half" idx="10"/>
          </p:nvPr>
        </p:nvSpPr>
        <p:spPr/>
        <p:txBody>
          <a:bodyPr/>
          <a:lstStyle/>
          <a:p>
            <a:fld id="{37DAC503-D8CF-49C2-8AD3-18BA030DFB11}" type="datetimeFigureOut">
              <a:rPr lang="en-GB" smtClean="0"/>
              <a:t>18/05/2026</a:t>
            </a:fld>
            <a:endParaRPr lang="en-GB" dirty="0"/>
          </a:p>
        </p:txBody>
      </p:sp>
      <p:sp>
        <p:nvSpPr>
          <p:cNvPr id="5" name="Footer Placeholder 4">
            <a:extLst>
              <a:ext uri="{FF2B5EF4-FFF2-40B4-BE49-F238E27FC236}">
                <a16:creationId xmlns:a16="http://schemas.microsoft.com/office/drawing/2014/main" id="{E94E6160-ADFB-52D5-F451-36CEE6F8554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230FA5C-C279-6D0A-CCC2-524B140DB39D}"/>
              </a:ext>
            </a:extLst>
          </p:cNvPr>
          <p:cNvSpPr>
            <a:spLocks noGrp="1"/>
          </p:cNvSpPr>
          <p:nvPr>
            <p:ph type="sldNum" sz="quarter" idx="12"/>
          </p:nvPr>
        </p:nvSpPr>
        <p:spPr/>
        <p:txBody>
          <a:bodyPr/>
          <a:lstStyle/>
          <a:p>
            <a:fld id="{52623603-DFFA-4212-92DC-FBE1EF9175A6}" type="slidenum">
              <a:rPr lang="en-GB" smtClean="0"/>
              <a:t>‹#›</a:t>
            </a:fld>
            <a:endParaRPr lang="en-GB" dirty="0"/>
          </a:p>
        </p:txBody>
      </p:sp>
    </p:spTree>
    <p:extLst>
      <p:ext uri="{BB962C8B-B14F-4D97-AF65-F5344CB8AC3E}">
        <p14:creationId xmlns:p14="http://schemas.microsoft.com/office/powerpoint/2010/main" val="1193379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F3266-D328-6BDE-2B36-BA50B380760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FD5E8D9-5E5E-4E11-71CE-15FBF22C37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ED1106-8918-FA64-822B-0617EE13891F}"/>
              </a:ext>
            </a:extLst>
          </p:cNvPr>
          <p:cNvSpPr>
            <a:spLocks noGrp="1"/>
          </p:cNvSpPr>
          <p:nvPr>
            <p:ph type="dt" sz="half" idx="10"/>
          </p:nvPr>
        </p:nvSpPr>
        <p:spPr/>
        <p:txBody>
          <a:bodyPr/>
          <a:lstStyle/>
          <a:p>
            <a:fld id="{37DAC503-D8CF-49C2-8AD3-18BA030DFB11}" type="datetimeFigureOut">
              <a:rPr lang="en-GB" smtClean="0"/>
              <a:t>18/05/2026</a:t>
            </a:fld>
            <a:endParaRPr lang="en-GB" dirty="0"/>
          </a:p>
        </p:txBody>
      </p:sp>
      <p:sp>
        <p:nvSpPr>
          <p:cNvPr id="5" name="Footer Placeholder 4">
            <a:extLst>
              <a:ext uri="{FF2B5EF4-FFF2-40B4-BE49-F238E27FC236}">
                <a16:creationId xmlns:a16="http://schemas.microsoft.com/office/drawing/2014/main" id="{13D09CC0-7C2A-1F44-4AAB-9A48B3E16455}"/>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0345688B-E141-457D-987F-9DDC3DE879AC}"/>
              </a:ext>
            </a:extLst>
          </p:cNvPr>
          <p:cNvSpPr>
            <a:spLocks noGrp="1"/>
          </p:cNvSpPr>
          <p:nvPr>
            <p:ph type="sldNum" sz="quarter" idx="12"/>
          </p:nvPr>
        </p:nvSpPr>
        <p:spPr/>
        <p:txBody>
          <a:bodyPr/>
          <a:lstStyle/>
          <a:p>
            <a:fld id="{52623603-DFFA-4212-92DC-FBE1EF9175A6}" type="slidenum">
              <a:rPr lang="en-GB" smtClean="0"/>
              <a:t>‹#›</a:t>
            </a:fld>
            <a:endParaRPr lang="en-GB" dirty="0"/>
          </a:p>
        </p:txBody>
      </p:sp>
    </p:spTree>
    <p:extLst>
      <p:ext uri="{BB962C8B-B14F-4D97-AF65-F5344CB8AC3E}">
        <p14:creationId xmlns:p14="http://schemas.microsoft.com/office/powerpoint/2010/main" val="2973651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7707857"/>
      </p:ext>
    </p:extLst>
  </p:cSld>
  <p:clrMap bg1="lt1" tx1="dk1" bg2="lt2" tx2="dk2" accent1="accent1" accent2="accent2" accent3="accent3" accent4="accent4" accent5="accent5" accent6="accent6" hlink="hlink" folHlink="folHlink"/>
  <p:sldLayoutIdLst>
    <p:sldLayoutId id="2147483668" r:id="rId1"/>
    <p:sldLayoutId id="2147483665" r:id="rId2"/>
    <p:sldLayoutId id="2147483669" r:id="rId3"/>
    <p:sldLayoutId id="2147483666" r:id="rId4"/>
    <p:sldLayoutId id="2147483667" r:id="rId5"/>
    <p:sldLayoutId id="2147483670" r:id="rId6"/>
    <p:sldLayoutId id="2147483671" r:id="rId7"/>
  </p:sldLayoutIdLst>
  <p:txStyles>
    <p:titleStyle>
      <a:lvl1pPr algn="l" defTabSz="1828526" rtl="0" eaLnBrk="1" latinLnBrk="0" hangingPunct="1">
        <a:lnSpc>
          <a:spcPct val="90000"/>
        </a:lnSpc>
        <a:spcBef>
          <a:spcPct val="0"/>
        </a:spcBef>
        <a:buNone/>
        <a:defRPr sz="8799" b="1" kern="1200">
          <a:solidFill>
            <a:srgbClr val="08314C"/>
          </a:solidFill>
          <a:latin typeface="Arial" panose="020B0604020202020204" pitchFamily="34" charset="0"/>
          <a:ea typeface="+mj-ea"/>
          <a:cs typeface="Arial" panose="020B0604020202020204" pitchFamily="34" charset="0"/>
        </a:defRPr>
      </a:lvl1pPr>
    </p:titleStyle>
    <p:bodyStyle>
      <a:lvl1pPr marL="457132" indent="-457132" algn="l" defTabSz="1828526" rtl="0" eaLnBrk="1" latinLnBrk="0" hangingPunct="1">
        <a:lnSpc>
          <a:spcPct val="90000"/>
        </a:lnSpc>
        <a:spcBef>
          <a:spcPts val="2000"/>
        </a:spcBef>
        <a:buFont typeface="Arial" panose="020B0604020202020204" pitchFamily="34" charset="0"/>
        <a:buChar char="•"/>
        <a:defRPr sz="5599" kern="1200">
          <a:solidFill>
            <a:srgbClr val="08314C"/>
          </a:solidFill>
          <a:latin typeface="Arial" panose="020B0604020202020204" pitchFamily="34" charset="0"/>
          <a:ea typeface="+mn-ea"/>
          <a:cs typeface="Arial" panose="020B0604020202020204" pitchFamily="34" charset="0"/>
        </a:defRPr>
      </a:lvl1pPr>
      <a:lvl2pPr marL="1371394" indent="-457132" algn="l" defTabSz="1828526" rtl="0" eaLnBrk="1" latinLnBrk="0" hangingPunct="1">
        <a:lnSpc>
          <a:spcPct val="90000"/>
        </a:lnSpc>
        <a:spcBef>
          <a:spcPts val="1000"/>
        </a:spcBef>
        <a:buFont typeface="Arial" panose="020B0604020202020204" pitchFamily="34" charset="0"/>
        <a:buChar char="•"/>
        <a:defRPr sz="4800" kern="1200">
          <a:solidFill>
            <a:srgbClr val="08314C"/>
          </a:solidFill>
          <a:latin typeface="Arial" panose="020B0604020202020204" pitchFamily="34" charset="0"/>
          <a:ea typeface="+mn-ea"/>
          <a:cs typeface="Arial" panose="020B0604020202020204" pitchFamily="34" charset="0"/>
        </a:defRPr>
      </a:lvl2pPr>
      <a:lvl3pPr marL="2285658" indent="-457132" algn="l" defTabSz="1828526" rtl="0" eaLnBrk="1" latinLnBrk="0" hangingPunct="1">
        <a:lnSpc>
          <a:spcPct val="90000"/>
        </a:lnSpc>
        <a:spcBef>
          <a:spcPts val="1000"/>
        </a:spcBef>
        <a:buFont typeface="Arial" panose="020B0604020202020204" pitchFamily="34" charset="0"/>
        <a:buChar char="•"/>
        <a:defRPr sz="4000" kern="1200">
          <a:solidFill>
            <a:srgbClr val="08314C"/>
          </a:solidFill>
          <a:latin typeface="Arial" panose="020B0604020202020204" pitchFamily="34" charset="0"/>
          <a:ea typeface="+mn-ea"/>
          <a:cs typeface="Arial" panose="020B0604020202020204" pitchFamily="34" charset="0"/>
        </a:defRPr>
      </a:lvl3pPr>
      <a:lvl4pPr marL="3199920" indent="-457132" algn="l" defTabSz="1828526" rtl="0" eaLnBrk="1" latinLnBrk="0" hangingPunct="1">
        <a:lnSpc>
          <a:spcPct val="90000"/>
        </a:lnSpc>
        <a:spcBef>
          <a:spcPts val="1000"/>
        </a:spcBef>
        <a:buFont typeface="Arial" panose="020B0604020202020204" pitchFamily="34" charset="0"/>
        <a:buChar char="•"/>
        <a:defRPr sz="3600" kern="1200">
          <a:solidFill>
            <a:srgbClr val="08314C"/>
          </a:solidFill>
          <a:latin typeface="Arial" panose="020B0604020202020204" pitchFamily="34" charset="0"/>
          <a:ea typeface="+mn-ea"/>
          <a:cs typeface="Arial" panose="020B0604020202020204" pitchFamily="34" charset="0"/>
        </a:defRPr>
      </a:lvl4pPr>
      <a:lvl5pPr marL="4114183" indent="-457132" algn="l" defTabSz="1828526" rtl="0" eaLnBrk="1" latinLnBrk="0" hangingPunct="1">
        <a:lnSpc>
          <a:spcPct val="90000"/>
        </a:lnSpc>
        <a:spcBef>
          <a:spcPts val="1000"/>
        </a:spcBef>
        <a:buFont typeface="Arial" panose="020B0604020202020204" pitchFamily="34" charset="0"/>
        <a:buChar char="•"/>
        <a:defRPr sz="3600" kern="1200">
          <a:solidFill>
            <a:srgbClr val="08314C"/>
          </a:solidFill>
          <a:latin typeface="Arial" panose="020B0604020202020204" pitchFamily="34" charset="0"/>
          <a:ea typeface="+mn-ea"/>
          <a:cs typeface="Arial" panose="020B0604020202020204" pitchFamily="34" charset="0"/>
        </a:defRPr>
      </a:lvl5pPr>
      <a:lvl6pPr marL="5028446"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708"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972"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1233"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526" rtl="0" eaLnBrk="1" latinLnBrk="0" hangingPunct="1">
        <a:defRPr sz="3600" kern="1200">
          <a:solidFill>
            <a:schemeClr val="tx1"/>
          </a:solidFill>
          <a:latin typeface="+mn-lt"/>
          <a:ea typeface="+mn-ea"/>
          <a:cs typeface="+mn-cs"/>
        </a:defRPr>
      </a:lvl1pPr>
      <a:lvl2pPr marL="914263" algn="l" defTabSz="1828526" rtl="0" eaLnBrk="1" latinLnBrk="0" hangingPunct="1">
        <a:defRPr sz="3600" kern="1200">
          <a:solidFill>
            <a:schemeClr val="tx1"/>
          </a:solidFill>
          <a:latin typeface="+mn-lt"/>
          <a:ea typeface="+mn-ea"/>
          <a:cs typeface="+mn-cs"/>
        </a:defRPr>
      </a:lvl2pPr>
      <a:lvl3pPr marL="1828526" algn="l" defTabSz="1828526" rtl="0" eaLnBrk="1" latinLnBrk="0" hangingPunct="1">
        <a:defRPr sz="3600" kern="1200">
          <a:solidFill>
            <a:schemeClr val="tx1"/>
          </a:solidFill>
          <a:latin typeface="+mn-lt"/>
          <a:ea typeface="+mn-ea"/>
          <a:cs typeface="+mn-cs"/>
        </a:defRPr>
      </a:lvl3pPr>
      <a:lvl4pPr marL="2742788" algn="l" defTabSz="1828526" rtl="0" eaLnBrk="1" latinLnBrk="0" hangingPunct="1">
        <a:defRPr sz="3600" kern="1200">
          <a:solidFill>
            <a:schemeClr val="tx1"/>
          </a:solidFill>
          <a:latin typeface="+mn-lt"/>
          <a:ea typeface="+mn-ea"/>
          <a:cs typeface="+mn-cs"/>
        </a:defRPr>
      </a:lvl4pPr>
      <a:lvl5pPr marL="3657052" algn="l" defTabSz="1828526" rtl="0" eaLnBrk="1" latinLnBrk="0" hangingPunct="1">
        <a:defRPr sz="3600" kern="1200">
          <a:solidFill>
            <a:schemeClr val="tx1"/>
          </a:solidFill>
          <a:latin typeface="+mn-lt"/>
          <a:ea typeface="+mn-ea"/>
          <a:cs typeface="+mn-cs"/>
        </a:defRPr>
      </a:lvl5pPr>
      <a:lvl6pPr marL="4571313" algn="l" defTabSz="1828526" rtl="0" eaLnBrk="1" latinLnBrk="0" hangingPunct="1">
        <a:defRPr sz="3600" kern="1200">
          <a:solidFill>
            <a:schemeClr val="tx1"/>
          </a:solidFill>
          <a:latin typeface="+mn-lt"/>
          <a:ea typeface="+mn-ea"/>
          <a:cs typeface="+mn-cs"/>
        </a:defRPr>
      </a:lvl6pPr>
      <a:lvl7pPr marL="5485578" algn="l" defTabSz="1828526" rtl="0" eaLnBrk="1" latinLnBrk="0" hangingPunct="1">
        <a:defRPr sz="3600" kern="1200">
          <a:solidFill>
            <a:schemeClr val="tx1"/>
          </a:solidFill>
          <a:latin typeface="+mn-lt"/>
          <a:ea typeface="+mn-ea"/>
          <a:cs typeface="+mn-cs"/>
        </a:defRPr>
      </a:lvl7pPr>
      <a:lvl8pPr marL="6399840" algn="l" defTabSz="1828526" rtl="0" eaLnBrk="1" latinLnBrk="0" hangingPunct="1">
        <a:defRPr sz="3600" kern="1200">
          <a:solidFill>
            <a:schemeClr val="tx1"/>
          </a:solidFill>
          <a:latin typeface="+mn-lt"/>
          <a:ea typeface="+mn-ea"/>
          <a:cs typeface="+mn-cs"/>
        </a:defRPr>
      </a:lvl8pPr>
      <a:lvl9pPr marL="7314103" algn="l" defTabSz="1828526"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userDrawn="1">
          <p15:clr>
            <a:srgbClr val="F26B43"/>
          </p15:clr>
        </p15:guide>
        <p15:guide id="2" pos="76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hyperlink" Target="https://www.mind.org.uk/information-support/guides-to-support-and-services/abuse/all-types-of-abuse/"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hyperlink" Target="https://napac.org.uk/" TargetMode="External"/><Relationship Id="rId10" Type="http://schemas.openxmlformats.org/officeDocument/2006/relationships/image" Target="../media/image7.jpeg"/><Relationship Id="rId4" Type="http://schemas.openxmlformats.org/officeDocument/2006/relationships/image" Target="../media/image4.png"/><Relationship Id="rId9" Type="http://schemas.openxmlformats.org/officeDocument/2006/relationships/hyperlink" Target="https://www.nhs.uk/conditions/stress-anxiety-depression/mental-health-helplines/"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hyperlink" Target="mailto:EandIsafeguarding@hants.gov.uk" TargetMode="External"/><Relationship Id="rId4" Type="http://schemas.openxmlformats.org/officeDocument/2006/relationships/hyperlink" Target="mailto:cindy.Pritchard@hants.gov.uk"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s://hampshirescp.event-booking.org.uk/event-detail/%3DQTN0UzM/PROVISIONAL-BOOKING-PAGE---HSCP-Designated-Safeguarding-Leads-Conference-2026"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hyperlink" Target="https://hampshirescp.event-booking.org.uk/events-list" TargetMode="External"/><Relationship Id="rId7"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14.png"/><Relationship Id="rId11" Type="http://schemas.openxmlformats.org/officeDocument/2006/relationships/image" Target="../media/image18.png"/><Relationship Id="rId5" Type="http://schemas.openxmlformats.org/officeDocument/2006/relationships/image" Target="../media/image13.png"/><Relationship Id="rId10" Type="http://schemas.openxmlformats.org/officeDocument/2006/relationships/image" Target="../media/image17.png"/><Relationship Id="rId4" Type="http://schemas.openxmlformats.org/officeDocument/2006/relationships/hyperlink" Target="https://www.hampshirescp.org.uk/documents/multi-agency-safeguarding-practice-development-brochure-2026-27/" TargetMode="External"/><Relationship Id="rId9" Type="http://schemas.openxmlformats.org/officeDocument/2006/relationships/image" Target="../media/image8.png"/></Relationships>
</file>

<file path=ppt/slides/_rels/slide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hyperlink" Target="https://hampshirescp.event-booking.org.uk/events-list" TargetMode="External"/><Relationship Id="rId7"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23.png"/><Relationship Id="rId4" Type="http://schemas.openxmlformats.org/officeDocument/2006/relationships/hyperlink" Target="https://www.hampshirescp.org.uk/documents/multi-agency-safeguarding-practice-development-brochure-2026-27/" TargetMode="External"/><Relationship Id="rId9"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hyperlink" Target="mailto:Pol.Ed@westyorkshire.police.uk"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hyperlink" Target="https://protect.checkpoint.com/v2/r06/___http:/www.pol-ed.co.uk/___.ZXV3MjpoY2Nwcm9kOmM6bzpmYWQ0YjBhZDk5MjY4Y2JmODVlOTUwZTAxMjhiNzliNDo3OjgwNmI6OGUxZDU3OGUxNDk4MzBiMzE3NmE1NTIzMTE3ZmQzMTA4Zjg1ZGY5YTEzNTU1ZGY2NzE0YzNmYmU1NWExMDY2ZTpoOkY6Rg" TargetMode="External"/><Relationship Id="rId5" Type="http://schemas.openxmlformats.org/officeDocument/2006/relationships/hyperlink" Target="https://protect.checkpoint.com/v2/r06/___https:/www.eventbrite.co.uk/e/hampshire-and-isle-of-wight-constabulary-launch-tickets-1988903690478?aff=oddtdtcreator&amp;keep_tld=true___.ZXV3MjpoY2Nwcm9kOmM6bzpmYWQ0YjBhZDk5MjY4Y2JmODVlOTUwZTAxMjhiNzliNDo3OjFiMTI6ZjYzM2ExNTIxYTEyYTU3MDBjNThhZjgwNmQxNDJhNmIwYjBhMTA3MjgzMjJjNjhmNjU3NzM4NzdmNDNlODBkNjpoOkY6Rg" TargetMode="External"/><Relationship Id="rId4" Type="http://schemas.openxmlformats.org/officeDocument/2006/relationships/hyperlink" Target="https://www.pol-ed.co.uk/"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hyperlink" Target="https://www.zeffy.com/en-GB/ticketing/unpicking-benedicts-law-with-anaphylaxis-uk" TargetMode="External"/><Relationship Id="rId7"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s://www.anaphylaxis.org.uk/education/benedicts-law/" TargetMode="External"/><Relationship Id="rId11" Type="http://schemas.openxmlformats.org/officeDocument/2006/relationships/image" Target="../media/image9.png"/><Relationship Id="rId5" Type="http://schemas.openxmlformats.org/officeDocument/2006/relationships/image" Target="../media/image26.png"/><Relationship Id="rId10" Type="http://schemas.openxmlformats.org/officeDocument/2006/relationships/image" Target="../media/image8.png"/><Relationship Id="rId4" Type="http://schemas.openxmlformats.org/officeDocument/2006/relationships/image" Target="../media/image25.png"/><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30.png"/><Relationship Id="rId4" Type="http://schemas.openxmlformats.org/officeDocument/2006/relationships/hyperlink" Target="https://protect.checkpoint.com/v2/r06/___https:/email.kjbm.safeguardinginschools.co.uk/c/eJyEkc-OnDwQxJ8GLp9AdhsDc_Dhi5KRcs4DjPynDb0MNrHNrMjTRzvLSlG0Uo7-Vbns7tLbdgt6RbXoF22oySUm9CmGkpstRbfbQjHUTrlOXgyrUfFhGLvhIiSvcdV0vzm80wPTcSOnOt6LC4hecnGq5BRwOQzjAKw72Yo56wlv5dhQvSOTonZW53JaEua4J4uf3s_4c8fwLn6g3TzTvr2dvvwV9pkyK5BMmx4F-N5boYUHP5pL793IGDIna1LAoGeSc9YzgLEVhmuJyDy_dJz3rurY8mLWNmuP066TozBRyHaO8Z5bG9t9qe9qLmXLlfi_gmsF1_w6-Xsb09TuSwXXVU_6FwWs4GpiXJpCdsGSGx9Tk0vCMJUZA4WpsYfBlNHuicrRUGjOd5pXNBR0quBafyw2Y3CYbi6umoL65x-TshTc0W6Jip11ehts1qHkdoqPpwEtbYShPOvoOQMhBpB1pnI21A2Ss1FCXdQPKvjf968ViD_wQ8HvAAAA___o49Nm___.ZXV3MjpoY2Nwcm9kOmM6bzo2MzRjMmI5N2VjYmE3ZGYzOGNkNjc0ZDI1MTNjY2VmMzo3OjA1MjM6MzI1ZjVjZDY0ZjFhNWE5MGExMTFkOGJkOWNhMjVhYTg2NDhkMDViNzFhZDQ2MTQxNDRhYzZlNjM0ZDBjNTFlMzpoOlQ6Rg"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hyperlink" Target="https://www.youtube.com/watch?v=-OxnojZUvgM"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www.youtube.com/watch?v=0b2FsyTVLCs" TargetMode="External"/><Relationship Id="rId5" Type="http://schemas.openxmlformats.org/officeDocument/2006/relationships/image" Target="../media/image8.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s://www.hants.gov.uk/educationandlearning/emtas/training"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hyperlink" Target="https://portals.scaleflex.com/s/h9UfIFMU/en/april-2026-transitions-mental-health-awareness-week?utm_source=ALL+KEL+CONTACTS&amp;utm_campaign=dc831654c4-EMAIL_CAMPAIGN_2026_04_16_03_42&amp;utm_medium=email&amp;utm_term=0_-dc831654c4-1434525282" TargetMode="External"/><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hyperlink" Target="https://learning.nspcc.org.uk/research-resources/childline-posters?utm_campaign=20260427_KIS_CASPAR_April27&amp;utm_content=Childline%20posters&amp;utm_medium=email&amp;utm_source=Adestra" TargetMode="External"/><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hyperlink" Target="https://swgfl.org.uk/magazine/new-resource-understanding-and-challenging-behaviours-associated-with-the-manosphere/" TargetMode="External"/><Relationship Id="rId5" Type="http://schemas.openxmlformats.org/officeDocument/2006/relationships/image" Target="../media/image40.png"/><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hyperlink" Target="https://www.gov.uk/guidance/plan-technology-for-your-school?utm_source=GHB4Sblog&amp;utm_medium=referral&amp;utm_campaign=GHB4Sblog&amp;utm_id=GHB4Sblog" TargetMode="External"/><Relationship Id="rId5" Type="http://schemas.openxmlformats.org/officeDocument/2006/relationships/hyperlink" Target="https://protect.checkpoint.com/v2/r06/___https:/email.kjbm.safeguardinginschools.co.uk/c/eJyEkcvK3DoQhJ_G3hxsZEm2xgstTkgMWecBhrbUsvWPLSm6DPjtg-dCQvghG6Gu6q-gKQjh6mBHeYMPmG2Tso9oonc5NSF6XVS23tVaat6PM6lRdkIMZCCUjDXuYLerxs3eMR5XqyUnI2MdHwXvX67Vkna9GIhg_E3smBIseM1HQPmU5uhBK0j5tRIx-RIVfson_FnQPc23VOZH2rdz-vJX2GfOKoeh44Z1qGd-EWiAgQLKcTCXi-EGWG0lJXQgvGNkIIxeWt6PetDQz3rUAFpUnNw-5r1NYHApELV1i3VJrd5vqVW-Lbd6k2vOIVXs_4pOFZ3mcli3GB_fa_Pml3bx97bcKjpRQvuKTkScz1jRKWzgmoxqdX7zy9EYH5vDl9g8-cZExCaVEHzMD_MEnHVLY_ew4Y4unwM43ZR0_n5nVXSq31UkdBrjVfsdrJP_vCpKZZ0-2hBtVitEXXGygsvpdUkdUdlg0eVHgUNHKGOC9nWy-dUpF31HLj2ts_xhM_73_WtF2R_yXdJfAQAA__9cb-T4___.ZXV3MjpoY2Nwcm9kOmM6bzplNjgwNDZmZDdhNzQxMmZhZWFlMThhZDhmNzA3ZmMyMTo3Ojk0ZmY6YWRjN2VmMDdjYWI1NzdmMDI1ZGYzYjRmZDQ1YmRiYTAwZDE4MWE0MzE0M2Q0NDk5NTFhMGNiN2RhMWFkNGNmYzpoOlQ6Rg" TargetMode="External"/><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hyperlink" Target="https://vulnerabilitypolicing.org.uk/project-al-v-rethinking-the-alpha-victim/" TargetMode="External"/><Relationship Id="rId4" Type="http://schemas.openxmlformats.org/officeDocument/2006/relationships/hyperlink" Target="https://www.russellwebster.com/when-exploited-children-exploit-others/"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44.png"/><Relationship Id="rId4" Type="http://schemas.openxmlformats.org/officeDocument/2006/relationships/hyperlink" Target="https://www.gov.uk/government/publications/the-southport-inquiry-phase-1-report?es_c=A15362EEE6992462556501FE3A155CE9&amp;es_cl=BE31A2B55AFCC8E7DA2A32533B73D9A0&amp;es_id=ph7%c2%a322"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hyperlink" Target="https://www.hampshire.police.uk/partners/partner-services/community-partner-intelligence/v2/share-community-partnership-intelligence/" TargetMode="External"/><Relationship Id="rId4" Type="http://schemas.openxmlformats.org/officeDocument/2006/relationships/hyperlink" Target="https://www.safe4me.co.uk/portfolio/sharing-information/"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capt.org.uk/child-safety-week/"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hyperlink" Target="https://learning.nspcc.org.uk/research-resources/learning-from-case-reviews/race-ethnicity-culture?utm_campaign=20260413_KIS_CASPAR_April13&amp;utm_content=Race%2C%20ethnicity%20and%20culture%3A%20learning%20from%20case%20reviews&amp;utm_medium=email&amp;utm_source=Adestra" TargetMode="External"/><Relationship Id="rId4" Type="http://schemas.openxmlformats.org/officeDocument/2006/relationships/image" Target="../media/image48.png"/></Relationships>
</file>

<file path=ppt/slides/_rels/slide2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hyperlink" Target="https://www.youtube.com/watch?v=uO-TL4z0mo0" TargetMode="External"/><Relationship Id="rId4" Type="http://schemas.openxmlformats.org/officeDocument/2006/relationships/image" Target="../media/image50.png"/></Relationships>
</file>

<file path=ppt/slides/_rels/slide2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hyperlink" Target="https://www.eventbrite.co.uk/e/awareness-session-adult-child-to-parent-abuse-tickets-1989080189391?aff=oddtdtcreator&amp;keep_tld=true" TargetMode="External"/><Relationship Id="rId5" Type="http://schemas.openxmlformats.org/officeDocument/2006/relationships/hyperlink" Target="https://www.respect.org.uk/pages/114-capva" TargetMode="External"/><Relationship Id="rId4" Type="http://schemas.openxmlformats.org/officeDocument/2006/relationships/hyperlink" Target="https://www.college.police.uk/article/support-child-parent-abuse"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6.xml"/><Relationship Id="rId1" Type="http://schemas.openxmlformats.org/officeDocument/2006/relationships/slideLayout" Target="../slideLayouts/slideLayout6.xml"/><Relationship Id="rId5" Type="http://schemas.openxmlformats.org/officeDocument/2006/relationships/hyperlink" Target="https://www.brook.org.uk/education/sexual-behaviours-traffic-light-tool/" TargetMode="External"/><Relationship Id="rId4" Type="http://schemas.openxmlformats.org/officeDocument/2006/relationships/image" Target="../media/image53.png"/></Relationships>
</file>

<file path=ppt/slides/_rels/slide2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7.xml"/><Relationship Id="rId1" Type="http://schemas.openxmlformats.org/officeDocument/2006/relationships/slideLayout" Target="../slideLayouts/slideLayout6.xml"/><Relationship Id="rId5" Type="http://schemas.openxmlformats.org/officeDocument/2006/relationships/hyperlink" Target="https://www.gov.uk/government/consultations/growing-up-in-the-online-world-a-national-consultation" TargetMode="External"/><Relationship Id="rId4" Type="http://schemas.openxmlformats.org/officeDocument/2006/relationships/image" Target="../media/image55.png"/></Relationships>
</file>

<file path=ppt/slides/_rels/slide2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image" Target="../media/image58.png"/><Relationship Id="rId5" Type="http://schemas.openxmlformats.org/officeDocument/2006/relationships/hyperlink" Target="https://consult.education.gov.uk/independent-review-into-antisemitism/independent-review-into-antisemitism-call-for-evid/" TargetMode="External"/><Relationship Id="rId4" Type="http://schemas.openxmlformats.org/officeDocument/2006/relationships/image" Target="../media/image57.png"/></Relationships>
</file>

<file path=ppt/slides/_rels/slide3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hyperlink" Target="https://hamptontrust.org.uk/services/pathways-to-change/"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0.xml"/><Relationship Id="rId1" Type="http://schemas.openxmlformats.org/officeDocument/2006/relationships/slideLayout" Target="../slideLayouts/slideLayout6.xml"/><Relationship Id="rId5" Type="http://schemas.openxmlformats.org/officeDocument/2006/relationships/hyperlink" Target="https://www.gov.uk/government/publications/the-terrorism-protection-of-premises-act-2025/terrorism-protection-of-premises-act-2025-statutory-guidance?es_c=A15362EEE6992462556501FE3A155CE9&amp;es_cl=47D0F246F1333F7D50687B4D0FFE9CF1&amp;es_id=ph7%c2%a322#chapter-1-status-and-using-thisguidance" TargetMode="External"/><Relationship Id="rId4" Type="http://schemas.openxmlformats.org/officeDocument/2006/relationships/image" Target="../media/image61.png"/></Relationships>
</file>

<file path=ppt/slides/_rels/slide3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hyperlink" Target="https://www.npsa.gov.uk/security-best-practices/security-culture/security-minded-communications-guidance"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hyperlink" Target="https://saferinternet.org.uk/guide-and-resource/image-guidance-for-education-settings"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hyperlink" Target="https://www.childrenscommissioner.gov.uk/resource/what-i-wish-my-parents-or-carers-knew-a-guide-for-parents-and-carers-on-managing-childrens-digital-lives/" TargetMode="External"/><Relationship Id="rId4" Type="http://schemas.openxmlformats.org/officeDocument/2006/relationships/image" Target="../media/image65.png"/></Relationships>
</file>

<file path=ppt/slides/_rels/slide3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hyperlink" Target="https://www.thewhitehatter.ca/post/what-parents-didn-t-know-about-pinterest-matters-for-all-caregivers"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hyperlink" Target="https://beststartinlife.gov.uk/screen-time-under-5s/"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hyperlink" Target="https://www.internetmatters.org/hub/research/online-safety-act-report-2026/"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hyperlink" Target="https://www.theguardian.com/uk-news/2026/apr/04/county-lines-drugs-girls-exploitation-dat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49FA5-E325-F21E-DC7B-B0CA83B8A20C}"/>
              </a:ext>
            </a:extLst>
          </p:cNvPr>
          <p:cNvSpPr>
            <a:spLocks noGrp="1"/>
          </p:cNvSpPr>
          <p:nvPr>
            <p:ph type="ctrTitle"/>
          </p:nvPr>
        </p:nvSpPr>
        <p:spPr>
          <a:xfrm>
            <a:off x="1399337" y="10981674"/>
            <a:ext cx="13923237" cy="2318249"/>
          </a:xfrm>
        </p:spPr>
        <p:txBody>
          <a:bodyPr anchor="ctr">
            <a:normAutofit/>
          </a:bodyPr>
          <a:lstStyle/>
          <a:p>
            <a:pPr algn="l"/>
            <a:r>
              <a:rPr lang="en-GB" sz="8000" dirty="0">
                <a:solidFill>
                  <a:srgbClr val="FFFFFF"/>
                </a:solidFill>
              </a:rPr>
              <a:t>Safeguarding: June update</a:t>
            </a:r>
          </a:p>
        </p:txBody>
      </p:sp>
      <p:pic>
        <p:nvPicPr>
          <p:cNvPr id="6" name="Picture 5">
            <a:extLst>
              <a:ext uri="{FF2B5EF4-FFF2-40B4-BE49-F238E27FC236}">
                <a16:creationId xmlns:a16="http://schemas.microsoft.com/office/drawing/2014/main" id="{977B3FAA-DE53-FCFF-1C6D-08196B085F77}"/>
              </a:ext>
            </a:extLst>
          </p:cNvPr>
          <p:cNvPicPr>
            <a:picLocks noChangeAspect="1"/>
          </p:cNvPicPr>
          <p:nvPr/>
        </p:nvPicPr>
        <p:blipFill>
          <a:blip r:embed="rId3"/>
          <a:stretch>
            <a:fillRect/>
          </a:stretch>
        </p:blipFill>
        <p:spPr>
          <a:xfrm>
            <a:off x="567128" y="1653785"/>
            <a:ext cx="19458938" cy="9768156"/>
          </a:xfrm>
          <a:prstGeom prst="rect">
            <a:avLst/>
          </a:prstGeom>
        </p:spPr>
      </p:pic>
      <p:sp>
        <p:nvSpPr>
          <p:cNvPr id="8" name="Oval 7">
            <a:extLst>
              <a:ext uri="{FF2B5EF4-FFF2-40B4-BE49-F238E27FC236}">
                <a16:creationId xmlns:a16="http://schemas.microsoft.com/office/drawing/2014/main" id="{7A305D7B-E88B-773F-E68B-E19BD629C04A}"/>
              </a:ext>
            </a:extLst>
          </p:cNvPr>
          <p:cNvSpPr/>
          <p:nvPr/>
        </p:nvSpPr>
        <p:spPr>
          <a:xfrm>
            <a:off x="17900432" y="582217"/>
            <a:ext cx="5677786" cy="342368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800" dirty="0"/>
              <a:t>Safeguarding Update</a:t>
            </a:r>
          </a:p>
        </p:txBody>
      </p:sp>
    </p:spTree>
    <p:extLst>
      <p:ext uri="{BB962C8B-B14F-4D97-AF65-F5344CB8AC3E}">
        <p14:creationId xmlns:p14="http://schemas.microsoft.com/office/powerpoint/2010/main" val="3543087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51B99-BCF4-BA26-7BB7-23C9D7C27994}"/>
              </a:ext>
            </a:extLst>
          </p:cNvPr>
          <p:cNvSpPr>
            <a:spLocks noGrp="1"/>
          </p:cNvSpPr>
          <p:nvPr>
            <p:ph type="title"/>
          </p:nvPr>
        </p:nvSpPr>
        <p:spPr/>
        <p:txBody>
          <a:bodyPr/>
          <a:lstStyle/>
          <a:p>
            <a:br>
              <a:rPr lang="en-GB" dirty="0"/>
            </a:br>
            <a:r>
              <a:rPr lang="en-GB" dirty="0"/>
              <a:t>	</a:t>
            </a:r>
          </a:p>
        </p:txBody>
      </p:sp>
      <p:pic>
        <p:nvPicPr>
          <p:cNvPr id="8" name="Content Placeholder 7">
            <a:extLst>
              <a:ext uri="{FF2B5EF4-FFF2-40B4-BE49-F238E27FC236}">
                <a16:creationId xmlns:a16="http://schemas.microsoft.com/office/drawing/2014/main" id="{D9C9AE7D-2966-1837-4703-63CE4EB7224B}"/>
              </a:ext>
            </a:extLst>
          </p:cNvPr>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1676292" y="3953338"/>
            <a:ext cx="5352701" cy="1161974"/>
          </a:xfrm>
          <a:prstGeom prst="rect">
            <a:avLst/>
          </a:prstGeom>
        </p:spPr>
      </p:pic>
      <p:sp>
        <p:nvSpPr>
          <p:cNvPr id="13" name="TextBox 12">
            <a:extLst>
              <a:ext uri="{FF2B5EF4-FFF2-40B4-BE49-F238E27FC236}">
                <a16:creationId xmlns:a16="http://schemas.microsoft.com/office/drawing/2014/main" id="{BD8BA4CE-9B1E-3691-7163-FD243872FC58}"/>
              </a:ext>
            </a:extLst>
          </p:cNvPr>
          <p:cNvSpPr txBox="1"/>
          <p:nvPr/>
        </p:nvSpPr>
        <p:spPr>
          <a:xfrm>
            <a:off x="7679370" y="3873993"/>
            <a:ext cx="12191206" cy="1200329"/>
          </a:xfrm>
          <a:prstGeom prst="rect">
            <a:avLst/>
          </a:prstGeom>
          <a:noFill/>
        </p:spPr>
        <p:txBody>
          <a:bodyPr wrap="square">
            <a:spAutoFit/>
          </a:bodyPr>
          <a:lstStyle/>
          <a:p>
            <a:pPr defTabSz="1828709" eaLnBrk="0" fontAlgn="base" hangingPunct="0">
              <a:spcBef>
                <a:spcPct val="0"/>
              </a:spcBef>
              <a:spcAft>
                <a:spcPct val="0"/>
              </a:spcAft>
              <a:defRPr/>
            </a:pPr>
            <a:r>
              <a:rPr lang="en-GB" sz="3600" dirty="0">
                <a:solidFill>
                  <a:prstClr val="black"/>
                </a:solidFill>
                <a:latin typeface="Arial" panose="020B0604020202020204" pitchFamily="34" charset="0"/>
                <a:cs typeface="Arial" panose="020B0604020202020204" pitchFamily="34" charset="0"/>
              </a:rPr>
              <a:t>HCC Employee Assistance</a:t>
            </a:r>
          </a:p>
          <a:p>
            <a:pPr defTabSz="1828709" eaLnBrk="0" fontAlgn="base" hangingPunct="0">
              <a:spcBef>
                <a:spcPct val="0"/>
              </a:spcBef>
              <a:spcAft>
                <a:spcPct val="0"/>
              </a:spcAft>
              <a:defRPr/>
            </a:pPr>
            <a:r>
              <a:rPr lang="en-GB" sz="3600" dirty="0">
                <a:solidFill>
                  <a:prstClr val="black"/>
                </a:solidFill>
                <a:latin typeface="Arial" panose="020B0604020202020204" pitchFamily="34" charset="0"/>
                <a:cs typeface="Arial" panose="020B0604020202020204" pitchFamily="34" charset="0"/>
              </a:rPr>
              <a:t>Freephone: 0800 028 0199 </a:t>
            </a:r>
          </a:p>
        </p:txBody>
      </p:sp>
      <p:pic>
        <p:nvPicPr>
          <p:cNvPr id="14" name="Picture 13">
            <a:extLst>
              <a:ext uri="{FF2B5EF4-FFF2-40B4-BE49-F238E27FC236}">
                <a16:creationId xmlns:a16="http://schemas.microsoft.com/office/drawing/2014/main" id="{6C184662-01C3-EBF6-3B09-C5638623D8D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461862" y="6200818"/>
            <a:ext cx="3790703" cy="1314364"/>
          </a:xfrm>
          <a:prstGeom prst="rect">
            <a:avLst/>
          </a:prstGeom>
        </p:spPr>
      </p:pic>
      <p:sp>
        <p:nvSpPr>
          <p:cNvPr id="16" name="TextBox 15">
            <a:extLst>
              <a:ext uri="{FF2B5EF4-FFF2-40B4-BE49-F238E27FC236}">
                <a16:creationId xmlns:a16="http://schemas.microsoft.com/office/drawing/2014/main" id="{CA602754-5F47-61E6-38A8-3B38570392A5}"/>
              </a:ext>
            </a:extLst>
          </p:cNvPr>
          <p:cNvSpPr txBox="1"/>
          <p:nvPr/>
        </p:nvSpPr>
        <p:spPr>
          <a:xfrm>
            <a:off x="6095603" y="6309292"/>
            <a:ext cx="12191206" cy="1015663"/>
          </a:xfrm>
          <a:prstGeom prst="rect">
            <a:avLst/>
          </a:prstGeom>
          <a:noFill/>
        </p:spPr>
        <p:txBody>
          <a:bodyPr wrap="square">
            <a:spAutoFit/>
          </a:bodyPr>
          <a:lstStyle/>
          <a:p>
            <a:pPr defTabSz="1828709" eaLnBrk="0" fontAlgn="base" hangingPunct="0">
              <a:spcBef>
                <a:spcPct val="0"/>
              </a:spcBef>
              <a:spcAft>
                <a:spcPct val="0"/>
              </a:spcAft>
              <a:defRPr/>
            </a:pPr>
            <a:r>
              <a:rPr lang="en-GB" sz="3600" dirty="0">
                <a:solidFill>
                  <a:prstClr val="black"/>
                </a:solidFill>
                <a:latin typeface="Arial" panose="020B0604020202020204" pitchFamily="34" charset="0"/>
                <a:cs typeface="Arial" panose="020B0604020202020204" pitchFamily="34" charset="0"/>
              </a:rPr>
              <a:t>National Assoc. for People Abused in Childhood</a:t>
            </a:r>
          </a:p>
          <a:p>
            <a:pPr defTabSz="1828709" eaLnBrk="0" fontAlgn="base" hangingPunct="0">
              <a:spcBef>
                <a:spcPct val="0"/>
              </a:spcBef>
              <a:spcAft>
                <a:spcPct val="0"/>
              </a:spcAft>
              <a:defRPr/>
            </a:pPr>
            <a:r>
              <a:rPr lang="en-GB" sz="2400" dirty="0">
                <a:solidFill>
                  <a:prstClr val="black"/>
                </a:solidFill>
                <a:latin typeface="Arial" panose="020B0604020202020204" pitchFamily="34" charset="0"/>
                <a:cs typeface="Arial" panose="020B0604020202020204" pitchFamily="34" charset="0"/>
                <a:hlinkClick r:id="rId5"/>
              </a:rPr>
              <a:t>https://napac.org.uk/</a:t>
            </a:r>
            <a:r>
              <a:rPr lang="en-GB" sz="2400" dirty="0">
                <a:solidFill>
                  <a:prstClr val="black"/>
                </a:solidFill>
                <a:latin typeface="Arial" panose="020B0604020202020204" pitchFamily="34" charset="0"/>
                <a:cs typeface="Arial" panose="020B0604020202020204" pitchFamily="34" charset="0"/>
              </a:rPr>
              <a:t> </a:t>
            </a:r>
          </a:p>
        </p:txBody>
      </p:sp>
      <p:pic>
        <p:nvPicPr>
          <p:cNvPr id="17" name="Picture 16">
            <a:extLst>
              <a:ext uri="{FF2B5EF4-FFF2-40B4-BE49-F238E27FC236}">
                <a16:creationId xmlns:a16="http://schemas.microsoft.com/office/drawing/2014/main" id="{2ECA907A-AC84-A18E-358F-C8F9973F855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676292" y="8434882"/>
            <a:ext cx="3635145" cy="1704347"/>
          </a:xfrm>
          <a:prstGeom prst="rect">
            <a:avLst/>
          </a:prstGeom>
        </p:spPr>
      </p:pic>
      <p:sp>
        <p:nvSpPr>
          <p:cNvPr id="19" name="TextBox 18">
            <a:extLst>
              <a:ext uri="{FF2B5EF4-FFF2-40B4-BE49-F238E27FC236}">
                <a16:creationId xmlns:a16="http://schemas.microsoft.com/office/drawing/2014/main" id="{E1217EE7-D48B-6986-E446-A83AA89995EE}"/>
              </a:ext>
            </a:extLst>
          </p:cNvPr>
          <p:cNvSpPr txBox="1"/>
          <p:nvPr/>
        </p:nvSpPr>
        <p:spPr>
          <a:xfrm>
            <a:off x="6098327" y="7779047"/>
            <a:ext cx="10952724" cy="2923877"/>
          </a:xfrm>
          <a:prstGeom prst="rect">
            <a:avLst/>
          </a:prstGeom>
          <a:noFill/>
        </p:spPr>
        <p:txBody>
          <a:bodyPr wrap="square">
            <a:spAutoFit/>
          </a:bodyPr>
          <a:lstStyle/>
          <a:p>
            <a:pPr defTabSz="1828709" eaLnBrk="0" fontAlgn="base" hangingPunct="0">
              <a:spcBef>
                <a:spcPct val="0"/>
              </a:spcBef>
              <a:spcAft>
                <a:spcPct val="0"/>
              </a:spcAft>
              <a:defRPr/>
            </a:pPr>
            <a:r>
              <a:rPr lang="en-GB" sz="5600" dirty="0">
                <a:solidFill>
                  <a:prstClr val="black"/>
                </a:solidFill>
                <a:latin typeface="Arial" panose="020B0604020202020204" pitchFamily="34" charset="0"/>
                <a:cs typeface="Arial" panose="020B0604020202020204" pitchFamily="34" charset="0"/>
              </a:rPr>
              <a:t>Mental Health charity in England and Wales</a:t>
            </a:r>
          </a:p>
          <a:p>
            <a:pPr defTabSz="1828709" eaLnBrk="0" fontAlgn="base" hangingPunct="0">
              <a:spcBef>
                <a:spcPct val="0"/>
              </a:spcBef>
              <a:spcAft>
                <a:spcPct val="0"/>
              </a:spcAft>
              <a:defRPr/>
            </a:pPr>
            <a:r>
              <a:rPr lang="en-GB" sz="3600" dirty="0">
                <a:solidFill>
                  <a:prstClr val="black"/>
                </a:solidFill>
                <a:latin typeface="Arial" panose="020B0604020202020204" pitchFamily="34" charset="0"/>
                <a:cs typeface="Arial" panose="020B0604020202020204" pitchFamily="34" charset="0"/>
                <a:hlinkClick r:id="rId7"/>
              </a:rPr>
              <a:t>https://www.mind.org.uk/information-support/guides-to-support-and-services/abuse/all-types-of-abuse/</a:t>
            </a:r>
            <a:r>
              <a:rPr lang="en-GB" sz="3600" dirty="0">
                <a:solidFill>
                  <a:prstClr val="black"/>
                </a:solidFill>
                <a:latin typeface="Arial" panose="020B0604020202020204" pitchFamily="34" charset="0"/>
                <a:cs typeface="Arial" panose="020B0604020202020204" pitchFamily="34" charset="0"/>
              </a:rPr>
              <a:t> </a:t>
            </a:r>
          </a:p>
        </p:txBody>
      </p:sp>
      <p:pic>
        <p:nvPicPr>
          <p:cNvPr id="20" name="Picture 19">
            <a:extLst>
              <a:ext uri="{FF2B5EF4-FFF2-40B4-BE49-F238E27FC236}">
                <a16:creationId xmlns:a16="http://schemas.microsoft.com/office/drawing/2014/main" id="{619D7778-62BD-EC84-124C-4C43253E5B63}"/>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671396" y="11309618"/>
            <a:ext cx="3371630" cy="1523901"/>
          </a:xfrm>
          <a:prstGeom prst="rect">
            <a:avLst/>
          </a:prstGeom>
        </p:spPr>
      </p:pic>
      <p:sp>
        <p:nvSpPr>
          <p:cNvPr id="22" name="TextBox 21">
            <a:extLst>
              <a:ext uri="{FF2B5EF4-FFF2-40B4-BE49-F238E27FC236}">
                <a16:creationId xmlns:a16="http://schemas.microsoft.com/office/drawing/2014/main" id="{580E9A6F-3D03-E245-43C7-449B77967781}"/>
              </a:ext>
            </a:extLst>
          </p:cNvPr>
          <p:cNvSpPr txBox="1"/>
          <p:nvPr/>
        </p:nvSpPr>
        <p:spPr>
          <a:xfrm>
            <a:off x="6098327" y="10679224"/>
            <a:ext cx="12188482" cy="2062103"/>
          </a:xfrm>
          <a:prstGeom prst="rect">
            <a:avLst/>
          </a:prstGeom>
          <a:noFill/>
        </p:spPr>
        <p:txBody>
          <a:bodyPr wrap="square">
            <a:spAutoFit/>
          </a:bodyPr>
          <a:lstStyle/>
          <a:p>
            <a:pPr defTabSz="1828709" eaLnBrk="0" fontAlgn="base" hangingPunct="0">
              <a:spcBef>
                <a:spcPct val="0"/>
              </a:spcBef>
              <a:spcAft>
                <a:spcPct val="0"/>
              </a:spcAft>
              <a:defRPr/>
            </a:pPr>
            <a:r>
              <a:rPr lang="en-GB" sz="5600" dirty="0">
                <a:solidFill>
                  <a:prstClr val="black"/>
                </a:solidFill>
                <a:latin typeface="Arial" panose="020B0604020202020204" pitchFamily="34" charset="0"/>
                <a:cs typeface="Arial" panose="020B0604020202020204" pitchFamily="34" charset="0"/>
              </a:rPr>
              <a:t>Mental Health helplines</a:t>
            </a:r>
          </a:p>
          <a:p>
            <a:pPr defTabSz="1828709" eaLnBrk="0" fontAlgn="base" hangingPunct="0">
              <a:spcBef>
                <a:spcPct val="0"/>
              </a:spcBef>
              <a:spcAft>
                <a:spcPct val="0"/>
              </a:spcAft>
              <a:defRPr/>
            </a:pPr>
            <a:r>
              <a:rPr lang="en-GB" sz="3600" dirty="0">
                <a:solidFill>
                  <a:prstClr val="black"/>
                </a:solidFill>
                <a:latin typeface="Arial" panose="020B0604020202020204" pitchFamily="34" charset="0"/>
                <a:cs typeface="Arial" panose="020B0604020202020204" pitchFamily="34" charset="0"/>
                <a:hlinkClick r:id="rId9"/>
              </a:rPr>
              <a:t>https://www.nhs.uk/conditions/stress-anxiety-depression/mental-health-helplines/</a:t>
            </a:r>
            <a:r>
              <a:rPr lang="en-GB" sz="3600" dirty="0">
                <a:solidFill>
                  <a:prstClr val="black"/>
                </a:solidFill>
                <a:latin typeface="Arial" panose="020B0604020202020204" pitchFamily="34" charset="0"/>
                <a:cs typeface="Arial" panose="020B0604020202020204" pitchFamily="34" charset="0"/>
              </a:rPr>
              <a:t> </a:t>
            </a:r>
          </a:p>
        </p:txBody>
      </p:sp>
      <p:sp>
        <p:nvSpPr>
          <p:cNvPr id="4" name="TextBox 3">
            <a:extLst>
              <a:ext uri="{FF2B5EF4-FFF2-40B4-BE49-F238E27FC236}">
                <a16:creationId xmlns:a16="http://schemas.microsoft.com/office/drawing/2014/main" id="{63146691-BC43-1842-A475-2217D85C90DF}"/>
              </a:ext>
            </a:extLst>
          </p:cNvPr>
          <p:cNvSpPr txBox="1"/>
          <p:nvPr/>
        </p:nvSpPr>
        <p:spPr>
          <a:xfrm>
            <a:off x="1461862" y="643767"/>
            <a:ext cx="12197302" cy="1446550"/>
          </a:xfrm>
          <a:prstGeom prst="rect">
            <a:avLst/>
          </a:prstGeom>
          <a:noFill/>
        </p:spPr>
        <p:txBody>
          <a:bodyPr wrap="square">
            <a:spAutoFit/>
          </a:bodyPr>
          <a:lstStyle/>
          <a:p>
            <a:r>
              <a:rPr lang="en-GB" sz="8800" b="1" dirty="0"/>
              <a:t>Your Welfare</a:t>
            </a:r>
          </a:p>
        </p:txBody>
      </p:sp>
      <p:pic>
        <p:nvPicPr>
          <p:cNvPr id="1026" name="Picture 2" descr="Look after Yourself | thortful">
            <a:extLst>
              <a:ext uri="{FF2B5EF4-FFF2-40B4-BE49-F238E27FC236}">
                <a16:creationId xmlns:a16="http://schemas.microsoft.com/office/drawing/2014/main" id="{8ECE11E4-13D6-3E9F-FB7D-CDAB187B200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472953" y="2090317"/>
            <a:ext cx="6096000" cy="8620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7983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5AFFD0-3A51-D9E6-9A0F-21FC1836C526}"/>
              </a:ext>
            </a:extLst>
          </p:cNvPr>
          <p:cNvSpPr txBox="1"/>
          <p:nvPr/>
        </p:nvSpPr>
        <p:spPr>
          <a:xfrm>
            <a:off x="881744" y="558624"/>
            <a:ext cx="15544800" cy="8925520"/>
          </a:xfrm>
          <a:prstGeom prst="rect">
            <a:avLst/>
          </a:prstGeom>
          <a:solidFill>
            <a:srgbClr val="FFFFF3"/>
          </a:solidFill>
          <a:ln>
            <a:solidFill>
              <a:srgbClr val="002060"/>
            </a:solidFill>
          </a:ln>
        </p:spPr>
        <p:txBody>
          <a:bodyPr wrap="square" rtlCol="0">
            <a:spAutoFit/>
          </a:bodyPr>
          <a:lstStyle/>
          <a:p>
            <a:r>
              <a:rPr lang="en-GB" sz="5400" dirty="0">
                <a:latin typeface="Comic Sans MS" panose="030F0702030302020204" pitchFamily="66" charset="0"/>
              </a:rPr>
              <a:t>Please check the contents pages if you haven’t got time to read all of this…it is a lot! </a:t>
            </a:r>
            <a:r>
              <a:rPr lang="en-GB" sz="5400" dirty="0">
                <a:latin typeface="Comic Sans MS" panose="030F0702030302020204" pitchFamily="66" charset="0"/>
                <a:sym typeface="Wingdings" panose="05000000000000000000" pitchFamily="2" charset="2"/>
              </a:rPr>
              <a:t> I’ve put it in sections to hopefully help make navigation a bit easier. </a:t>
            </a:r>
            <a:endParaRPr lang="en-GB" sz="5400" dirty="0">
              <a:latin typeface="Comic Sans MS" panose="030F0702030302020204" pitchFamily="66" charset="0"/>
            </a:endParaRPr>
          </a:p>
          <a:p>
            <a:endParaRPr lang="en-GB" sz="4000" dirty="0">
              <a:latin typeface="Comic Sans MS" panose="030F0702030302020204" pitchFamily="66" charset="0"/>
            </a:endParaRPr>
          </a:p>
          <a:p>
            <a:r>
              <a:rPr lang="en-GB" sz="5400" dirty="0">
                <a:latin typeface="Comic Sans MS" panose="030F0702030302020204" pitchFamily="66" charset="0"/>
              </a:rPr>
              <a:t>There are some free training opportunities which I’ve put this sign on.</a:t>
            </a:r>
          </a:p>
          <a:p>
            <a:endParaRPr lang="en-GB" sz="4800" dirty="0">
              <a:latin typeface="Comic Sans MS" panose="030F0702030302020204" pitchFamily="66" charset="0"/>
            </a:endParaRPr>
          </a:p>
          <a:p>
            <a:r>
              <a:rPr lang="en-GB" sz="5400" dirty="0">
                <a:latin typeface="Comic Sans MS" panose="030F0702030302020204" pitchFamily="66" charset="0"/>
              </a:rPr>
              <a:t>And free resources </a:t>
            </a:r>
          </a:p>
          <a:p>
            <a:r>
              <a:rPr lang="en-GB" sz="5400" dirty="0">
                <a:latin typeface="Comic Sans MS" panose="030F0702030302020204" pitchFamily="66" charset="0"/>
              </a:rPr>
              <a:t>I’ve also tried to identify age range that may be appropriate for each slide. </a:t>
            </a:r>
          </a:p>
        </p:txBody>
      </p:sp>
      <p:cxnSp>
        <p:nvCxnSpPr>
          <p:cNvPr id="6" name="Straight Arrow Connector 5">
            <a:extLst>
              <a:ext uri="{FF2B5EF4-FFF2-40B4-BE49-F238E27FC236}">
                <a16:creationId xmlns:a16="http://schemas.microsoft.com/office/drawing/2014/main" id="{0862B941-F69E-C603-AD48-9EBFE5FB3797}"/>
              </a:ext>
            </a:extLst>
          </p:cNvPr>
          <p:cNvCxnSpPr>
            <a:cxnSpLocks/>
          </p:cNvCxnSpPr>
          <p:nvPr/>
        </p:nvCxnSpPr>
        <p:spPr>
          <a:xfrm flipV="1">
            <a:off x="12540343" y="5878286"/>
            <a:ext cx="4651774" cy="489856"/>
          </a:xfrm>
          <a:prstGeom prst="straightConnector1">
            <a:avLst/>
          </a:prstGeom>
          <a:ln w="508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7" name="Picture 2" descr="Capacity Building Training Courses for Belfast based groups - Volunteer Now">
            <a:extLst>
              <a:ext uri="{FF2B5EF4-FFF2-40B4-BE49-F238E27FC236}">
                <a16:creationId xmlns:a16="http://schemas.microsoft.com/office/drawing/2014/main" id="{F1F05E9A-6582-851A-8CD5-81C2A83093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91686" y="0"/>
            <a:ext cx="7008983" cy="697209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A963D2C-6F4D-D89B-844C-ABA4FD9D3ED3}"/>
              </a:ext>
            </a:extLst>
          </p:cNvPr>
          <p:cNvSpPr txBox="1"/>
          <p:nvPr/>
        </p:nvSpPr>
        <p:spPr>
          <a:xfrm>
            <a:off x="1240973" y="9773065"/>
            <a:ext cx="9895115" cy="3046988"/>
          </a:xfrm>
          <a:prstGeom prst="rect">
            <a:avLst/>
          </a:prstGeom>
          <a:noFill/>
        </p:spPr>
        <p:txBody>
          <a:bodyPr wrap="square" rtlCol="0">
            <a:spAutoFit/>
          </a:bodyPr>
          <a:lstStyle/>
          <a:p>
            <a:r>
              <a:rPr lang="en-GB" sz="4800" dirty="0"/>
              <a:t>Contact methods: </a:t>
            </a:r>
          </a:p>
          <a:p>
            <a:r>
              <a:rPr lang="en-GB" sz="4800" dirty="0">
                <a:hlinkClick r:id="rId4"/>
              </a:rPr>
              <a:t>cindy.pritchard@hants.gov.uk</a:t>
            </a:r>
            <a:endParaRPr lang="en-GB" sz="4800" dirty="0"/>
          </a:p>
          <a:p>
            <a:r>
              <a:rPr lang="en-GB" sz="4800" dirty="0">
                <a:hlinkClick r:id="rId5"/>
              </a:rPr>
              <a:t>EandIsafeguarding@hants.gov.uk</a:t>
            </a:r>
            <a:endParaRPr lang="en-GB" sz="4800" dirty="0"/>
          </a:p>
          <a:p>
            <a:r>
              <a:rPr lang="en-GB" sz="4800" dirty="0"/>
              <a:t>Mobile: 07703 944343</a:t>
            </a:r>
          </a:p>
        </p:txBody>
      </p:sp>
      <p:pic>
        <p:nvPicPr>
          <p:cNvPr id="5" name="Picture 2" descr="Free Resources">
            <a:extLst>
              <a:ext uri="{FF2B5EF4-FFF2-40B4-BE49-F238E27FC236}">
                <a16:creationId xmlns:a16="http://schemas.microsoft.com/office/drawing/2014/main" id="{3871DC1D-236D-6633-D909-76DF6741F5D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841902" y="6368142"/>
            <a:ext cx="7008983" cy="3732056"/>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Arrow Connector 7">
            <a:extLst>
              <a:ext uri="{FF2B5EF4-FFF2-40B4-BE49-F238E27FC236}">
                <a16:creationId xmlns:a16="http://schemas.microsoft.com/office/drawing/2014/main" id="{915AACB4-C17E-474B-7D49-E9F7E5677F09}"/>
              </a:ext>
            </a:extLst>
          </p:cNvPr>
          <p:cNvCxnSpPr>
            <a:cxnSpLocks/>
          </p:cNvCxnSpPr>
          <p:nvPr/>
        </p:nvCxnSpPr>
        <p:spPr>
          <a:xfrm flipV="1">
            <a:off x="8654144" y="7249868"/>
            <a:ext cx="8537973" cy="59547"/>
          </a:xfrm>
          <a:prstGeom prst="straightConnector1">
            <a:avLst/>
          </a:prstGeom>
          <a:ln w="508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436235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B1543-27F5-D4B3-533B-FB574EE3FD6B}"/>
              </a:ext>
            </a:extLst>
          </p:cNvPr>
          <p:cNvSpPr>
            <a:spLocks noGrp="1"/>
          </p:cNvSpPr>
          <p:nvPr>
            <p:ph type="ctrTitle"/>
          </p:nvPr>
        </p:nvSpPr>
        <p:spPr>
          <a:xfrm>
            <a:off x="3932371" y="635530"/>
            <a:ext cx="16044329" cy="1683807"/>
          </a:xfrm>
          <a:solidFill>
            <a:srgbClr val="FFFFF3"/>
          </a:solidFill>
        </p:spPr>
        <p:txBody>
          <a:bodyPr/>
          <a:lstStyle/>
          <a:p>
            <a:r>
              <a:rPr lang="en-GB" dirty="0">
                <a:solidFill>
                  <a:srgbClr val="FF0000"/>
                </a:solidFill>
              </a:rPr>
              <a:t>EMAIL ADDRESSES</a:t>
            </a:r>
          </a:p>
        </p:txBody>
      </p:sp>
      <p:pic>
        <p:nvPicPr>
          <p:cNvPr id="1026" name="Picture 2" descr="Word Action Stock Illustrations – 28,261 Word Action Stock Illustrations,  Vectors &amp; Clipart - Dreamstime">
            <a:extLst>
              <a:ext uri="{FF2B5EF4-FFF2-40B4-BE49-F238E27FC236}">
                <a16:creationId xmlns:a16="http://schemas.microsoft.com/office/drawing/2014/main" id="{A5B1EBBB-4C11-9DED-3F6F-DF10C4CF668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687" t="17334" r="3757" b="13778"/>
          <a:stretch>
            <a:fillRect/>
          </a:stretch>
        </p:blipFill>
        <p:spPr bwMode="auto">
          <a:xfrm>
            <a:off x="19610597" y="76200"/>
            <a:ext cx="4534748" cy="341206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Word Action Stock Illustrations – 28,261 Word Action Stock Illustrations,  Vectors &amp; Clipart - Dreamstime">
            <a:extLst>
              <a:ext uri="{FF2B5EF4-FFF2-40B4-BE49-F238E27FC236}">
                <a16:creationId xmlns:a16="http://schemas.microsoft.com/office/drawing/2014/main" id="{F4203048-7A2B-D2DA-6602-F6B4F794066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687" t="17334" r="3757" b="13778"/>
          <a:stretch>
            <a:fillRect/>
          </a:stretch>
        </p:blipFill>
        <p:spPr bwMode="auto">
          <a:xfrm>
            <a:off x="237069" y="76200"/>
            <a:ext cx="4168644" cy="3136601"/>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6713125D-2AAA-FD86-237D-19EBC13A8CF6}"/>
              </a:ext>
            </a:extLst>
          </p:cNvPr>
          <p:cNvSpPr txBox="1">
            <a:spLocks/>
          </p:cNvSpPr>
          <p:nvPr/>
        </p:nvSpPr>
        <p:spPr>
          <a:xfrm>
            <a:off x="947472" y="2878667"/>
            <a:ext cx="22014128" cy="6715124"/>
          </a:xfrm>
          <a:solidFill>
            <a:srgbClr val="429AD6"/>
          </a:solidFill>
        </p:spPr>
        <p:txBody>
          <a:bodyPr/>
          <a:lstStyle>
            <a:lvl1pPr marL="0" indent="0" algn="ctr" defTabSz="1828526" rtl="0" eaLnBrk="1" latinLnBrk="0" hangingPunct="1">
              <a:lnSpc>
                <a:spcPct val="90000"/>
              </a:lnSpc>
              <a:spcBef>
                <a:spcPts val="2000"/>
              </a:spcBef>
              <a:buFont typeface="Arial" panose="020B0604020202020204" pitchFamily="34" charset="0"/>
              <a:buNone/>
              <a:defRPr sz="4800" kern="1200">
                <a:solidFill>
                  <a:srgbClr val="08314C"/>
                </a:solidFill>
                <a:latin typeface="Arial" panose="020B0604020202020204" pitchFamily="34" charset="0"/>
                <a:ea typeface="+mn-ea"/>
                <a:cs typeface="Arial" panose="020B0604020202020204" pitchFamily="34" charset="0"/>
              </a:defRPr>
            </a:lvl1pPr>
            <a:lvl2pPr marL="914354" indent="0" algn="ctr" defTabSz="1828526" rtl="0" eaLnBrk="1" latinLnBrk="0" hangingPunct="1">
              <a:lnSpc>
                <a:spcPct val="90000"/>
              </a:lnSpc>
              <a:spcBef>
                <a:spcPts val="1000"/>
              </a:spcBef>
              <a:buFont typeface="Arial" panose="020B0604020202020204" pitchFamily="34" charset="0"/>
              <a:buNone/>
              <a:defRPr sz="4000" kern="1200">
                <a:solidFill>
                  <a:srgbClr val="08314C"/>
                </a:solidFill>
                <a:latin typeface="Arial" panose="020B0604020202020204" pitchFamily="34" charset="0"/>
                <a:ea typeface="+mn-ea"/>
                <a:cs typeface="Arial" panose="020B0604020202020204" pitchFamily="34" charset="0"/>
              </a:defRPr>
            </a:lvl2pPr>
            <a:lvl3pPr marL="1828709" indent="0" algn="ctr" defTabSz="1828526" rtl="0" eaLnBrk="1" latinLnBrk="0" hangingPunct="1">
              <a:lnSpc>
                <a:spcPct val="90000"/>
              </a:lnSpc>
              <a:spcBef>
                <a:spcPts val="1000"/>
              </a:spcBef>
              <a:buFont typeface="Arial" panose="020B0604020202020204" pitchFamily="34" charset="0"/>
              <a:buNone/>
              <a:defRPr sz="3600" kern="1200">
                <a:solidFill>
                  <a:srgbClr val="08314C"/>
                </a:solidFill>
                <a:latin typeface="Arial" panose="020B0604020202020204" pitchFamily="34" charset="0"/>
                <a:ea typeface="+mn-ea"/>
                <a:cs typeface="Arial" panose="020B0604020202020204" pitchFamily="34" charset="0"/>
              </a:defRPr>
            </a:lvl3pPr>
            <a:lvl4pPr marL="2743063" indent="0" algn="ctr" defTabSz="1828526" rtl="0" eaLnBrk="1" latinLnBrk="0" hangingPunct="1">
              <a:lnSpc>
                <a:spcPct val="90000"/>
              </a:lnSpc>
              <a:spcBef>
                <a:spcPts val="1000"/>
              </a:spcBef>
              <a:buFont typeface="Arial" panose="020B0604020202020204" pitchFamily="34" charset="0"/>
              <a:buNone/>
              <a:defRPr sz="3200" kern="1200">
                <a:solidFill>
                  <a:srgbClr val="08314C"/>
                </a:solidFill>
                <a:latin typeface="Arial" panose="020B0604020202020204" pitchFamily="34" charset="0"/>
                <a:ea typeface="+mn-ea"/>
                <a:cs typeface="Arial" panose="020B0604020202020204" pitchFamily="34" charset="0"/>
              </a:defRPr>
            </a:lvl4pPr>
            <a:lvl5pPr marL="3657417" indent="0" algn="ctr" defTabSz="1828526" rtl="0" eaLnBrk="1" latinLnBrk="0" hangingPunct="1">
              <a:lnSpc>
                <a:spcPct val="90000"/>
              </a:lnSpc>
              <a:spcBef>
                <a:spcPts val="1000"/>
              </a:spcBef>
              <a:buFont typeface="Arial" panose="020B0604020202020204" pitchFamily="34" charset="0"/>
              <a:buNone/>
              <a:defRPr sz="3200" kern="1200">
                <a:solidFill>
                  <a:srgbClr val="08314C"/>
                </a:solidFill>
                <a:latin typeface="Arial" panose="020B0604020202020204" pitchFamily="34" charset="0"/>
                <a:ea typeface="+mn-ea"/>
                <a:cs typeface="Arial" panose="020B0604020202020204" pitchFamily="34" charset="0"/>
              </a:defRPr>
            </a:lvl5pPr>
            <a:lvl6pPr marL="4571771" indent="0" algn="ctr" defTabSz="1828526"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6pPr>
            <a:lvl7pPr marL="5486126" indent="0" algn="ctr" defTabSz="1828526"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7pPr>
            <a:lvl8pPr marL="6400480" indent="0" algn="ctr" defTabSz="1828526"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8pPr>
            <a:lvl9pPr marL="7314834" indent="0" algn="ctr" defTabSz="1828526"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9pPr>
          </a:lstStyle>
          <a:p>
            <a:pPr algn="l"/>
            <a:r>
              <a:rPr lang="en-GB" sz="4400" dirty="0"/>
              <a:t>I have been discussing Operation Encompass with colleagues and also information sharing with health colleagues. A common concern raised by DSLs and Heads is that you are not kept informed of what is happening with a child or young person. However, systems in Children’s Services, Health and police are not always updated if your DSL or Head has changed and colleagues then don’t have an email address that works. </a:t>
            </a:r>
          </a:p>
          <a:p>
            <a:pPr algn="l"/>
            <a:r>
              <a:rPr lang="en-GB" sz="4400" b="1" u="sng" dirty="0"/>
              <a:t>A solution to this problem </a:t>
            </a:r>
            <a:r>
              <a:rPr lang="en-GB" sz="4400" dirty="0"/>
              <a:t>would be developing a </a:t>
            </a:r>
            <a:r>
              <a:rPr lang="en-GB" sz="4400" b="1" u="sng" dirty="0"/>
              <a:t>safeguarding@ email address </a:t>
            </a:r>
            <a:r>
              <a:rPr lang="en-GB" sz="4400" dirty="0"/>
              <a:t>that is a shared email account picked up by your DSL and DDSL team. This means that if someone leaves, there is no need to update the address externally, and it also means that if someone is off sick or out of school, messages still get through. I would ask you to consider this and implement as this will hugely support with information sharing. I will put a question on the audit about this to try to gather these email addresses but if there is a consistent format, as in a ‘safeguarding@’ format, this will really help </a:t>
            </a:r>
            <a:r>
              <a:rPr lang="en-GB" sz="4400" dirty="0">
                <a:sym typeface="Wingdings" panose="05000000000000000000" pitchFamily="2" charset="2"/>
              </a:rPr>
              <a:t> - and I appreciate some of you may already have this in another format, but if we have one format, the external agencies will understand this and know how to share information (which may also ease some of the frustrations in communication )</a:t>
            </a:r>
            <a:endParaRPr lang="en-GB" sz="4400" dirty="0"/>
          </a:p>
        </p:txBody>
      </p:sp>
    </p:spTree>
    <p:extLst>
      <p:ext uri="{BB962C8B-B14F-4D97-AF65-F5344CB8AC3E}">
        <p14:creationId xmlns:p14="http://schemas.microsoft.com/office/powerpoint/2010/main" val="39221409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2F2C6-D347-CD5D-D9EF-FC5EC7030923}"/>
              </a:ext>
            </a:extLst>
          </p:cNvPr>
          <p:cNvSpPr>
            <a:spLocks noGrp="1"/>
          </p:cNvSpPr>
          <p:nvPr>
            <p:ph type="ctrTitle"/>
          </p:nvPr>
        </p:nvSpPr>
        <p:spPr>
          <a:xfrm>
            <a:off x="1333302" y="946389"/>
            <a:ext cx="20078899" cy="1492011"/>
          </a:xfrm>
        </p:spPr>
        <p:txBody>
          <a:bodyPr/>
          <a:lstStyle/>
          <a:p>
            <a:r>
              <a:rPr lang="en-GB" sz="9600" dirty="0"/>
              <a:t>DSL Conference – get booked!</a:t>
            </a:r>
          </a:p>
        </p:txBody>
      </p:sp>
      <p:sp>
        <p:nvSpPr>
          <p:cNvPr id="3" name="Subtitle 2">
            <a:extLst>
              <a:ext uri="{FF2B5EF4-FFF2-40B4-BE49-F238E27FC236}">
                <a16:creationId xmlns:a16="http://schemas.microsoft.com/office/drawing/2014/main" id="{CB11BFF7-A59C-514E-86E4-AD44F4FC9778}"/>
              </a:ext>
            </a:extLst>
          </p:cNvPr>
          <p:cNvSpPr>
            <a:spLocks noGrp="1"/>
          </p:cNvSpPr>
          <p:nvPr>
            <p:ph type="subTitle" idx="1"/>
          </p:nvPr>
        </p:nvSpPr>
        <p:spPr>
          <a:xfrm>
            <a:off x="914400" y="2781300"/>
            <a:ext cx="16421100" cy="3311524"/>
          </a:xfrm>
        </p:spPr>
        <p:txBody>
          <a:bodyPr/>
          <a:lstStyle/>
          <a:p>
            <a:pPr algn="l"/>
            <a:r>
              <a:rPr lang="en-GB" b="1" dirty="0"/>
              <a:t>Hampshire Safeguarding Children Partnership (HSCP) are pleased to announce that bookings are now open for the </a:t>
            </a:r>
            <a:r>
              <a:rPr lang="en-GB" b="1" dirty="0">
                <a:hlinkClick r:id="rId3" tooltip="https://hampshirescp.event-booking.org.uk/event-detail/%3DQTN0UzM/PROVISIONAL-BOOKING-PAGE---HSCP-Designated-Safeguarding-Leads-Conference-2026"/>
              </a:rPr>
              <a:t>HSCP Designated Safeguarding Leads (DSL) Conference</a:t>
            </a:r>
            <a:r>
              <a:rPr lang="en-GB" b="1" dirty="0"/>
              <a:t> on 18 June 2026. This event is open to all Designated Safeguarding Leads in education settings (including early years settings, nurseries and post-16 settings) in the Hampshire local authority area.</a:t>
            </a:r>
            <a:endParaRPr lang="en-GB" dirty="0"/>
          </a:p>
        </p:txBody>
      </p:sp>
      <p:pic>
        <p:nvPicPr>
          <p:cNvPr id="6" name="Picture 5">
            <a:extLst>
              <a:ext uri="{FF2B5EF4-FFF2-40B4-BE49-F238E27FC236}">
                <a16:creationId xmlns:a16="http://schemas.microsoft.com/office/drawing/2014/main" id="{09F00DFF-ED17-7348-3308-44F736C592A3}"/>
              </a:ext>
            </a:extLst>
          </p:cNvPr>
          <p:cNvPicPr>
            <a:picLocks noChangeAspect="1"/>
          </p:cNvPicPr>
          <p:nvPr/>
        </p:nvPicPr>
        <p:blipFill>
          <a:blip r:embed="rId4"/>
          <a:stretch>
            <a:fillRect/>
          </a:stretch>
        </p:blipFill>
        <p:spPr>
          <a:xfrm>
            <a:off x="914400" y="7623176"/>
            <a:ext cx="10675231" cy="4568823"/>
          </a:xfrm>
          <a:prstGeom prst="rect">
            <a:avLst/>
          </a:prstGeom>
          <a:ln>
            <a:solidFill>
              <a:srgbClr val="002060"/>
            </a:solidFill>
          </a:ln>
        </p:spPr>
      </p:pic>
      <p:sp>
        <p:nvSpPr>
          <p:cNvPr id="7" name="TextBox 6">
            <a:extLst>
              <a:ext uri="{FF2B5EF4-FFF2-40B4-BE49-F238E27FC236}">
                <a16:creationId xmlns:a16="http://schemas.microsoft.com/office/drawing/2014/main" id="{5AC4668B-F51E-E393-E34E-8FA6A7E0BC2E}"/>
              </a:ext>
            </a:extLst>
          </p:cNvPr>
          <p:cNvSpPr txBox="1"/>
          <p:nvPr/>
        </p:nvSpPr>
        <p:spPr>
          <a:xfrm>
            <a:off x="12191205" y="7623176"/>
            <a:ext cx="11276807" cy="4247317"/>
          </a:xfrm>
          <a:prstGeom prst="rect">
            <a:avLst/>
          </a:prstGeom>
          <a:solidFill>
            <a:schemeClr val="accent1">
              <a:lumMod val="20000"/>
              <a:lumOff val="80000"/>
            </a:schemeClr>
          </a:solidFill>
        </p:spPr>
        <p:txBody>
          <a:bodyPr wrap="square" rtlCol="0">
            <a:spAutoFit/>
          </a:bodyPr>
          <a:lstStyle/>
          <a:p>
            <a:r>
              <a:rPr lang="en-GB" sz="5400" dirty="0"/>
              <a:t>If you are booking external trainers for your Annual Update training in September, don’t forget that the HIAS team can deliver this, as well as the L&amp;D team. </a:t>
            </a:r>
            <a:r>
              <a:rPr lang="en-GB" sz="5400" dirty="0">
                <a:sym typeface="Wingdings" panose="05000000000000000000" pitchFamily="2" charset="2"/>
              </a:rPr>
              <a:t></a:t>
            </a:r>
            <a:endParaRPr lang="en-GB" sz="5400" dirty="0"/>
          </a:p>
        </p:txBody>
      </p:sp>
      <p:pic>
        <p:nvPicPr>
          <p:cNvPr id="1026" name="Picture 2" descr="Contact | Connect with Us Now — get booked.">
            <a:extLst>
              <a:ext uri="{FF2B5EF4-FFF2-40B4-BE49-F238E27FC236}">
                <a16:creationId xmlns:a16="http://schemas.microsoft.com/office/drawing/2014/main" id="{6448CF38-B039-2D39-5F72-A6BFD2F4579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91616" y="2581942"/>
            <a:ext cx="4425282" cy="4425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92304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4A833-B97B-1FC3-A9B2-E699A106F448}"/>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1A274564-FCE7-C62D-8AE5-D206CFB275E0}"/>
              </a:ext>
            </a:extLst>
          </p:cNvPr>
          <p:cNvSpPr>
            <a:spLocks noGrp="1"/>
          </p:cNvSpPr>
          <p:nvPr>
            <p:ph idx="1"/>
          </p:nvPr>
        </p:nvSpPr>
        <p:spPr/>
        <p:txBody>
          <a:bodyPr/>
          <a:lstStyle/>
          <a:p>
            <a:pPr marL="0" indent="0">
              <a:buNone/>
            </a:pPr>
            <a:r>
              <a:rPr lang="en-GB" dirty="0"/>
              <a:t>Contents</a:t>
            </a:r>
          </a:p>
        </p:txBody>
      </p:sp>
      <p:sp>
        <p:nvSpPr>
          <p:cNvPr id="2" name="TextBox 1">
            <a:extLst>
              <a:ext uri="{FF2B5EF4-FFF2-40B4-BE49-F238E27FC236}">
                <a16:creationId xmlns:a16="http://schemas.microsoft.com/office/drawing/2014/main" id="{DA966805-4464-2C2D-91A5-4710BA02888D}"/>
              </a:ext>
            </a:extLst>
          </p:cNvPr>
          <p:cNvSpPr txBox="1"/>
          <p:nvPr/>
        </p:nvSpPr>
        <p:spPr>
          <a:xfrm>
            <a:off x="369321" y="820162"/>
            <a:ext cx="23643770" cy="12326451"/>
          </a:xfrm>
          <a:prstGeom prst="rect">
            <a:avLst/>
          </a:prstGeom>
          <a:solidFill>
            <a:srgbClr val="FFFFF3"/>
          </a:solidFill>
          <a:ln>
            <a:solidFill>
              <a:schemeClr val="tx2"/>
            </a:solidFill>
          </a:ln>
        </p:spPr>
        <p:txBody>
          <a:bodyPr wrap="square" rtlCol="0">
            <a:spAutoFit/>
          </a:bodyPr>
          <a:lstStyle/>
          <a:p>
            <a:r>
              <a:rPr lang="en-GB" sz="3200" b="1" u="sng" dirty="0">
                <a:latin typeface="Comic Sans MS" panose="030F0702030302020204" pitchFamily="66" charset="0"/>
              </a:rPr>
              <a:t>Training &amp; Resources:</a:t>
            </a:r>
          </a:p>
          <a:p>
            <a:r>
              <a:rPr lang="en-GB" sz="3200" dirty="0">
                <a:latin typeface="Comic Sans MS" panose="030F0702030302020204" pitchFamily="66" charset="0"/>
              </a:rPr>
              <a:t>Slide 8: HSCP training </a:t>
            </a:r>
          </a:p>
          <a:p>
            <a:r>
              <a:rPr lang="en-GB" sz="3200" dirty="0">
                <a:latin typeface="Comic Sans MS" panose="030F0702030302020204" pitchFamily="66" charset="0"/>
              </a:rPr>
              <a:t>Slide 9: HSCP training</a:t>
            </a:r>
          </a:p>
          <a:p>
            <a:r>
              <a:rPr lang="en-GB" sz="3200" dirty="0">
                <a:latin typeface="Comic Sans MS" panose="030F0702030302020204" pitchFamily="66" charset="0"/>
              </a:rPr>
              <a:t>Slide 10: Pol-Ed briefing regarding new PSHE/RSHE resources/program coming online across Hampshire (Free!). Please join if you are able or forward to your PSHE lead. (ALL)</a:t>
            </a:r>
          </a:p>
          <a:p>
            <a:r>
              <a:rPr lang="en-GB" sz="3200" dirty="0">
                <a:latin typeface="Comic Sans MS" panose="030F0702030302020204" pitchFamily="66" charset="0"/>
              </a:rPr>
              <a:t>Slide 11: Benedict’s Law training and resource signposting (All)</a:t>
            </a:r>
          </a:p>
          <a:p>
            <a:r>
              <a:rPr lang="en-GB" sz="3200" dirty="0">
                <a:latin typeface="Comic Sans MS" panose="030F0702030302020204" pitchFamily="66" charset="0"/>
              </a:rPr>
              <a:t>Slide 12: SWGFL training on Cyber- Security (All)</a:t>
            </a:r>
          </a:p>
          <a:p>
            <a:r>
              <a:rPr lang="en-GB" sz="3200" dirty="0">
                <a:latin typeface="Comic Sans MS" panose="030F0702030302020204" pitchFamily="66" charset="0"/>
              </a:rPr>
              <a:t>Slide 13: NSPCC podcasts on (1) Protecting Boys from Financially Motivated Sexual Extortion (2) How to build emotional resilience in Children (All)</a:t>
            </a:r>
          </a:p>
          <a:p>
            <a:r>
              <a:rPr lang="en-GB" sz="3200" dirty="0">
                <a:latin typeface="Comic Sans MS" panose="030F0702030302020204" pitchFamily="66" charset="0"/>
              </a:rPr>
              <a:t>Slide 14: EMTAS training – cultural awareness (All)</a:t>
            </a:r>
          </a:p>
          <a:p>
            <a:r>
              <a:rPr lang="en-GB" sz="3200" dirty="0">
                <a:latin typeface="Comic Sans MS" panose="030F0702030302020204" pitchFamily="66" charset="0"/>
              </a:rPr>
              <a:t>Slide 15: NSPCC resources on PANTs (Primary)</a:t>
            </a:r>
          </a:p>
          <a:p>
            <a:r>
              <a:rPr lang="en-GB" sz="3200" dirty="0">
                <a:latin typeface="Comic Sans MS" panose="030F0702030302020204" pitchFamily="66" charset="0"/>
              </a:rPr>
              <a:t>Slide 16: </a:t>
            </a:r>
            <a:r>
              <a:rPr lang="en-GB" sz="3200" dirty="0" err="1">
                <a:latin typeface="Comic Sans MS" panose="030F0702030302020204" pitchFamily="66" charset="0"/>
              </a:rPr>
              <a:t>Kooth</a:t>
            </a:r>
            <a:r>
              <a:rPr lang="en-GB" sz="3200" dirty="0">
                <a:latin typeface="Comic Sans MS" panose="030F0702030302020204" pitchFamily="66" charset="0"/>
              </a:rPr>
              <a:t> resources to support transition (All)</a:t>
            </a:r>
          </a:p>
          <a:p>
            <a:r>
              <a:rPr lang="en-GB" sz="3200" dirty="0">
                <a:latin typeface="Comic Sans MS" panose="030F0702030302020204" pitchFamily="66" charset="0"/>
              </a:rPr>
              <a:t>Slide 17: Child Line Posters for download (All)</a:t>
            </a:r>
          </a:p>
          <a:p>
            <a:r>
              <a:rPr lang="en-GB" sz="3200" dirty="0">
                <a:latin typeface="Comic Sans MS" panose="030F0702030302020204" pitchFamily="66" charset="0"/>
              </a:rPr>
              <a:t>Slide 18: SWGFL range of resources including on the manosphere (All)</a:t>
            </a:r>
          </a:p>
          <a:p>
            <a:r>
              <a:rPr lang="en-GB" sz="3200" dirty="0">
                <a:latin typeface="Comic Sans MS" panose="030F0702030302020204" pitchFamily="66" charset="0"/>
              </a:rPr>
              <a:t>Slide 19: Gov.UK Plan Technology for your School resources (Primary/Secondary)</a:t>
            </a:r>
          </a:p>
          <a:p>
            <a:r>
              <a:rPr lang="en-GB" sz="3200" dirty="0">
                <a:latin typeface="Comic Sans MS" panose="030F0702030302020204" pitchFamily="66" charset="0"/>
              </a:rPr>
              <a:t>Slide 20: Russell Webster article ‘When exploited children exploit others’ and training video/resources (All)</a:t>
            </a:r>
          </a:p>
          <a:p>
            <a:endParaRPr lang="en-GB" sz="1100" dirty="0">
              <a:latin typeface="Comic Sans MS" panose="030F0702030302020204" pitchFamily="66" charset="0"/>
            </a:endParaRPr>
          </a:p>
          <a:p>
            <a:endParaRPr lang="en-GB" sz="1600" dirty="0">
              <a:latin typeface="Comic Sans MS" panose="030F0702030302020204" pitchFamily="66" charset="0"/>
            </a:endParaRPr>
          </a:p>
          <a:p>
            <a:r>
              <a:rPr lang="en-GB" sz="3200" b="1" u="sng" dirty="0" err="1">
                <a:latin typeface="Comic Sans MS" panose="030F0702030302020204" pitchFamily="66" charset="0"/>
              </a:rPr>
              <a:t>Misc</a:t>
            </a:r>
            <a:r>
              <a:rPr lang="en-GB" sz="3200" b="1" u="sng" dirty="0">
                <a:latin typeface="Comic Sans MS" panose="030F0702030302020204" pitchFamily="66" charset="0"/>
              </a:rPr>
              <a:t>:</a:t>
            </a:r>
          </a:p>
          <a:p>
            <a:r>
              <a:rPr lang="en-GB" sz="3200" dirty="0">
                <a:latin typeface="Comic Sans MS" panose="030F0702030302020204" pitchFamily="66" charset="0"/>
              </a:rPr>
              <a:t>Slide 21: Southport Inquiry Phase 1 report (All)</a:t>
            </a:r>
          </a:p>
          <a:p>
            <a:r>
              <a:rPr lang="en-GB" sz="3200" dirty="0">
                <a:latin typeface="Comic Sans MS" panose="030F0702030302020204" pitchFamily="66" charset="0"/>
              </a:rPr>
              <a:t>Slide 22: Resharing the Community Partnership Information Form – helps the police build a picture of community concerns including crime, radicalisation etc (All)</a:t>
            </a:r>
          </a:p>
          <a:p>
            <a:r>
              <a:rPr lang="en-GB" sz="3200" dirty="0">
                <a:latin typeface="Comic Sans MS" panose="030F0702030302020204" pitchFamily="66" charset="0"/>
              </a:rPr>
              <a:t>Slide 23: Child Accident Prevention Trust: Child Safety Week (Early Years and primary)</a:t>
            </a:r>
          </a:p>
          <a:p>
            <a:r>
              <a:rPr lang="en-GB" sz="3200" dirty="0">
                <a:latin typeface="Comic Sans MS" panose="030F0702030302020204" pitchFamily="66" charset="0"/>
              </a:rPr>
              <a:t>Slide 24: NSPCC Learning on Race, Ethnicity and Culture from case reviews (All)</a:t>
            </a:r>
          </a:p>
          <a:p>
            <a:r>
              <a:rPr lang="en-GB" sz="3200" dirty="0">
                <a:latin typeface="Comic Sans MS" panose="030F0702030302020204" pitchFamily="66" charset="0"/>
              </a:rPr>
              <a:t>Slide 25: Webinar (for Social Care but interesting) on impacts of using AI transcription tools in social care. (All)</a:t>
            </a:r>
          </a:p>
          <a:p>
            <a:r>
              <a:rPr lang="en-GB" sz="3200" dirty="0">
                <a:latin typeface="Comic Sans MS" panose="030F0702030302020204" pitchFamily="66" charset="0"/>
              </a:rPr>
              <a:t>Slide 26: Support for child to parent abuse (CAPVA)  (All)</a:t>
            </a:r>
          </a:p>
        </p:txBody>
      </p:sp>
    </p:spTree>
    <p:extLst>
      <p:ext uri="{BB962C8B-B14F-4D97-AF65-F5344CB8AC3E}">
        <p14:creationId xmlns:p14="http://schemas.microsoft.com/office/powerpoint/2010/main" val="39222367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2C3CFCC0-E80D-EBFB-009C-02BB750BE29F}"/>
              </a:ext>
            </a:extLst>
          </p:cNvPr>
          <p:cNvSpPr>
            <a:spLocks noGrp="1"/>
          </p:cNvSpPr>
          <p:nvPr>
            <p:ph idx="1"/>
          </p:nvPr>
        </p:nvSpPr>
        <p:spPr/>
        <p:txBody>
          <a:bodyPr/>
          <a:lstStyle/>
          <a:p>
            <a:pPr marL="0" indent="0">
              <a:buNone/>
            </a:pPr>
            <a:r>
              <a:rPr lang="en-GB" dirty="0"/>
              <a:t>Contents continued: </a:t>
            </a:r>
          </a:p>
        </p:txBody>
      </p:sp>
      <p:sp>
        <p:nvSpPr>
          <p:cNvPr id="3" name="TextBox 2">
            <a:extLst>
              <a:ext uri="{FF2B5EF4-FFF2-40B4-BE49-F238E27FC236}">
                <a16:creationId xmlns:a16="http://schemas.microsoft.com/office/drawing/2014/main" id="{F6659FAD-F1BE-15B8-6C93-B6ACC5A5FD2F}"/>
              </a:ext>
            </a:extLst>
          </p:cNvPr>
          <p:cNvSpPr txBox="1"/>
          <p:nvPr/>
        </p:nvSpPr>
        <p:spPr>
          <a:xfrm>
            <a:off x="228600" y="807958"/>
            <a:ext cx="23807057" cy="11941731"/>
          </a:xfrm>
          <a:prstGeom prst="rect">
            <a:avLst/>
          </a:prstGeom>
          <a:solidFill>
            <a:srgbClr val="FFFFF3"/>
          </a:solidFill>
          <a:ln>
            <a:solidFill>
              <a:schemeClr val="tx2"/>
            </a:solidFill>
          </a:ln>
        </p:spPr>
        <p:txBody>
          <a:bodyPr wrap="square" rtlCol="0">
            <a:spAutoFit/>
          </a:bodyPr>
          <a:lstStyle/>
          <a:p>
            <a:r>
              <a:rPr lang="en-GB" sz="3600" b="1" u="sng" dirty="0" err="1">
                <a:latin typeface="Comic Sans MS" panose="030F0702030302020204" pitchFamily="66" charset="0"/>
              </a:rPr>
              <a:t>Misc</a:t>
            </a:r>
            <a:r>
              <a:rPr lang="en-GB" sz="3600" b="1" u="sng" dirty="0">
                <a:latin typeface="Comic Sans MS" panose="030F0702030302020204" pitchFamily="66" charset="0"/>
              </a:rPr>
              <a:t> (continued) </a:t>
            </a:r>
            <a:endParaRPr lang="en-GB" sz="3600" dirty="0">
              <a:latin typeface="Comic Sans MS" panose="030F0702030302020204" pitchFamily="66" charset="0"/>
            </a:endParaRPr>
          </a:p>
          <a:p>
            <a:r>
              <a:rPr lang="en-GB" sz="3600" dirty="0">
                <a:latin typeface="Comic Sans MS" panose="030F0702030302020204" pitchFamily="66" charset="0"/>
              </a:rPr>
              <a:t>Slide 27: Brooks Traffic Light Tool – has been updated (All)</a:t>
            </a:r>
          </a:p>
          <a:p>
            <a:endParaRPr lang="en-GB" sz="2000" dirty="0">
              <a:latin typeface="Comic Sans MS" panose="030F0702030302020204" pitchFamily="66" charset="0"/>
            </a:endParaRPr>
          </a:p>
          <a:p>
            <a:r>
              <a:rPr lang="en-GB" sz="3600" b="1" u="sng" dirty="0">
                <a:latin typeface="Comic Sans MS" panose="030F0702030302020204" pitchFamily="66" charset="0"/>
              </a:rPr>
              <a:t>Consults and call for evidence</a:t>
            </a:r>
          </a:p>
          <a:p>
            <a:r>
              <a:rPr lang="en-GB" sz="3600" dirty="0">
                <a:latin typeface="Comic Sans MS" panose="030F0702030302020204" pitchFamily="66" charset="0"/>
              </a:rPr>
              <a:t>Slide 28 </a:t>
            </a:r>
            <a:r>
              <a:rPr lang="en-GB" sz="3600" dirty="0" err="1">
                <a:latin typeface="Comic Sans MS" panose="030F0702030302020204" pitchFamily="66" charset="0"/>
              </a:rPr>
              <a:t>Gov.Uk</a:t>
            </a:r>
            <a:r>
              <a:rPr lang="en-GB" sz="3600" dirty="0">
                <a:latin typeface="Comic Sans MS" panose="030F0702030302020204" pitchFamily="66" charset="0"/>
              </a:rPr>
              <a:t> consultation on the online world (All)</a:t>
            </a:r>
          </a:p>
          <a:p>
            <a:r>
              <a:rPr lang="en-GB" sz="3600" dirty="0">
                <a:latin typeface="Comic Sans MS" panose="030F0702030302020204" pitchFamily="66" charset="0"/>
              </a:rPr>
              <a:t>Slide 29: DfE call for evidence on antisemitism (All)</a:t>
            </a:r>
          </a:p>
          <a:p>
            <a:endParaRPr lang="en-GB" dirty="0">
              <a:latin typeface="Comic Sans MS" panose="030F0702030302020204" pitchFamily="66" charset="0"/>
            </a:endParaRPr>
          </a:p>
          <a:p>
            <a:r>
              <a:rPr lang="en-GB" sz="3600" b="1" u="sng" dirty="0">
                <a:latin typeface="Comic Sans MS" panose="030F0702030302020204" pitchFamily="66" charset="0"/>
              </a:rPr>
              <a:t>Domestic Abuse</a:t>
            </a:r>
          </a:p>
          <a:p>
            <a:r>
              <a:rPr lang="en-GB" sz="3600" dirty="0">
                <a:latin typeface="Comic Sans MS" panose="030F0702030302020204" pitchFamily="66" charset="0"/>
              </a:rPr>
              <a:t>Slide 30: Hampton Trust Domestic Abuse support for anyone 16+ (for those who cause harm) and wider resources (All – in terms of parents, and also for students over age of 16). </a:t>
            </a:r>
          </a:p>
          <a:p>
            <a:endParaRPr lang="en-GB" sz="1600" b="1" u="sng" dirty="0">
              <a:latin typeface="Comic Sans MS" panose="030F0702030302020204" pitchFamily="66" charset="0"/>
            </a:endParaRPr>
          </a:p>
          <a:p>
            <a:r>
              <a:rPr lang="en-GB" sz="3600" b="1" u="sng" dirty="0">
                <a:latin typeface="Comic Sans MS" panose="030F0702030302020204" pitchFamily="66" charset="0"/>
              </a:rPr>
              <a:t>Site Security</a:t>
            </a:r>
          </a:p>
          <a:p>
            <a:r>
              <a:rPr lang="en-GB" sz="3600" dirty="0">
                <a:latin typeface="Comic Sans MS" panose="030F0702030302020204" pitchFamily="66" charset="0"/>
              </a:rPr>
              <a:t>Slide 31: Martyn’s Law and Protection of Premises – statutory guidance released (All)</a:t>
            </a:r>
          </a:p>
          <a:p>
            <a:r>
              <a:rPr lang="en-GB" sz="3600" dirty="0">
                <a:latin typeface="Comic Sans MS" panose="030F0702030302020204" pitchFamily="66" charset="0"/>
              </a:rPr>
              <a:t>Slide 32: Security Minded Communications Guidance (All – please look at re websites/newsletters etc)</a:t>
            </a:r>
          </a:p>
          <a:p>
            <a:endParaRPr lang="en-GB" sz="1600" dirty="0">
              <a:latin typeface="Comic Sans MS" panose="030F0702030302020204" pitchFamily="66" charset="0"/>
            </a:endParaRPr>
          </a:p>
          <a:p>
            <a:r>
              <a:rPr lang="en-GB" sz="3600" b="1" u="sng" dirty="0" err="1">
                <a:latin typeface="Comic Sans MS" panose="030F0702030302020204" pitchFamily="66" charset="0"/>
              </a:rPr>
              <a:t>Onlne</a:t>
            </a:r>
            <a:r>
              <a:rPr lang="en-GB" sz="3600" b="1" u="sng" dirty="0">
                <a:latin typeface="Comic Sans MS" panose="030F0702030302020204" pitchFamily="66" charset="0"/>
              </a:rPr>
              <a:t> safety:</a:t>
            </a:r>
          </a:p>
          <a:p>
            <a:r>
              <a:rPr lang="en-GB" sz="3600" dirty="0">
                <a:latin typeface="Comic Sans MS" panose="030F0702030302020204" pitchFamily="66" charset="0"/>
              </a:rPr>
              <a:t>Slide 33: UK Safer Internet Centre: image guidance for education settings (All – PLEASE READ!)</a:t>
            </a:r>
          </a:p>
          <a:p>
            <a:r>
              <a:rPr lang="en-GB" sz="3600" dirty="0">
                <a:latin typeface="Comic Sans MS" panose="030F0702030302020204" pitchFamily="66" charset="0"/>
              </a:rPr>
              <a:t>Slide 34: Children’s Commissioner: Tips for parents on managing children’s digital lives (All)</a:t>
            </a:r>
          </a:p>
          <a:p>
            <a:r>
              <a:rPr lang="en-GB" sz="3600" dirty="0">
                <a:latin typeface="Comic Sans MS" panose="030F0702030302020204" pitchFamily="66" charset="0"/>
              </a:rPr>
              <a:t>Slide 35: White Hatter article on Pinterest (All)</a:t>
            </a:r>
          </a:p>
          <a:p>
            <a:r>
              <a:rPr lang="en-GB" sz="3600" dirty="0">
                <a:latin typeface="Comic Sans MS" panose="030F0702030302020204" pitchFamily="66" charset="0"/>
              </a:rPr>
              <a:t>Slide 36: Best Start in Life Screen Guidance for Under 5s (Early Years and primary)</a:t>
            </a:r>
          </a:p>
          <a:p>
            <a:r>
              <a:rPr lang="en-GB" sz="3600" dirty="0">
                <a:latin typeface="Comic Sans MS" panose="030F0702030302020204" pitchFamily="66" charset="0"/>
              </a:rPr>
              <a:t>Slide 37: Internet Matters article on the impact of the Online Safety Act (All)</a:t>
            </a:r>
          </a:p>
          <a:p>
            <a:endParaRPr lang="en-GB" sz="1600" dirty="0">
              <a:latin typeface="Comic Sans MS" panose="030F0702030302020204" pitchFamily="66" charset="0"/>
            </a:endParaRPr>
          </a:p>
          <a:p>
            <a:r>
              <a:rPr lang="en-GB" sz="3600" b="1" u="sng" dirty="0">
                <a:latin typeface="Comic Sans MS" panose="030F0702030302020204" pitchFamily="66" charset="0"/>
              </a:rPr>
              <a:t>Exploitation</a:t>
            </a:r>
          </a:p>
          <a:p>
            <a:r>
              <a:rPr lang="en-GB" sz="3600" dirty="0">
                <a:latin typeface="Comic Sans MS" panose="030F0702030302020204" pitchFamily="66" charset="0"/>
              </a:rPr>
              <a:t>Slide 38: Guardian article on the rise of number of girls being exploited – county lines (All)</a:t>
            </a:r>
          </a:p>
        </p:txBody>
      </p:sp>
    </p:spTree>
    <p:extLst>
      <p:ext uri="{BB962C8B-B14F-4D97-AF65-F5344CB8AC3E}">
        <p14:creationId xmlns:p14="http://schemas.microsoft.com/office/powerpoint/2010/main" val="9975017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0A29071-8F7A-0AC4-1BF7-E61C86B3701F}"/>
              </a:ext>
            </a:extLst>
          </p:cNvPr>
          <p:cNvSpPr txBox="1"/>
          <p:nvPr/>
        </p:nvSpPr>
        <p:spPr>
          <a:xfrm>
            <a:off x="11740754" y="104041"/>
            <a:ext cx="4186871" cy="1631216"/>
          </a:xfrm>
          <a:prstGeom prst="rect">
            <a:avLst/>
          </a:prstGeom>
          <a:noFill/>
        </p:spPr>
        <p:txBody>
          <a:bodyPr wrap="square" rtlCol="0">
            <a:spAutoFit/>
          </a:bodyPr>
          <a:lstStyle/>
          <a:p>
            <a:r>
              <a:rPr lang="en-GB" sz="6000" dirty="0"/>
              <a:t>HSCP</a:t>
            </a:r>
            <a:r>
              <a:rPr lang="en-GB" sz="4000" dirty="0"/>
              <a:t> training: </a:t>
            </a:r>
          </a:p>
        </p:txBody>
      </p:sp>
      <p:sp>
        <p:nvSpPr>
          <p:cNvPr id="27" name="TextBox 26">
            <a:extLst>
              <a:ext uri="{FF2B5EF4-FFF2-40B4-BE49-F238E27FC236}">
                <a16:creationId xmlns:a16="http://schemas.microsoft.com/office/drawing/2014/main" id="{ACF78DCC-F3AD-3992-8084-0B8661AE084D}"/>
              </a:ext>
            </a:extLst>
          </p:cNvPr>
          <p:cNvSpPr txBox="1"/>
          <p:nvPr/>
        </p:nvSpPr>
        <p:spPr>
          <a:xfrm>
            <a:off x="14786928" y="76791"/>
            <a:ext cx="15659100" cy="1015663"/>
          </a:xfrm>
          <a:prstGeom prst="rect">
            <a:avLst/>
          </a:prstGeom>
          <a:noFill/>
        </p:spPr>
        <p:txBody>
          <a:bodyPr wrap="square">
            <a:spAutoFit/>
          </a:bodyPr>
          <a:lstStyle/>
          <a:p>
            <a:r>
              <a:rPr lang="en-GB" sz="6000" dirty="0">
                <a:hlinkClick r:id="rId3"/>
              </a:rPr>
              <a:t>Events List</a:t>
            </a:r>
            <a:endParaRPr lang="en-GB" sz="6000" dirty="0"/>
          </a:p>
        </p:txBody>
      </p:sp>
      <p:sp>
        <p:nvSpPr>
          <p:cNvPr id="4" name="TextBox 3">
            <a:extLst>
              <a:ext uri="{FF2B5EF4-FFF2-40B4-BE49-F238E27FC236}">
                <a16:creationId xmlns:a16="http://schemas.microsoft.com/office/drawing/2014/main" id="{59E6EB9D-6BCA-476C-5E32-16C8D4D3DCA3}"/>
              </a:ext>
            </a:extLst>
          </p:cNvPr>
          <p:cNvSpPr txBox="1"/>
          <p:nvPr/>
        </p:nvSpPr>
        <p:spPr>
          <a:xfrm>
            <a:off x="685730" y="13008114"/>
            <a:ext cx="21917025" cy="707886"/>
          </a:xfrm>
          <a:prstGeom prst="rect">
            <a:avLst/>
          </a:prstGeom>
          <a:noFill/>
        </p:spPr>
        <p:txBody>
          <a:bodyPr wrap="square">
            <a:spAutoFit/>
          </a:bodyPr>
          <a:lstStyle/>
          <a:p>
            <a:r>
              <a:rPr lang="en-GB" sz="4000" b="0" i="0" dirty="0">
                <a:solidFill>
                  <a:srgbClr val="242424"/>
                </a:solidFill>
                <a:effectLst/>
                <a:latin typeface="Aptos" panose="020B0004020202020204" pitchFamily="34" charset="0"/>
              </a:rPr>
              <a:t> </a:t>
            </a:r>
            <a:r>
              <a:rPr lang="en-GB" sz="3600" b="0" i="0" u="sng" dirty="0">
                <a:solidFill>
                  <a:srgbClr val="467886"/>
                </a:solidFill>
                <a:effectLst/>
                <a:latin typeface="Aptos" panose="020B0004020202020204" pitchFamily="34" charset="0"/>
                <a:hlinkClick r:id="rId4" tooltip="https://www.hampshirescp.org.uk/documents/multi-agency-safeguarding-practice-development-brochure-2026-27/"/>
              </a:rPr>
              <a:t>HSCP Multi-Agency Safeguarding Practice Development Brochure for 2026 to 2027</a:t>
            </a:r>
            <a:r>
              <a:rPr lang="en-GB" sz="3600" b="0" i="0" dirty="0">
                <a:solidFill>
                  <a:srgbClr val="242424"/>
                </a:solidFill>
                <a:effectLst/>
                <a:latin typeface="Aptos" panose="020B0004020202020204" pitchFamily="34" charset="0"/>
              </a:rPr>
              <a:t>.</a:t>
            </a:r>
            <a:endParaRPr lang="en-GB" sz="4000" dirty="0"/>
          </a:p>
        </p:txBody>
      </p:sp>
      <p:pic>
        <p:nvPicPr>
          <p:cNvPr id="6" name="Picture 5">
            <a:extLst>
              <a:ext uri="{FF2B5EF4-FFF2-40B4-BE49-F238E27FC236}">
                <a16:creationId xmlns:a16="http://schemas.microsoft.com/office/drawing/2014/main" id="{18E69AEC-4105-470A-4BE8-8531A288CF06}"/>
              </a:ext>
            </a:extLst>
          </p:cNvPr>
          <p:cNvPicPr>
            <a:picLocks noChangeAspect="1"/>
          </p:cNvPicPr>
          <p:nvPr/>
        </p:nvPicPr>
        <p:blipFill>
          <a:blip r:embed="rId5"/>
          <a:srcRect b="77674"/>
          <a:stretch>
            <a:fillRect/>
          </a:stretch>
        </p:blipFill>
        <p:spPr>
          <a:xfrm>
            <a:off x="231178" y="104042"/>
            <a:ext cx="9692143" cy="1631216"/>
          </a:xfrm>
          <a:prstGeom prst="rect">
            <a:avLst/>
          </a:prstGeom>
        </p:spPr>
      </p:pic>
      <p:pic>
        <p:nvPicPr>
          <p:cNvPr id="10" name="Picture 9">
            <a:extLst>
              <a:ext uri="{FF2B5EF4-FFF2-40B4-BE49-F238E27FC236}">
                <a16:creationId xmlns:a16="http://schemas.microsoft.com/office/drawing/2014/main" id="{3FF136A6-466F-E239-2A18-6D108AC5EB6C}"/>
              </a:ext>
            </a:extLst>
          </p:cNvPr>
          <p:cNvPicPr>
            <a:picLocks noChangeAspect="1"/>
          </p:cNvPicPr>
          <p:nvPr/>
        </p:nvPicPr>
        <p:blipFill>
          <a:blip r:embed="rId5"/>
          <a:srcRect t="41595" b="43427"/>
          <a:stretch>
            <a:fillRect/>
          </a:stretch>
        </p:blipFill>
        <p:spPr>
          <a:xfrm>
            <a:off x="118451" y="1563167"/>
            <a:ext cx="9692143" cy="1185333"/>
          </a:xfrm>
          <a:prstGeom prst="rect">
            <a:avLst/>
          </a:prstGeom>
        </p:spPr>
      </p:pic>
      <p:pic>
        <p:nvPicPr>
          <p:cNvPr id="14" name="Picture 13">
            <a:extLst>
              <a:ext uri="{FF2B5EF4-FFF2-40B4-BE49-F238E27FC236}">
                <a16:creationId xmlns:a16="http://schemas.microsoft.com/office/drawing/2014/main" id="{2F61CDBA-3D7D-B520-6188-FF47DF003329}"/>
              </a:ext>
            </a:extLst>
          </p:cNvPr>
          <p:cNvPicPr>
            <a:picLocks noChangeAspect="1"/>
          </p:cNvPicPr>
          <p:nvPr/>
        </p:nvPicPr>
        <p:blipFill>
          <a:blip r:embed="rId5"/>
          <a:srcRect t="81284"/>
          <a:stretch>
            <a:fillRect/>
          </a:stretch>
        </p:blipFill>
        <p:spPr>
          <a:xfrm>
            <a:off x="118451" y="2842043"/>
            <a:ext cx="10185470" cy="1556543"/>
          </a:xfrm>
          <a:prstGeom prst="rect">
            <a:avLst/>
          </a:prstGeom>
        </p:spPr>
      </p:pic>
      <p:pic>
        <p:nvPicPr>
          <p:cNvPr id="18" name="Picture 17">
            <a:extLst>
              <a:ext uri="{FF2B5EF4-FFF2-40B4-BE49-F238E27FC236}">
                <a16:creationId xmlns:a16="http://schemas.microsoft.com/office/drawing/2014/main" id="{4384BD33-A525-D821-3CFE-928C99ADD90C}"/>
              </a:ext>
            </a:extLst>
          </p:cNvPr>
          <p:cNvPicPr>
            <a:picLocks noChangeAspect="1"/>
          </p:cNvPicPr>
          <p:nvPr/>
        </p:nvPicPr>
        <p:blipFill>
          <a:blip r:embed="rId6"/>
          <a:srcRect b="87030"/>
          <a:stretch>
            <a:fillRect/>
          </a:stretch>
        </p:blipFill>
        <p:spPr>
          <a:xfrm>
            <a:off x="231178" y="4323964"/>
            <a:ext cx="10586703" cy="1166112"/>
          </a:xfrm>
          <a:prstGeom prst="rect">
            <a:avLst/>
          </a:prstGeom>
        </p:spPr>
      </p:pic>
      <p:pic>
        <p:nvPicPr>
          <p:cNvPr id="22" name="Picture 21">
            <a:extLst>
              <a:ext uri="{FF2B5EF4-FFF2-40B4-BE49-F238E27FC236}">
                <a16:creationId xmlns:a16="http://schemas.microsoft.com/office/drawing/2014/main" id="{54DE693C-DD46-13B7-53E7-BF46BCCA460D}"/>
              </a:ext>
            </a:extLst>
          </p:cNvPr>
          <p:cNvPicPr>
            <a:picLocks noChangeAspect="1"/>
          </p:cNvPicPr>
          <p:nvPr/>
        </p:nvPicPr>
        <p:blipFill>
          <a:blip r:embed="rId6"/>
          <a:srcRect t="45243" b="41304"/>
          <a:stretch>
            <a:fillRect/>
          </a:stretch>
        </p:blipFill>
        <p:spPr>
          <a:xfrm>
            <a:off x="209410" y="5687093"/>
            <a:ext cx="10207238" cy="1166112"/>
          </a:xfrm>
          <a:prstGeom prst="rect">
            <a:avLst/>
          </a:prstGeom>
        </p:spPr>
      </p:pic>
      <p:pic>
        <p:nvPicPr>
          <p:cNvPr id="26" name="Picture 25">
            <a:extLst>
              <a:ext uri="{FF2B5EF4-FFF2-40B4-BE49-F238E27FC236}">
                <a16:creationId xmlns:a16="http://schemas.microsoft.com/office/drawing/2014/main" id="{3D869711-C125-FAA9-6AA0-86442C4B283E}"/>
              </a:ext>
            </a:extLst>
          </p:cNvPr>
          <p:cNvPicPr>
            <a:picLocks noChangeAspect="1"/>
          </p:cNvPicPr>
          <p:nvPr/>
        </p:nvPicPr>
        <p:blipFill>
          <a:blip r:embed="rId6"/>
          <a:srcRect l="459" t="85516" r="-459" b="403"/>
          <a:stretch>
            <a:fillRect/>
          </a:stretch>
        </p:blipFill>
        <p:spPr>
          <a:xfrm>
            <a:off x="209410" y="6897376"/>
            <a:ext cx="11279681" cy="1348898"/>
          </a:xfrm>
          <a:prstGeom prst="rect">
            <a:avLst/>
          </a:prstGeom>
        </p:spPr>
      </p:pic>
      <p:pic>
        <p:nvPicPr>
          <p:cNvPr id="31" name="Picture 30">
            <a:extLst>
              <a:ext uri="{FF2B5EF4-FFF2-40B4-BE49-F238E27FC236}">
                <a16:creationId xmlns:a16="http://schemas.microsoft.com/office/drawing/2014/main" id="{3B85791B-6EAB-4911-B52C-0219535EEDDF}"/>
              </a:ext>
            </a:extLst>
          </p:cNvPr>
          <p:cNvPicPr>
            <a:picLocks noChangeAspect="1"/>
          </p:cNvPicPr>
          <p:nvPr/>
        </p:nvPicPr>
        <p:blipFill>
          <a:blip r:embed="rId7"/>
          <a:srcRect t="1932" b="84755"/>
          <a:stretch>
            <a:fillRect/>
          </a:stretch>
        </p:blipFill>
        <p:spPr>
          <a:xfrm>
            <a:off x="118451" y="8290445"/>
            <a:ext cx="11525791" cy="1371134"/>
          </a:xfrm>
          <a:prstGeom prst="rect">
            <a:avLst/>
          </a:prstGeom>
        </p:spPr>
      </p:pic>
      <p:pic>
        <p:nvPicPr>
          <p:cNvPr id="35" name="Picture 34">
            <a:extLst>
              <a:ext uri="{FF2B5EF4-FFF2-40B4-BE49-F238E27FC236}">
                <a16:creationId xmlns:a16="http://schemas.microsoft.com/office/drawing/2014/main" id="{76BBC978-F559-97F7-1AA9-BBE6BF63B6FB}"/>
              </a:ext>
            </a:extLst>
          </p:cNvPr>
          <p:cNvPicPr>
            <a:picLocks noChangeAspect="1"/>
          </p:cNvPicPr>
          <p:nvPr/>
        </p:nvPicPr>
        <p:blipFill>
          <a:blip r:embed="rId7"/>
          <a:srcRect l="-653" t="86554" r="653" b="-4749"/>
          <a:stretch>
            <a:fillRect/>
          </a:stretch>
        </p:blipFill>
        <p:spPr>
          <a:xfrm>
            <a:off x="118451" y="11098819"/>
            <a:ext cx="10586703" cy="1721259"/>
          </a:xfrm>
          <a:prstGeom prst="rect">
            <a:avLst/>
          </a:prstGeom>
        </p:spPr>
      </p:pic>
      <p:pic>
        <p:nvPicPr>
          <p:cNvPr id="38" name="Picture 37">
            <a:extLst>
              <a:ext uri="{FF2B5EF4-FFF2-40B4-BE49-F238E27FC236}">
                <a16:creationId xmlns:a16="http://schemas.microsoft.com/office/drawing/2014/main" id="{62E27CF6-E51E-A2AE-3224-C69D82A20683}"/>
              </a:ext>
            </a:extLst>
          </p:cNvPr>
          <p:cNvPicPr>
            <a:picLocks noChangeAspect="1"/>
          </p:cNvPicPr>
          <p:nvPr/>
        </p:nvPicPr>
        <p:blipFill>
          <a:blip r:embed="rId7"/>
          <a:srcRect t="43871" b="41815"/>
          <a:stretch>
            <a:fillRect/>
          </a:stretch>
        </p:blipFill>
        <p:spPr>
          <a:xfrm>
            <a:off x="209410" y="9683514"/>
            <a:ext cx="10420004" cy="1332823"/>
          </a:xfrm>
          <a:prstGeom prst="rect">
            <a:avLst/>
          </a:prstGeom>
        </p:spPr>
      </p:pic>
      <p:pic>
        <p:nvPicPr>
          <p:cNvPr id="40" name="Picture 39">
            <a:extLst>
              <a:ext uri="{FF2B5EF4-FFF2-40B4-BE49-F238E27FC236}">
                <a16:creationId xmlns:a16="http://schemas.microsoft.com/office/drawing/2014/main" id="{80C60E2A-DC4C-3878-5383-6A937F5BBE95}"/>
              </a:ext>
            </a:extLst>
          </p:cNvPr>
          <p:cNvPicPr>
            <a:picLocks noChangeAspect="1"/>
          </p:cNvPicPr>
          <p:nvPr/>
        </p:nvPicPr>
        <p:blipFill>
          <a:blip r:embed="rId8"/>
          <a:srcRect b="85349"/>
          <a:stretch>
            <a:fillRect/>
          </a:stretch>
        </p:blipFill>
        <p:spPr>
          <a:xfrm>
            <a:off x="11738228" y="1684325"/>
            <a:ext cx="10860561" cy="1315762"/>
          </a:xfrm>
          <a:prstGeom prst="rect">
            <a:avLst/>
          </a:prstGeom>
        </p:spPr>
      </p:pic>
      <p:pic>
        <p:nvPicPr>
          <p:cNvPr id="42" name="Picture 41">
            <a:extLst>
              <a:ext uri="{FF2B5EF4-FFF2-40B4-BE49-F238E27FC236}">
                <a16:creationId xmlns:a16="http://schemas.microsoft.com/office/drawing/2014/main" id="{C591AE6B-CAAA-BF93-C1E7-390C4AEBDAD4}"/>
              </a:ext>
            </a:extLst>
          </p:cNvPr>
          <p:cNvPicPr>
            <a:picLocks noChangeAspect="1"/>
          </p:cNvPicPr>
          <p:nvPr/>
        </p:nvPicPr>
        <p:blipFill>
          <a:blip r:embed="rId8"/>
          <a:srcRect t="86184"/>
          <a:stretch>
            <a:fillRect/>
          </a:stretch>
        </p:blipFill>
        <p:spPr>
          <a:xfrm>
            <a:off x="11738228" y="4323333"/>
            <a:ext cx="10207238" cy="1166113"/>
          </a:xfrm>
          <a:prstGeom prst="rect">
            <a:avLst/>
          </a:prstGeom>
        </p:spPr>
      </p:pic>
      <p:pic>
        <p:nvPicPr>
          <p:cNvPr id="44" name="Picture 43">
            <a:extLst>
              <a:ext uri="{FF2B5EF4-FFF2-40B4-BE49-F238E27FC236}">
                <a16:creationId xmlns:a16="http://schemas.microsoft.com/office/drawing/2014/main" id="{1F481E78-46C7-1A15-9FB1-7CBD5C4D2A8A}"/>
              </a:ext>
            </a:extLst>
          </p:cNvPr>
          <p:cNvPicPr>
            <a:picLocks noChangeAspect="1"/>
          </p:cNvPicPr>
          <p:nvPr/>
        </p:nvPicPr>
        <p:blipFill>
          <a:blip r:embed="rId8"/>
          <a:srcRect t="41293" b="44862"/>
          <a:stretch>
            <a:fillRect/>
          </a:stretch>
        </p:blipFill>
        <p:spPr>
          <a:xfrm>
            <a:off x="11738228" y="3048017"/>
            <a:ext cx="10185470" cy="1166112"/>
          </a:xfrm>
          <a:prstGeom prst="rect">
            <a:avLst/>
          </a:prstGeom>
        </p:spPr>
      </p:pic>
      <p:pic>
        <p:nvPicPr>
          <p:cNvPr id="46" name="Picture 2" descr="Capacity Building Training Courses for Belfast based groups - Volunteer Now">
            <a:extLst>
              <a:ext uri="{FF2B5EF4-FFF2-40B4-BE49-F238E27FC236}">
                <a16:creationId xmlns:a16="http://schemas.microsoft.com/office/drawing/2014/main" id="{5F400DF5-4062-494D-52AA-5054B3F2853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765141" y="-134181"/>
            <a:ext cx="2961820" cy="2946232"/>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47">
            <a:extLst>
              <a:ext uri="{FF2B5EF4-FFF2-40B4-BE49-F238E27FC236}">
                <a16:creationId xmlns:a16="http://schemas.microsoft.com/office/drawing/2014/main" id="{5F3C79FB-E2B0-11B5-0A34-C5F9655E0929}"/>
              </a:ext>
            </a:extLst>
          </p:cNvPr>
          <p:cNvPicPr>
            <a:picLocks noChangeAspect="1"/>
          </p:cNvPicPr>
          <p:nvPr/>
        </p:nvPicPr>
        <p:blipFill>
          <a:blip r:embed="rId10"/>
          <a:srcRect b="80832"/>
          <a:stretch>
            <a:fillRect/>
          </a:stretch>
        </p:blipFill>
        <p:spPr>
          <a:xfrm>
            <a:off x="11931967" y="5495938"/>
            <a:ext cx="9580204" cy="1692191"/>
          </a:xfrm>
          <a:prstGeom prst="rect">
            <a:avLst/>
          </a:prstGeom>
        </p:spPr>
      </p:pic>
      <p:pic>
        <p:nvPicPr>
          <p:cNvPr id="50" name="Picture 49">
            <a:extLst>
              <a:ext uri="{FF2B5EF4-FFF2-40B4-BE49-F238E27FC236}">
                <a16:creationId xmlns:a16="http://schemas.microsoft.com/office/drawing/2014/main" id="{8DB2094A-7F34-32AF-D9AC-F6E33D677E92}"/>
              </a:ext>
            </a:extLst>
          </p:cNvPr>
          <p:cNvPicPr>
            <a:picLocks noChangeAspect="1"/>
          </p:cNvPicPr>
          <p:nvPr/>
        </p:nvPicPr>
        <p:blipFill>
          <a:blip r:embed="rId10"/>
          <a:srcRect t="86660"/>
          <a:stretch>
            <a:fillRect/>
          </a:stretch>
        </p:blipFill>
        <p:spPr>
          <a:xfrm>
            <a:off x="11931967" y="8367136"/>
            <a:ext cx="10705410" cy="1315970"/>
          </a:xfrm>
          <a:prstGeom prst="rect">
            <a:avLst/>
          </a:prstGeom>
        </p:spPr>
      </p:pic>
      <p:pic>
        <p:nvPicPr>
          <p:cNvPr id="52" name="Picture 51">
            <a:extLst>
              <a:ext uri="{FF2B5EF4-FFF2-40B4-BE49-F238E27FC236}">
                <a16:creationId xmlns:a16="http://schemas.microsoft.com/office/drawing/2014/main" id="{38B73C44-866D-82E5-6B24-D5C43F9C1C29}"/>
              </a:ext>
            </a:extLst>
          </p:cNvPr>
          <p:cNvPicPr>
            <a:picLocks noChangeAspect="1"/>
          </p:cNvPicPr>
          <p:nvPr/>
        </p:nvPicPr>
        <p:blipFill>
          <a:blip r:embed="rId10"/>
          <a:srcRect t="46681" b="40172"/>
          <a:stretch>
            <a:fillRect/>
          </a:stretch>
        </p:blipFill>
        <p:spPr>
          <a:xfrm>
            <a:off x="11931967" y="7051374"/>
            <a:ext cx="10860561" cy="1315762"/>
          </a:xfrm>
          <a:prstGeom prst="rect">
            <a:avLst/>
          </a:prstGeom>
        </p:spPr>
      </p:pic>
      <p:pic>
        <p:nvPicPr>
          <p:cNvPr id="54" name="Picture 53">
            <a:extLst>
              <a:ext uri="{FF2B5EF4-FFF2-40B4-BE49-F238E27FC236}">
                <a16:creationId xmlns:a16="http://schemas.microsoft.com/office/drawing/2014/main" id="{65057F50-2869-267D-8B37-70BC9ACD9411}"/>
              </a:ext>
            </a:extLst>
          </p:cNvPr>
          <p:cNvPicPr>
            <a:picLocks noChangeAspect="1"/>
          </p:cNvPicPr>
          <p:nvPr/>
        </p:nvPicPr>
        <p:blipFill>
          <a:blip r:embed="rId11"/>
          <a:srcRect b="84709"/>
          <a:stretch>
            <a:fillRect/>
          </a:stretch>
        </p:blipFill>
        <p:spPr>
          <a:xfrm>
            <a:off x="11854391" y="9697706"/>
            <a:ext cx="10860562" cy="1401113"/>
          </a:xfrm>
          <a:prstGeom prst="rect">
            <a:avLst/>
          </a:prstGeom>
        </p:spPr>
      </p:pic>
      <p:pic>
        <p:nvPicPr>
          <p:cNvPr id="56" name="Picture 55">
            <a:extLst>
              <a:ext uri="{FF2B5EF4-FFF2-40B4-BE49-F238E27FC236}">
                <a16:creationId xmlns:a16="http://schemas.microsoft.com/office/drawing/2014/main" id="{D5B43E14-1328-0CEA-C466-551FAE5C3063}"/>
              </a:ext>
            </a:extLst>
          </p:cNvPr>
          <p:cNvPicPr>
            <a:picLocks noChangeAspect="1"/>
          </p:cNvPicPr>
          <p:nvPr/>
        </p:nvPicPr>
        <p:blipFill>
          <a:blip r:embed="rId11"/>
          <a:srcRect t="42163" b="38983"/>
          <a:stretch>
            <a:fillRect/>
          </a:stretch>
        </p:blipFill>
        <p:spPr>
          <a:xfrm>
            <a:off x="11931967" y="11286855"/>
            <a:ext cx="9657780" cy="1536287"/>
          </a:xfrm>
          <a:prstGeom prst="rect">
            <a:avLst/>
          </a:prstGeom>
        </p:spPr>
      </p:pic>
    </p:spTree>
    <p:extLst>
      <p:ext uri="{BB962C8B-B14F-4D97-AF65-F5344CB8AC3E}">
        <p14:creationId xmlns:p14="http://schemas.microsoft.com/office/powerpoint/2010/main" val="11884043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A2D48-C83C-377C-DE58-E99C28A0B46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2ED593A-7EA8-1540-9542-322A75B24D01}"/>
              </a:ext>
            </a:extLst>
          </p:cNvPr>
          <p:cNvSpPr txBox="1"/>
          <p:nvPr/>
        </p:nvSpPr>
        <p:spPr>
          <a:xfrm>
            <a:off x="11740754" y="104041"/>
            <a:ext cx="4186871" cy="1631216"/>
          </a:xfrm>
          <a:prstGeom prst="rect">
            <a:avLst/>
          </a:prstGeom>
          <a:noFill/>
        </p:spPr>
        <p:txBody>
          <a:bodyPr wrap="square" rtlCol="0">
            <a:spAutoFit/>
          </a:bodyPr>
          <a:lstStyle/>
          <a:p>
            <a:r>
              <a:rPr lang="en-GB" sz="6000" dirty="0"/>
              <a:t>HSCP</a:t>
            </a:r>
            <a:r>
              <a:rPr lang="en-GB" sz="4000" dirty="0"/>
              <a:t> training: </a:t>
            </a:r>
          </a:p>
        </p:txBody>
      </p:sp>
      <p:sp>
        <p:nvSpPr>
          <p:cNvPr id="27" name="TextBox 26">
            <a:extLst>
              <a:ext uri="{FF2B5EF4-FFF2-40B4-BE49-F238E27FC236}">
                <a16:creationId xmlns:a16="http://schemas.microsoft.com/office/drawing/2014/main" id="{A3943CB3-75BD-3E99-85F2-BA20EBD12FE2}"/>
              </a:ext>
            </a:extLst>
          </p:cNvPr>
          <p:cNvSpPr txBox="1"/>
          <p:nvPr/>
        </p:nvSpPr>
        <p:spPr>
          <a:xfrm>
            <a:off x="14786928" y="76791"/>
            <a:ext cx="15659100" cy="1015663"/>
          </a:xfrm>
          <a:prstGeom prst="rect">
            <a:avLst/>
          </a:prstGeom>
          <a:noFill/>
        </p:spPr>
        <p:txBody>
          <a:bodyPr wrap="square">
            <a:spAutoFit/>
          </a:bodyPr>
          <a:lstStyle/>
          <a:p>
            <a:r>
              <a:rPr lang="en-GB" sz="6000" dirty="0">
                <a:hlinkClick r:id="rId3"/>
              </a:rPr>
              <a:t>Events List</a:t>
            </a:r>
            <a:endParaRPr lang="en-GB" sz="6000" dirty="0"/>
          </a:p>
        </p:txBody>
      </p:sp>
      <p:sp>
        <p:nvSpPr>
          <p:cNvPr id="4" name="TextBox 3">
            <a:extLst>
              <a:ext uri="{FF2B5EF4-FFF2-40B4-BE49-F238E27FC236}">
                <a16:creationId xmlns:a16="http://schemas.microsoft.com/office/drawing/2014/main" id="{D19CFDDA-B756-93CC-D02D-703FFAFE17EA}"/>
              </a:ext>
            </a:extLst>
          </p:cNvPr>
          <p:cNvSpPr txBox="1"/>
          <p:nvPr/>
        </p:nvSpPr>
        <p:spPr>
          <a:xfrm>
            <a:off x="685730" y="13008114"/>
            <a:ext cx="21917025" cy="707886"/>
          </a:xfrm>
          <a:prstGeom prst="rect">
            <a:avLst/>
          </a:prstGeom>
          <a:noFill/>
        </p:spPr>
        <p:txBody>
          <a:bodyPr wrap="square">
            <a:spAutoFit/>
          </a:bodyPr>
          <a:lstStyle/>
          <a:p>
            <a:r>
              <a:rPr lang="en-GB" sz="4000" b="0" i="0" dirty="0">
                <a:solidFill>
                  <a:srgbClr val="242424"/>
                </a:solidFill>
                <a:effectLst/>
                <a:latin typeface="Aptos" panose="020B0004020202020204" pitchFamily="34" charset="0"/>
              </a:rPr>
              <a:t> </a:t>
            </a:r>
            <a:r>
              <a:rPr lang="en-GB" sz="3600" b="0" i="0" u="sng" dirty="0">
                <a:solidFill>
                  <a:srgbClr val="467886"/>
                </a:solidFill>
                <a:effectLst/>
                <a:latin typeface="Aptos" panose="020B0004020202020204" pitchFamily="34" charset="0"/>
                <a:hlinkClick r:id="rId4" tooltip="https://www.hampshirescp.org.uk/documents/multi-agency-safeguarding-practice-development-brochure-2026-27/"/>
              </a:rPr>
              <a:t>HSCP Multi-Agency Safeguarding Practice Development Brochure for 2026 to 2027</a:t>
            </a:r>
            <a:r>
              <a:rPr lang="en-GB" sz="3600" b="0" i="0" dirty="0">
                <a:solidFill>
                  <a:srgbClr val="242424"/>
                </a:solidFill>
                <a:effectLst/>
                <a:latin typeface="Aptos" panose="020B0004020202020204" pitchFamily="34" charset="0"/>
              </a:rPr>
              <a:t>.</a:t>
            </a:r>
            <a:endParaRPr lang="en-GB" sz="4000" dirty="0"/>
          </a:p>
        </p:txBody>
      </p:sp>
      <p:pic>
        <p:nvPicPr>
          <p:cNvPr id="5" name="Picture 4">
            <a:extLst>
              <a:ext uri="{FF2B5EF4-FFF2-40B4-BE49-F238E27FC236}">
                <a16:creationId xmlns:a16="http://schemas.microsoft.com/office/drawing/2014/main" id="{68D4AC7E-7BDB-E3FE-5DE9-8FF066FC1B92}"/>
              </a:ext>
            </a:extLst>
          </p:cNvPr>
          <p:cNvPicPr>
            <a:picLocks noChangeAspect="1"/>
          </p:cNvPicPr>
          <p:nvPr/>
        </p:nvPicPr>
        <p:blipFill>
          <a:blip r:embed="rId5"/>
          <a:srcRect b="83657"/>
          <a:stretch>
            <a:fillRect/>
          </a:stretch>
        </p:blipFill>
        <p:spPr>
          <a:xfrm>
            <a:off x="284552" y="374999"/>
            <a:ext cx="9474270" cy="1292549"/>
          </a:xfrm>
          <a:prstGeom prst="rect">
            <a:avLst/>
          </a:prstGeom>
        </p:spPr>
      </p:pic>
      <p:pic>
        <p:nvPicPr>
          <p:cNvPr id="8" name="Picture 7">
            <a:extLst>
              <a:ext uri="{FF2B5EF4-FFF2-40B4-BE49-F238E27FC236}">
                <a16:creationId xmlns:a16="http://schemas.microsoft.com/office/drawing/2014/main" id="{4683034A-EE25-C8C6-CA6A-1CEA2F2B5717}"/>
              </a:ext>
            </a:extLst>
          </p:cNvPr>
          <p:cNvPicPr>
            <a:picLocks noChangeAspect="1"/>
          </p:cNvPicPr>
          <p:nvPr/>
        </p:nvPicPr>
        <p:blipFill>
          <a:blip r:embed="rId5"/>
          <a:srcRect t="40937" b="38462"/>
          <a:stretch>
            <a:fillRect/>
          </a:stretch>
        </p:blipFill>
        <p:spPr>
          <a:xfrm>
            <a:off x="284552" y="1701402"/>
            <a:ext cx="9680512" cy="1664793"/>
          </a:xfrm>
          <a:prstGeom prst="rect">
            <a:avLst/>
          </a:prstGeom>
        </p:spPr>
      </p:pic>
      <p:pic>
        <p:nvPicPr>
          <p:cNvPr id="13" name="Picture 12">
            <a:extLst>
              <a:ext uri="{FF2B5EF4-FFF2-40B4-BE49-F238E27FC236}">
                <a16:creationId xmlns:a16="http://schemas.microsoft.com/office/drawing/2014/main" id="{7B60AE8C-2B55-0398-BBA1-6AC39BE4FF81}"/>
              </a:ext>
            </a:extLst>
          </p:cNvPr>
          <p:cNvPicPr>
            <a:picLocks noChangeAspect="1"/>
          </p:cNvPicPr>
          <p:nvPr/>
        </p:nvPicPr>
        <p:blipFill>
          <a:blip r:embed="rId6"/>
          <a:srcRect b="82240"/>
          <a:stretch>
            <a:fillRect/>
          </a:stretch>
        </p:blipFill>
        <p:spPr>
          <a:xfrm>
            <a:off x="284552" y="3337566"/>
            <a:ext cx="10419732" cy="1597737"/>
          </a:xfrm>
          <a:prstGeom prst="rect">
            <a:avLst/>
          </a:prstGeom>
        </p:spPr>
      </p:pic>
      <p:pic>
        <p:nvPicPr>
          <p:cNvPr id="16" name="Picture 15">
            <a:extLst>
              <a:ext uri="{FF2B5EF4-FFF2-40B4-BE49-F238E27FC236}">
                <a16:creationId xmlns:a16="http://schemas.microsoft.com/office/drawing/2014/main" id="{96244147-AE79-CD5C-23F4-36260FDAFC95}"/>
              </a:ext>
            </a:extLst>
          </p:cNvPr>
          <p:cNvPicPr>
            <a:picLocks noChangeAspect="1"/>
          </p:cNvPicPr>
          <p:nvPr/>
        </p:nvPicPr>
        <p:blipFill>
          <a:blip r:embed="rId6"/>
          <a:srcRect t="85654"/>
          <a:stretch>
            <a:fillRect/>
          </a:stretch>
        </p:blipFill>
        <p:spPr>
          <a:xfrm>
            <a:off x="284552" y="6383291"/>
            <a:ext cx="10770394" cy="1333987"/>
          </a:xfrm>
          <a:prstGeom prst="rect">
            <a:avLst/>
          </a:prstGeom>
        </p:spPr>
      </p:pic>
      <p:pic>
        <p:nvPicPr>
          <p:cNvPr id="19" name="Picture 18">
            <a:extLst>
              <a:ext uri="{FF2B5EF4-FFF2-40B4-BE49-F238E27FC236}">
                <a16:creationId xmlns:a16="http://schemas.microsoft.com/office/drawing/2014/main" id="{FF7BFD26-4A2A-7ED5-AB7D-89D8943FB207}"/>
              </a:ext>
            </a:extLst>
          </p:cNvPr>
          <p:cNvPicPr>
            <a:picLocks noChangeAspect="1"/>
          </p:cNvPicPr>
          <p:nvPr/>
        </p:nvPicPr>
        <p:blipFill>
          <a:blip r:embed="rId6"/>
          <a:srcRect t="41519" b="43560"/>
          <a:stretch>
            <a:fillRect/>
          </a:stretch>
        </p:blipFill>
        <p:spPr>
          <a:xfrm>
            <a:off x="284552" y="4935303"/>
            <a:ext cx="9977048" cy="1285304"/>
          </a:xfrm>
          <a:prstGeom prst="rect">
            <a:avLst/>
          </a:prstGeom>
        </p:spPr>
      </p:pic>
      <p:pic>
        <p:nvPicPr>
          <p:cNvPr id="21" name="Picture 20">
            <a:extLst>
              <a:ext uri="{FF2B5EF4-FFF2-40B4-BE49-F238E27FC236}">
                <a16:creationId xmlns:a16="http://schemas.microsoft.com/office/drawing/2014/main" id="{8D4EDA1D-9DEC-1B74-5443-9B694379203F}"/>
              </a:ext>
            </a:extLst>
          </p:cNvPr>
          <p:cNvPicPr>
            <a:picLocks noChangeAspect="1"/>
          </p:cNvPicPr>
          <p:nvPr/>
        </p:nvPicPr>
        <p:blipFill>
          <a:blip r:embed="rId7"/>
          <a:srcRect b="80346"/>
          <a:stretch>
            <a:fillRect/>
          </a:stretch>
        </p:blipFill>
        <p:spPr>
          <a:xfrm>
            <a:off x="284553" y="7818344"/>
            <a:ext cx="10419731" cy="1631216"/>
          </a:xfrm>
          <a:prstGeom prst="rect">
            <a:avLst/>
          </a:prstGeom>
        </p:spPr>
      </p:pic>
      <p:pic>
        <p:nvPicPr>
          <p:cNvPr id="24" name="Picture 23">
            <a:extLst>
              <a:ext uri="{FF2B5EF4-FFF2-40B4-BE49-F238E27FC236}">
                <a16:creationId xmlns:a16="http://schemas.microsoft.com/office/drawing/2014/main" id="{2594AAE7-FF6D-FA3D-8100-BEE864647598}"/>
              </a:ext>
            </a:extLst>
          </p:cNvPr>
          <p:cNvPicPr>
            <a:picLocks noChangeAspect="1"/>
          </p:cNvPicPr>
          <p:nvPr/>
        </p:nvPicPr>
        <p:blipFill>
          <a:blip r:embed="rId7"/>
          <a:srcRect t="49708" b="34168"/>
          <a:stretch>
            <a:fillRect/>
          </a:stretch>
        </p:blipFill>
        <p:spPr>
          <a:xfrm>
            <a:off x="317627" y="9376971"/>
            <a:ext cx="10386657" cy="1333987"/>
          </a:xfrm>
          <a:prstGeom prst="rect">
            <a:avLst/>
          </a:prstGeom>
        </p:spPr>
      </p:pic>
      <p:pic>
        <p:nvPicPr>
          <p:cNvPr id="28" name="Picture 27">
            <a:extLst>
              <a:ext uri="{FF2B5EF4-FFF2-40B4-BE49-F238E27FC236}">
                <a16:creationId xmlns:a16="http://schemas.microsoft.com/office/drawing/2014/main" id="{AB66ED92-B325-DBF1-D9E2-74660F680D2F}"/>
              </a:ext>
            </a:extLst>
          </p:cNvPr>
          <p:cNvPicPr>
            <a:picLocks noChangeAspect="1"/>
          </p:cNvPicPr>
          <p:nvPr/>
        </p:nvPicPr>
        <p:blipFill>
          <a:blip r:embed="rId7"/>
          <a:srcRect t="84451"/>
          <a:stretch>
            <a:fillRect/>
          </a:stretch>
        </p:blipFill>
        <p:spPr>
          <a:xfrm>
            <a:off x="317627" y="10710958"/>
            <a:ext cx="10770392" cy="1333987"/>
          </a:xfrm>
          <a:prstGeom prst="rect">
            <a:avLst/>
          </a:prstGeom>
        </p:spPr>
      </p:pic>
      <p:pic>
        <p:nvPicPr>
          <p:cNvPr id="30" name="Picture 29">
            <a:extLst>
              <a:ext uri="{FF2B5EF4-FFF2-40B4-BE49-F238E27FC236}">
                <a16:creationId xmlns:a16="http://schemas.microsoft.com/office/drawing/2014/main" id="{469FF59A-527D-FBE7-53AE-80EB808C9592}"/>
              </a:ext>
            </a:extLst>
          </p:cNvPr>
          <p:cNvPicPr>
            <a:picLocks noChangeAspect="1"/>
          </p:cNvPicPr>
          <p:nvPr/>
        </p:nvPicPr>
        <p:blipFill>
          <a:blip r:embed="rId8"/>
          <a:srcRect b="87730"/>
          <a:stretch>
            <a:fillRect/>
          </a:stretch>
        </p:blipFill>
        <p:spPr>
          <a:xfrm>
            <a:off x="11740754" y="1882818"/>
            <a:ext cx="11356313" cy="1631216"/>
          </a:xfrm>
          <a:prstGeom prst="rect">
            <a:avLst/>
          </a:prstGeom>
        </p:spPr>
      </p:pic>
      <p:pic>
        <p:nvPicPr>
          <p:cNvPr id="32" name="Picture 2" descr="Capacity Building Training Courses for Belfast based groups - Volunteer Now">
            <a:extLst>
              <a:ext uri="{FF2B5EF4-FFF2-40B4-BE49-F238E27FC236}">
                <a16:creationId xmlns:a16="http://schemas.microsoft.com/office/drawing/2014/main" id="{BB9F956C-1880-6A27-9E31-DF9196CF717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697408" y="409702"/>
            <a:ext cx="2961820" cy="2946232"/>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35">
            <a:extLst>
              <a:ext uri="{FF2B5EF4-FFF2-40B4-BE49-F238E27FC236}">
                <a16:creationId xmlns:a16="http://schemas.microsoft.com/office/drawing/2014/main" id="{18323AAE-4EDA-B6DE-4B20-13F608152A64}"/>
              </a:ext>
            </a:extLst>
          </p:cNvPr>
          <p:cNvPicPr>
            <a:picLocks noChangeAspect="1"/>
          </p:cNvPicPr>
          <p:nvPr/>
        </p:nvPicPr>
        <p:blipFill>
          <a:blip r:embed="rId8"/>
          <a:srcRect t="28569" b="60414"/>
          <a:stretch>
            <a:fillRect/>
          </a:stretch>
        </p:blipFill>
        <p:spPr>
          <a:xfrm>
            <a:off x="11749352" y="3305978"/>
            <a:ext cx="12633061" cy="1629325"/>
          </a:xfrm>
          <a:prstGeom prst="rect">
            <a:avLst/>
          </a:prstGeom>
        </p:spPr>
      </p:pic>
      <p:pic>
        <p:nvPicPr>
          <p:cNvPr id="39" name="Picture 38">
            <a:extLst>
              <a:ext uri="{FF2B5EF4-FFF2-40B4-BE49-F238E27FC236}">
                <a16:creationId xmlns:a16="http://schemas.microsoft.com/office/drawing/2014/main" id="{8E15CB68-9F4F-9D54-96B7-3567404BF093}"/>
              </a:ext>
            </a:extLst>
          </p:cNvPr>
          <p:cNvPicPr>
            <a:picLocks noChangeAspect="1"/>
          </p:cNvPicPr>
          <p:nvPr/>
        </p:nvPicPr>
        <p:blipFill>
          <a:blip r:embed="rId8"/>
          <a:srcRect t="55565" b="30890"/>
          <a:stretch>
            <a:fillRect/>
          </a:stretch>
        </p:blipFill>
        <p:spPr>
          <a:xfrm>
            <a:off x="11781804" y="4897656"/>
            <a:ext cx="11315263" cy="1794224"/>
          </a:xfrm>
          <a:prstGeom prst="rect">
            <a:avLst/>
          </a:prstGeom>
        </p:spPr>
      </p:pic>
      <p:pic>
        <p:nvPicPr>
          <p:cNvPr id="43" name="Picture 42">
            <a:extLst>
              <a:ext uri="{FF2B5EF4-FFF2-40B4-BE49-F238E27FC236}">
                <a16:creationId xmlns:a16="http://schemas.microsoft.com/office/drawing/2014/main" id="{A370DFD2-3A5D-217D-9899-71222476BA9B}"/>
              </a:ext>
            </a:extLst>
          </p:cNvPr>
          <p:cNvPicPr>
            <a:picLocks noChangeAspect="1"/>
          </p:cNvPicPr>
          <p:nvPr/>
        </p:nvPicPr>
        <p:blipFill>
          <a:blip r:embed="rId8"/>
          <a:srcRect t="87836" r="7327" b="-388"/>
          <a:stretch>
            <a:fillRect/>
          </a:stretch>
        </p:blipFill>
        <p:spPr>
          <a:xfrm>
            <a:off x="11740754" y="6653327"/>
            <a:ext cx="11315263" cy="1794225"/>
          </a:xfrm>
          <a:prstGeom prst="rect">
            <a:avLst/>
          </a:prstGeom>
        </p:spPr>
      </p:pic>
      <p:pic>
        <p:nvPicPr>
          <p:cNvPr id="47" name="Picture 46">
            <a:extLst>
              <a:ext uri="{FF2B5EF4-FFF2-40B4-BE49-F238E27FC236}">
                <a16:creationId xmlns:a16="http://schemas.microsoft.com/office/drawing/2014/main" id="{240E0D6A-E251-7C1C-2AAB-EF4DC572A68D}"/>
              </a:ext>
            </a:extLst>
          </p:cNvPr>
          <p:cNvPicPr>
            <a:picLocks noChangeAspect="1"/>
          </p:cNvPicPr>
          <p:nvPr/>
        </p:nvPicPr>
        <p:blipFill>
          <a:blip r:embed="rId10"/>
          <a:srcRect b="83362"/>
          <a:stretch>
            <a:fillRect/>
          </a:stretch>
        </p:blipFill>
        <p:spPr>
          <a:xfrm>
            <a:off x="12059791" y="8381554"/>
            <a:ext cx="11599437" cy="1629325"/>
          </a:xfrm>
          <a:prstGeom prst="rect">
            <a:avLst/>
          </a:prstGeom>
        </p:spPr>
      </p:pic>
      <p:pic>
        <p:nvPicPr>
          <p:cNvPr id="51" name="Picture 50">
            <a:extLst>
              <a:ext uri="{FF2B5EF4-FFF2-40B4-BE49-F238E27FC236}">
                <a16:creationId xmlns:a16="http://schemas.microsoft.com/office/drawing/2014/main" id="{CA904E21-517D-55E2-1D0A-3FF2E5C6D914}"/>
              </a:ext>
            </a:extLst>
          </p:cNvPr>
          <p:cNvPicPr>
            <a:picLocks noChangeAspect="1"/>
          </p:cNvPicPr>
          <p:nvPr/>
        </p:nvPicPr>
        <p:blipFill>
          <a:blip r:embed="rId10"/>
          <a:srcRect t="40985" b="41462"/>
          <a:stretch>
            <a:fillRect/>
          </a:stretch>
        </p:blipFill>
        <p:spPr>
          <a:xfrm>
            <a:off x="12059791" y="10201967"/>
            <a:ext cx="10994445" cy="1629325"/>
          </a:xfrm>
          <a:prstGeom prst="rect">
            <a:avLst/>
          </a:prstGeom>
        </p:spPr>
      </p:pic>
    </p:spTree>
    <p:extLst>
      <p:ext uri="{BB962C8B-B14F-4D97-AF65-F5344CB8AC3E}">
        <p14:creationId xmlns:p14="http://schemas.microsoft.com/office/powerpoint/2010/main" val="35927946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7BB3244-6720-9FCA-2298-91A0784E7D1B}"/>
              </a:ext>
            </a:extLst>
          </p:cNvPr>
          <p:cNvPicPr>
            <a:picLocks noChangeAspect="1"/>
          </p:cNvPicPr>
          <p:nvPr/>
        </p:nvPicPr>
        <p:blipFill>
          <a:blip r:embed="rId3"/>
          <a:stretch>
            <a:fillRect/>
          </a:stretch>
        </p:blipFill>
        <p:spPr>
          <a:xfrm>
            <a:off x="540280" y="499220"/>
            <a:ext cx="7743511" cy="6070913"/>
          </a:xfrm>
          <a:prstGeom prst="rect">
            <a:avLst/>
          </a:prstGeom>
        </p:spPr>
      </p:pic>
      <p:sp>
        <p:nvSpPr>
          <p:cNvPr id="7" name="TextBox 6">
            <a:extLst>
              <a:ext uri="{FF2B5EF4-FFF2-40B4-BE49-F238E27FC236}">
                <a16:creationId xmlns:a16="http://schemas.microsoft.com/office/drawing/2014/main" id="{B13808D4-8222-5EB0-5AE2-7584394B0620}"/>
              </a:ext>
            </a:extLst>
          </p:cNvPr>
          <p:cNvSpPr txBox="1"/>
          <p:nvPr/>
        </p:nvSpPr>
        <p:spPr>
          <a:xfrm>
            <a:off x="628338" y="7145868"/>
            <a:ext cx="7655453" cy="1077218"/>
          </a:xfrm>
          <a:prstGeom prst="rect">
            <a:avLst/>
          </a:prstGeom>
          <a:noFill/>
        </p:spPr>
        <p:txBody>
          <a:bodyPr wrap="square">
            <a:spAutoFit/>
          </a:bodyPr>
          <a:lstStyle/>
          <a:p>
            <a:r>
              <a:rPr lang="en-GB" sz="3200" dirty="0">
                <a:hlinkClick r:id="rId4"/>
              </a:rPr>
              <a:t>A positive force in education | Pol-Ed - A positive force in education</a:t>
            </a:r>
            <a:endParaRPr lang="en-GB" sz="3200" dirty="0"/>
          </a:p>
        </p:txBody>
      </p:sp>
      <p:sp>
        <p:nvSpPr>
          <p:cNvPr id="9" name="TextBox 8">
            <a:extLst>
              <a:ext uri="{FF2B5EF4-FFF2-40B4-BE49-F238E27FC236}">
                <a16:creationId xmlns:a16="http://schemas.microsoft.com/office/drawing/2014/main" id="{E2FEF7F7-26B0-8F40-1D66-24EB1F0E66E4}"/>
              </a:ext>
            </a:extLst>
          </p:cNvPr>
          <p:cNvSpPr txBox="1"/>
          <p:nvPr/>
        </p:nvSpPr>
        <p:spPr>
          <a:xfrm>
            <a:off x="8852742" y="656302"/>
            <a:ext cx="14901333" cy="12403395"/>
          </a:xfrm>
          <a:prstGeom prst="rect">
            <a:avLst/>
          </a:prstGeom>
          <a:noFill/>
        </p:spPr>
        <p:txBody>
          <a:bodyPr wrap="square" rtlCol="0">
            <a:spAutoFit/>
          </a:bodyPr>
          <a:lstStyle/>
          <a:p>
            <a:r>
              <a:rPr lang="en-GB" sz="1600" b="1" dirty="0"/>
              <a:t>Dear colleague,</a:t>
            </a:r>
            <a:endParaRPr lang="en-GB" sz="1600" dirty="0"/>
          </a:p>
          <a:p>
            <a:r>
              <a:rPr lang="en-GB" sz="1600" b="1" dirty="0"/>
              <a:t> </a:t>
            </a:r>
            <a:endParaRPr lang="en-GB" sz="1600" dirty="0"/>
          </a:p>
          <a:p>
            <a:r>
              <a:rPr lang="en-GB" sz="1600" b="1" dirty="0"/>
              <a:t>In order to support our partners in education in keeping our children safe, Hampshire Violence Reduction Unit, based within the Office of Police and Crime Commissioner, has secured access to the Pol-Ed Programme for schools across Hampshire and the Isle of Wight.</a:t>
            </a:r>
            <a:endParaRPr lang="en-GB" sz="1600" dirty="0"/>
          </a:p>
          <a:p>
            <a:r>
              <a:rPr lang="en-GB" sz="1600" b="1" dirty="0"/>
              <a:t> </a:t>
            </a:r>
            <a:endParaRPr lang="en-GB" sz="1600" dirty="0"/>
          </a:p>
          <a:p>
            <a:r>
              <a:rPr lang="en-GB" sz="1600" b="1" dirty="0"/>
              <a:t>Pol-Ed is completely FREE for all Hampshire and the Isle of Wight schools to access.</a:t>
            </a:r>
            <a:endParaRPr lang="en-GB" sz="1600" dirty="0"/>
          </a:p>
          <a:p>
            <a:r>
              <a:rPr lang="en-GB" sz="1600" b="1" dirty="0"/>
              <a:t> </a:t>
            </a:r>
            <a:endParaRPr lang="en-GB" sz="1600" dirty="0"/>
          </a:p>
          <a:p>
            <a:r>
              <a:rPr lang="en-GB" sz="1600" b="1" dirty="0"/>
              <a:t>Developed by PSHE specialist teachers and quality assured by West Yorkshire Police for legal accuracy. Pol-Ed provides a comprehensive range of PSHE lessons, assemblies, and Pol-Ed Passport resources, all delivered directly through the Pol-Ed website.</a:t>
            </a:r>
            <a:endParaRPr lang="en-GB" sz="1600" dirty="0"/>
          </a:p>
          <a:p>
            <a:r>
              <a:rPr lang="en-GB" sz="1600" b="1" dirty="0"/>
              <a:t> </a:t>
            </a:r>
            <a:endParaRPr lang="en-GB" sz="1600" dirty="0"/>
          </a:p>
          <a:p>
            <a:r>
              <a:rPr lang="en-GB" sz="1600" b="1" dirty="0"/>
              <a:t>The programme is fully aligned with statutory RSHE and Health Education and is designed to support schools in delivering high-quality, engaging PSHE education with confidence.</a:t>
            </a:r>
            <a:endParaRPr lang="en-GB" sz="1600" dirty="0"/>
          </a:p>
          <a:p>
            <a:r>
              <a:rPr lang="en-GB" sz="1600" b="1" dirty="0"/>
              <a:t> </a:t>
            </a:r>
            <a:endParaRPr lang="en-GB" sz="1600" dirty="0"/>
          </a:p>
          <a:p>
            <a:r>
              <a:rPr lang="en-GB" sz="1600" b="1" dirty="0"/>
              <a:t>Pol-Ed includes:</a:t>
            </a:r>
            <a:endParaRPr lang="en-GB" sz="1600" dirty="0"/>
          </a:p>
          <a:p>
            <a:r>
              <a:rPr lang="en-GB" sz="1600" b="1" dirty="0"/>
              <a:t> </a:t>
            </a:r>
            <a:endParaRPr lang="en-GB" sz="1600" dirty="0"/>
          </a:p>
          <a:p>
            <a:r>
              <a:rPr lang="en-GB" sz="1600" b="1" dirty="0"/>
              <a:t>Over 20 lessons for every year group</a:t>
            </a:r>
            <a:endParaRPr lang="en-GB" sz="1600" dirty="0"/>
          </a:p>
          <a:p>
            <a:r>
              <a:rPr lang="en-GB" sz="1600" b="1" dirty="0"/>
              <a:t>Four key curriculum strands – relationships, understanding the law, keeping safe, wellbeing</a:t>
            </a:r>
            <a:endParaRPr lang="en-GB" sz="1600" dirty="0"/>
          </a:p>
          <a:p>
            <a:r>
              <a:rPr lang="en-GB" sz="1600" b="1" dirty="0"/>
              <a:t>Pol-Ed Passport lessons to support personal development and assessment</a:t>
            </a:r>
            <a:endParaRPr lang="en-GB" sz="1600" dirty="0"/>
          </a:p>
          <a:p>
            <a:r>
              <a:rPr lang="en-GB" sz="1600" b="1" dirty="0"/>
              <a:t>Curriculum maps to support sequencing and long-term planning</a:t>
            </a:r>
            <a:endParaRPr lang="en-GB" sz="1600" dirty="0"/>
          </a:p>
          <a:p>
            <a:r>
              <a:rPr lang="en-GB" sz="1600" b="1" dirty="0"/>
              <a:t>Evidence documents showing alignment with statutory guidance</a:t>
            </a:r>
            <a:endParaRPr lang="en-GB" sz="1600" dirty="0"/>
          </a:p>
          <a:p>
            <a:r>
              <a:rPr lang="en-GB" sz="1600" b="1" dirty="0"/>
              <a:t>A programme of FREE online CPD sessions throughout the year.</a:t>
            </a:r>
            <a:endParaRPr lang="en-GB" sz="1600" dirty="0"/>
          </a:p>
          <a:p>
            <a:r>
              <a:rPr lang="en-GB" sz="1600" b="1" dirty="0"/>
              <a:t>All supporting materials can be found within the Resources areas of the website.</a:t>
            </a:r>
            <a:endParaRPr lang="en-GB" sz="1600" dirty="0"/>
          </a:p>
          <a:p>
            <a:r>
              <a:rPr lang="en-GB" sz="1600" b="1" dirty="0"/>
              <a:t> </a:t>
            </a:r>
            <a:endParaRPr lang="en-GB" sz="1600" dirty="0"/>
          </a:p>
          <a:p>
            <a:r>
              <a:rPr lang="en-GB" sz="1600" b="1" dirty="0"/>
              <a:t>Pol-Ed's core aim is to help keep children safe while supporting schools in developing pupils’ knowledge, confidence, and ability to make positive, informed choices.</a:t>
            </a:r>
            <a:endParaRPr lang="en-GB" sz="1600" dirty="0"/>
          </a:p>
          <a:p>
            <a:r>
              <a:rPr lang="en-GB" sz="1600" b="1" dirty="0"/>
              <a:t> </a:t>
            </a:r>
            <a:endParaRPr lang="en-GB" sz="1600" dirty="0"/>
          </a:p>
          <a:p>
            <a:r>
              <a:rPr lang="en-GB" sz="1600" b="1" dirty="0"/>
              <a:t>Once your school is registered, you can add all teaching staff so they can access resources directly with their classes. To support with this process, we have attached a short guide explaining how to add users.</a:t>
            </a:r>
            <a:endParaRPr lang="en-GB" sz="1600" dirty="0"/>
          </a:p>
          <a:p>
            <a:r>
              <a:rPr lang="en-GB" sz="1600" b="1" dirty="0"/>
              <a:t> </a:t>
            </a:r>
            <a:endParaRPr lang="en-GB" sz="1600" dirty="0"/>
          </a:p>
          <a:p>
            <a:r>
              <a:rPr lang="en-GB" sz="1600" b="1" dirty="0"/>
              <a:t> If you are a PSHE lead, you may also find the reporting function particularly useful. This allows schools to track and analyse lesson delivery across the school.</a:t>
            </a:r>
            <a:endParaRPr lang="en-GB" sz="1600" dirty="0"/>
          </a:p>
          <a:p>
            <a:r>
              <a:rPr lang="en-GB" sz="1600" b="1" dirty="0"/>
              <a:t> </a:t>
            </a:r>
            <a:endParaRPr lang="en-GB" sz="1600" dirty="0"/>
          </a:p>
          <a:p>
            <a:r>
              <a:rPr lang="en-GB" sz="1600" b="1" dirty="0"/>
              <a:t> We also actively encourage schools to help shape future content. If you have suggestions for future lessons or assemblies, please complete the “Suggest a Lesson” form available on the platform.</a:t>
            </a:r>
            <a:endParaRPr lang="en-GB" sz="1600" dirty="0"/>
          </a:p>
          <a:p>
            <a:r>
              <a:rPr lang="en-GB" sz="1600" b="1" dirty="0"/>
              <a:t> </a:t>
            </a:r>
            <a:endParaRPr lang="en-GB" sz="1600" dirty="0"/>
          </a:p>
          <a:p>
            <a:r>
              <a:rPr lang="en-GB" sz="1600" b="1" dirty="0"/>
              <a:t> We are also pleased to invite you to a free online launch event on: Monday 8 June, 3:30pm – 4:30pm</a:t>
            </a:r>
            <a:endParaRPr lang="en-GB" sz="1600" dirty="0"/>
          </a:p>
          <a:p>
            <a:r>
              <a:rPr lang="en-GB" sz="1600" b="1" dirty="0"/>
              <a:t> </a:t>
            </a:r>
            <a:endParaRPr lang="en-GB" sz="1600" dirty="0"/>
          </a:p>
          <a:p>
            <a:r>
              <a:rPr lang="en-GB" sz="1600" b="1" dirty="0"/>
              <a:t> During the session, the Pol-Ed Team will provide an overview of the programme, demonstrate how it can support schools, and answer any questions you may have.</a:t>
            </a:r>
            <a:endParaRPr lang="en-GB" sz="1600" dirty="0"/>
          </a:p>
          <a:p>
            <a:r>
              <a:rPr lang="en-GB" sz="1600" b="1" dirty="0"/>
              <a:t> </a:t>
            </a:r>
            <a:endParaRPr lang="en-GB" sz="1600" dirty="0"/>
          </a:p>
          <a:p>
            <a:r>
              <a:rPr lang="en-GB" sz="1600" b="1" dirty="0"/>
              <a:t> Please register for the free event here: </a:t>
            </a:r>
            <a:endParaRPr lang="en-GB" sz="1600" dirty="0"/>
          </a:p>
          <a:p>
            <a:r>
              <a:rPr lang="en-GB" sz="1600" b="1" u="sng" dirty="0">
                <a:hlinkClick r:id="rId5" tooltip="https://protect.checkpoint.com/v2/r06/___https://www.eventbrite.co.uk/e/hampshire-and-isle-of-wight-constabulary-launch-tickets-1988903690478?aff=oddtdtcreator&amp;keep_tld=true___.ZXV3MjpoY2Nwcm9kOmM6bzpmYWQ0YjBhZDk5MjY4Y2JmODVlOTUwZTAxMjhiNzliNDo3OjFiMTI6ZjYzM2ExNTIxYTEyYTU3MDBjNThhZjgwNmQxNDJhNmIwYjBhMTA3MjgzMjJjNjhmNjU3NzM4NzdmNDNlODBkNjpoOkY6Rg"/>
              </a:rPr>
              <a:t>https://www.eventbrite.co.uk/e/hampshire-and-isle-of-wight-constabulary-launch-tickets-1988903690478?aff=oddtdtcreator&amp;keep_tld=true</a:t>
            </a:r>
            <a:endParaRPr lang="en-GB" sz="1600" dirty="0"/>
          </a:p>
          <a:p>
            <a:r>
              <a:rPr lang="en-GB" sz="1600" b="1" dirty="0"/>
              <a:t> </a:t>
            </a:r>
            <a:endParaRPr lang="en-GB" sz="1600" dirty="0"/>
          </a:p>
          <a:p>
            <a:r>
              <a:rPr lang="en-GB" sz="1600" b="1" dirty="0"/>
              <a:t> To register your school, please visit: </a:t>
            </a:r>
            <a:r>
              <a:rPr lang="en-GB" sz="1600" b="1" u="sng" dirty="0">
                <a:hlinkClick r:id="rId6" tooltip="https://protect.checkpoint.com/v2/r06/___http://www.pol-ed.co.uk/___.ZXV3MjpoY2Nwcm9kOmM6bzpmYWQ0YjBhZDk5MjY4Y2JmODVlOTUwZTAxMjhiNzliNDo3OjgwNmI6OGUxZDU3OGUxNDk4MzBiMzE3NmE1NTIzMTE3ZmQzMTA4Zjg1ZGY5YTEzNTU1ZGY2NzE0YzNmYmU1NWExMDY2ZTpoOkY6Rg"/>
              </a:rPr>
              <a:t>www.pol-ed.co.uk</a:t>
            </a:r>
            <a:endParaRPr lang="en-GB" sz="1600" dirty="0"/>
          </a:p>
          <a:p>
            <a:r>
              <a:rPr lang="en-GB" sz="1600" b="1" dirty="0"/>
              <a:t> </a:t>
            </a:r>
            <a:endParaRPr lang="en-GB" sz="1600" dirty="0"/>
          </a:p>
          <a:p>
            <a:r>
              <a:rPr lang="en-GB" sz="1600" b="1" dirty="0"/>
              <a:t> We are here to support you in getting your school set up and making the most of Pol-Ed. If you have any questions, please do not hesitate to contact the team at: </a:t>
            </a:r>
            <a:r>
              <a:rPr lang="en-GB" sz="1600" b="1" u="sng" dirty="0">
                <a:hlinkClick r:id="rId7" tooltip="mailto:Pol.Ed@westyorkshire.police.uk"/>
              </a:rPr>
              <a:t>Pol.Ed@westyorkshire.police.uk</a:t>
            </a:r>
            <a:endParaRPr lang="en-GB" sz="1600" dirty="0"/>
          </a:p>
          <a:p>
            <a:r>
              <a:rPr lang="en-GB" sz="1600" b="1" dirty="0"/>
              <a:t> </a:t>
            </a:r>
            <a:endParaRPr lang="en-GB" sz="1600" dirty="0"/>
          </a:p>
          <a:p>
            <a:r>
              <a:rPr lang="en-GB" sz="1600" b="1" dirty="0"/>
              <a:t>Kind regards, </a:t>
            </a:r>
            <a:endParaRPr lang="en-GB" sz="1600" dirty="0"/>
          </a:p>
          <a:p>
            <a:r>
              <a:rPr lang="en-GB" sz="1600" b="1" dirty="0"/>
              <a:t>The Pol-Ed Team</a:t>
            </a:r>
            <a:endParaRPr lang="en-GB" sz="1600" dirty="0"/>
          </a:p>
        </p:txBody>
      </p:sp>
    </p:spTree>
    <p:extLst>
      <p:ext uri="{BB962C8B-B14F-4D97-AF65-F5344CB8AC3E}">
        <p14:creationId xmlns:p14="http://schemas.microsoft.com/office/powerpoint/2010/main" val="28095980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B957BBA-2913-8C89-1F75-916ADE1D9011}"/>
              </a:ext>
            </a:extLst>
          </p:cNvPr>
          <p:cNvSpPr txBox="1"/>
          <p:nvPr/>
        </p:nvSpPr>
        <p:spPr>
          <a:xfrm>
            <a:off x="657353" y="6969941"/>
            <a:ext cx="12192000" cy="584775"/>
          </a:xfrm>
          <a:prstGeom prst="rect">
            <a:avLst/>
          </a:prstGeom>
          <a:noFill/>
        </p:spPr>
        <p:txBody>
          <a:bodyPr wrap="square">
            <a:spAutoFit/>
          </a:bodyPr>
          <a:lstStyle/>
          <a:p>
            <a:r>
              <a:rPr lang="en-GB" sz="3200" dirty="0">
                <a:hlinkClick r:id="rId3"/>
              </a:rPr>
              <a:t>Unpicking Benedict's Law with Anaphylaxis UK</a:t>
            </a:r>
            <a:endParaRPr lang="en-GB" sz="3200" dirty="0"/>
          </a:p>
        </p:txBody>
      </p:sp>
      <p:pic>
        <p:nvPicPr>
          <p:cNvPr id="6" name="Picture 5">
            <a:extLst>
              <a:ext uri="{FF2B5EF4-FFF2-40B4-BE49-F238E27FC236}">
                <a16:creationId xmlns:a16="http://schemas.microsoft.com/office/drawing/2014/main" id="{40A05B36-9F79-95B5-1A86-39144D288428}"/>
              </a:ext>
            </a:extLst>
          </p:cNvPr>
          <p:cNvPicPr>
            <a:picLocks noChangeAspect="1"/>
          </p:cNvPicPr>
          <p:nvPr/>
        </p:nvPicPr>
        <p:blipFill>
          <a:blip r:embed="rId4"/>
          <a:srcRect r="7545"/>
          <a:stretch>
            <a:fillRect/>
          </a:stretch>
        </p:blipFill>
        <p:spPr>
          <a:xfrm>
            <a:off x="657353" y="414249"/>
            <a:ext cx="9130114" cy="6504892"/>
          </a:xfrm>
          <a:prstGeom prst="rect">
            <a:avLst/>
          </a:prstGeom>
        </p:spPr>
      </p:pic>
      <p:pic>
        <p:nvPicPr>
          <p:cNvPr id="8" name="Picture 7">
            <a:extLst>
              <a:ext uri="{FF2B5EF4-FFF2-40B4-BE49-F238E27FC236}">
                <a16:creationId xmlns:a16="http://schemas.microsoft.com/office/drawing/2014/main" id="{AA3EC9ED-E84D-BF18-E201-03115298C4B1}"/>
              </a:ext>
            </a:extLst>
          </p:cNvPr>
          <p:cNvPicPr>
            <a:picLocks noChangeAspect="1"/>
          </p:cNvPicPr>
          <p:nvPr/>
        </p:nvPicPr>
        <p:blipFill>
          <a:blip r:embed="rId5"/>
          <a:stretch>
            <a:fillRect/>
          </a:stretch>
        </p:blipFill>
        <p:spPr>
          <a:xfrm>
            <a:off x="10532533" y="344444"/>
            <a:ext cx="13709385" cy="4714208"/>
          </a:xfrm>
          <a:prstGeom prst="rect">
            <a:avLst/>
          </a:prstGeom>
        </p:spPr>
      </p:pic>
      <p:sp>
        <p:nvSpPr>
          <p:cNvPr id="10" name="TextBox 9">
            <a:extLst>
              <a:ext uri="{FF2B5EF4-FFF2-40B4-BE49-F238E27FC236}">
                <a16:creationId xmlns:a16="http://schemas.microsoft.com/office/drawing/2014/main" id="{D178869A-98CA-E338-405E-602F9898047E}"/>
              </a:ext>
            </a:extLst>
          </p:cNvPr>
          <p:cNvSpPr txBox="1"/>
          <p:nvPr/>
        </p:nvSpPr>
        <p:spPr>
          <a:xfrm>
            <a:off x="11291225" y="5321799"/>
            <a:ext cx="12192000" cy="461665"/>
          </a:xfrm>
          <a:prstGeom prst="rect">
            <a:avLst/>
          </a:prstGeom>
          <a:noFill/>
        </p:spPr>
        <p:txBody>
          <a:bodyPr wrap="square">
            <a:spAutoFit/>
          </a:bodyPr>
          <a:lstStyle/>
          <a:p>
            <a:r>
              <a:rPr lang="en-GB" sz="2400" dirty="0">
                <a:hlinkClick r:id="rId6"/>
              </a:rPr>
              <a:t>Benedict's Law: New Allergy Safety Requirements 2026 for Schools | Anaphylaxis UK</a:t>
            </a:r>
            <a:endParaRPr lang="en-GB" sz="2400" dirty="0"/>
          </a:p>
        </p:txBody>
      </p:sp>
      <p:pic>
        <p:nvPicPr>
          <p:cNvPr id="12" name="Picture 11">
            <a:extLst>
              <a:ext uri="{FF2B5EF4-FFF2-40B4-BE49-F238E27FC236}">
                <a16:creationId xmlns:a16="http://schemas.microsoft.com/office/drawing/2014/main" id="{482983E2-D18B-7F49-4800-EB275D7B1CBA}"/>
              </a:ext>
            </a:extLst>
          </p:cNvPr>
          <p:cNvPicPr>
            <a:picLocks noChangeAspect="1"/>
          </p:cNvPicPr>
          <p:nvPr/>
        </p:nvPicPr>
        <p:blipFill>
          <a:blip r:embed="rId7"/>
          <a:stretch>
            <a:fillRect/>
          </a:stretch>
        </p:blipFill>
        <p:spPr>
          <a:xfrm>
            <a:off x="10715753" y="6097043"/>
            <a:ext cx="13192202" cy="2560306"/>
          </a:xfrm>
          <a:prstGeom prst="rect">
            <a:avLst/>
          </a:prstGeom>
        </p:spPr>
      </p:pic>
      <p:pic>
        <p:nvPicPr>
          <p:cNvPr id="14" name="Picture 13">
            <a:extLst>
              <a:ext uri="{FF2B5EF4-FFF2-40B4-BE49-F238E27FC236}">
                <a16:creationId xmlns:a16="http://schemas.microsoft.com/office/drawing/2014/main" id="{2BB9C704-B8C8-5F8B-B380-3F5AD27AB123}"/>
              </a:ext>
            </a:extLst>
          </p:cNvPr>
          <p:cNvPicPr>
            <a:picLocks noChangeAspect="1"/>
          </p:cNvPicPr>
          <p:nvPr/>
        </p:nvPicPr>
        <p:blipFill>
          <a:blip r:embed="rId8"/>
          <a:stretch>
            <a:fillRect/>
          </a:stretch>
        </p:blipFill>
        <p:spPr>
          <a:xfrm>
            <a:off x="10224518" y="8970928"/>
            <a:ext cx="13683437" cy="3129527"/>
          </a:xfrm>
          <a:prstGeom prst="rect">
            <a:avLst/>
          </a:prstGeom>
        </p:spPr>
      </p:pic>
      <p:pic>
        <p:nvPicPr>
          <p:cNvPr id="16" name="Picture 15">
            <a:extLst>
              <a:ext uri="{FF2B5EF4-FFF2-40B4-BE49-F238E27FC236}">
                <a16:creationId xmlns:a16="http://schemas.microsoft.com/office/drawing/2014/main" id="{F233F5C1-98CB-068C-9CFB-61EEA58674B3}"/>
              </a:ext>
            </a:extLst>
          </p:cNvPr>
          <p:cNvPicPr>
            <a:picLocks noChangeAspect="1"/>
          </p:cNvPicPr>
          <p:nvPr/>
        </p:nvPicPr>
        <p:blipFill>
          <a:blip r:embed="rId9"/>
          <a:stretch>
            <a:fillRect/>
          </a:stretch>
        </p:blipFill>
        <p:spPr>
          <a:xfrm>
            <a:off x="657353" y="7792039"/>
            <a:ext cx="7363854" cy="4608451"/>
          </a:xfrm>
          <a:prstGeom prst="rect">
            <a:avLst/>
          </a:prstGeom>
        </p:spPr>
      </p:pic>
      <p:pic>
        <p:nvPicPr>
          <p:cNvPr id="17" name="Picture 2" descr="Capacity Building Training Courses for Belfast based groups - Volunteer Now">
            <a:extLst>
              <a:ext uri="{FF2B5EF4-FFF2-40B4-BE49-F238E27FC236}">
                <a16:creationId xmlns:a16="http://schemas.microsoft.com/office/drawing/2014/main" id="{88FDB279-47F9-E32D-5368-F97A470CC69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753353" y="363449"/>
            <a:ext cx="2912209" cy="289688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Free Resources">
            <a:extLst>
              <a:ext uri="{FF2B5EF4-FFF2-40B4-BE49-F238E27FC236}">
                <a16:creationId xmlns:a16="http://schemas.microsoft.com/office/drawing/2014/main" id="{22F2E5FB-D39C-9500-AE27-47DA18E6F9B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880737" y="10860047"/>
            <a:ext cx="2687562" cy="14310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70992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Capacity Building Training Courses for Belfast based groups - Volunteer Now">
            <a:extLst>
              <a:ext uri="{FF2B5EF4-FFF2-40B4-BE49-F238E27FC236}">
                <a16:creationId xmlns:a16="http://schemas.microsoft.com/office/drawing/2014/main" id="{1FEABE42-2F78-957B-3771-5767EA7E85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28821" y="548877"/>
            <a:ext cx="3289321" cy="327200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D433A0D-4C76-A305-1C0B-B3221084D2D0}"/>
              </a:ext>
            </a:extLst>
          </p:cNvPr>
          <p:cNvSpPr txBox="1"/>
          <p:nvPr/>
        </p:nvSpPr>
        <p:spPr>
          <a:xfrm>
            <a:off x="564271" y="548877"/>
            <a:ext cx="19512821" cy="8710077"/>
          </a:xfrm>
          <a:prstGeom prst="rect">
            <a:avLst/>
          </a:prstGeom>
          <a:noFill/>
        </p:spPr>
        <p:txBody>
          <a:bodyPr wrap="square" rtlCol="0">
            <a:spAutoFit/>
          </a:bodyPr>
          <a:lstStyle/>
          <a:p>
            <a:r>
              <a:rPr lang="en-GB" sz="4000" b="1" dirty="0"/>
              <a:t>Strengthening Cyber-Security in Schools Webinar - South West Grid for Learning</a:t>
            </a:r>
            <a:br>
              <a:rPr lang="en-GB" sz="4000" b="1" dirty="0"/>
            </a:br>
            <a:endParaRPr lang="en-GB" sz="4000" dirty="0"/>
          </a:p>
          <a:p>
            <a:r>
              <a:rPr lang="en-GB" sz="4000" dirty="0"/>
              <a:t>On Thursday 21st May, the South West Grid for Learning will be hosting a free webinar on strengthening cybersecurity in education. The webinar is a follow up of their 26th of February seminar on the same topic. The webinar will last for an hour between 14:00 and 15:00. Topics to be discussed are; multi-factor authentication, VPNs and WhatsApp groups, cybersecurity and leadership and understanding the new Department of Education Cyber Security Standards. Guest speakers include Tim Line from Security Schools and Paul Salter from </a:t>
            </a:r>
            <a:r>
              <a:rPr lang="en-GB" sz="4000" dirty="0" err="1"/>
              <a:t>SmartDesc</a:t>
            </a:r>
            <a:r>
              <a:rPr lang="en-GB" sz="4000" dirty="0"/>
              <a:t>. If interested in booking tickets please follow the link below: </a:t>
            </a:r>
          </a:p>
          <a:p>
            <a:endParaRPr lang="en-GB" sz="4000" dirty="0"/>
          </a:p>
          <a:p>
            <a:r>
              <a:rPr lang="en-GB" sz="4000" dirty="0">
                <a:hlinkClick r:id="rId4" tooltip="https://protect.checkpoint.com/v2/r06/___https://email.kjbm.safeguardinginschools.co.uk/c/eJyEkc-OnDwQxJ8GLp9AdhsDc_Dhi5KRcs4DjPynDb0MNrHNrMjTRzvLSlG0Uo7-Vbns7tLbdgt6RbXoF22oySUm9CmGkpstRbfbQjHUTrlOXgyrUfFhGLvhIiSvcdV0vzm80wPTcSOnOt6LC4hecnGq5BRwOQzjAKw72Yo56wlv5dhQvSOTonZW53JaEua4J4uf3s_4c8fwLn6g3TzTvr2dvvwV9pkyK5BMmx4F-N5boYUHP5pL793IGDIna1LAoGeSc9YzgLEVhmuJyDy_dJz3rurY8mLWNmuP066TozBRyHaO8Z5bG9t9qe9qLmXLlfi_gmsF1_w6-Xsb09TuSwXXVU_6FwWs4GpiXJpCdsGSGx9Tk0vCMJUZA4WpsYfBlNHuicrRUGjOd5pXNBR0quBafyw2Y3CYbi6umoL65x-TshTc0W6Jip11ehts1qHkdoqPpwEtbYShPOvoOQMhBpB1pnI21A2Ss1FCXdQPKvjf968ViD_wQ8HvAAAA___o49Nm___.ZXV3MjpoY2Nwcm9kOmM6bzo2MzRjMmI5N2VjYmE3ZGYzOGNkNjc0ZDI1MTNjY2VmMzo3OjA1MjM6MzI1ZjVjZDY0ZjFhNWE5MGExMTFkOGJkOWNhMjVhYTg2NDhkMDViNzFhZDQ2MTQxNDRhYzZlNjM0ZDBjNTFlMzpoOlQ6Rg"/>
              </a:rPr>
              <a:t>https://swgfl.org.uk/magazine/book-tickets-for-strengthening-cybersecurity-in-schools-webinar/</a:t>
            </a:r>
            <a:endParaRPr lang="en-GB" sz="4000" dirty="0"/>
          </a:p>
        </p:txBody>
      </p:sp>
      <p:pic>
        <p:nvPicPr>
          <p:cNvPr id="5" name="Picture 4">
            <a:extLst>
              <a:ext uri="{FF2B5EF4-FFF2-40B4-BE49-F238E27FC236}">
                <a16:creationId xmlns:a16="http://schemas.microsoft.com/office/drawing/2014/main" id="{A17B2FCE-11BE-E9FF-7EB9-24D0AAC8CB03}"/>
              </a:ext>
            </a:extLst>
          </p:cNvPr>
          <p:cNvPicPr>
            <a:picLocks noChangeAspect="1"/>
          </p:cNvPicPr>
          <p:nvPr/>
        </p:nvPicPr>
        <p:blipFill>
          <a:blip r:embed="rId5"/>
          <a:stretch>
            <a:fillRect/>
          </a:stretch>
        </p:blipFill>
        <p:spPr>
          <a:xfrm>
            <a:off x="7082894" y="9258954"/>
            <a:ext cx="10216623" cy="2893939"/>
          </a:xfrm>
          <a:prstGeom prst="rect">
            <a:avLst/>
          </a:prstGeom>
        </p:spPr>
      </p:pic>
    </p:spTree>
    <p:extLst>
      <p:ext uri="{BB962C8B-B14F-4D97-AF65-F5344CB8AC3E}">
        <p14:creationId xmlns:p14="http://schemas.microsoft.com/office/powerpoint/2010/main" val="30509152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8E900-6843-F84B-8CBC-676BE0336A1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E3FC7A9-8BB0-A372-D9BB-861CC3E87E54}"/>
              </a:ext>
            </a:extLst>
          </p:cNvPr>
          <p:cNvPicPr>
            <a:picLocks noChangeAspect="1"/>
          </p:cNvPicPr>
          <p:nvPr/>
        </p:nvPicPr>
        <p:blipFill>
          <a:blip r:embed="rId3"/>
          <a:stretch>
            <a:fillRect/>
          </a:stretch>
        </p:blipFill>
        <p:spPr>
          <a:xfrm>
            <a:off x="6056363" y="973612"/>
            <a:ext cx="17432789" cy="4976462"/>
          </a:xfrm>
          <a:prstGeom prst="rect">
            <a:avLst/>
          </a:prstGeom>
          <a:noFill/>
          <a:ln>
            <a:solidFill>
              <a:srgbClr val="002060"/>
            </a:solidFill>
          </a:ln>
        </p:spPr>
      </p:pic>
      <p:pic>
        <p:nvPicPr>
          <p:cNvPr id="5" name="Picture 4">
            <a:extLst>
              <a:ext uri="{FF2B5EF4-FFF2-40B4-BE49-F238E27FC236}">
                <a16:creationId xmlns:a16="http://schemas.microsoft.com/office/drawing/2014/main" id="{28667EC5-555A-C01D-1256-0B4FE402835B}"/>
              </a:ext>
            </a:extLst>
          </p:cNvPr>
          <p:cNvPicPr>
            <a:picLocks noChangeAspect="1"/>
          </p:cNvPicPr>
          <p:nvPr/>
        </p:nvPicPr>
        <p:blipFill>
          <a:blip r:embed="rId4"/>
          <a:stretch>
            <a:fillRect/>
          </a:stretch>
        </p:blipFill>
        <p:spPr>
          <a:xfrm>
            <a:off x="5992849" y="7765927"/>
            <a:ext cx="17952435" cy="3914672"/>
          </a:xfrm>
          <a:prstGeom prst="rect">
            <a:avLst/>
          </a:prstGeom>
          <a:ln>
            <a:solidFill>
              <a:srgbClr val="002060"/>
            </a:solidFill>
          </a:ln>
        </p:spPr>
      </p:pic>
      <p:pic>
        <p:nvPicPr>
          <p:cNvPr id="7" name="Picture 2" descr="Capacity Building Training Courses for Belfast based groups - Volunteer Now">
            <a:extLst>
              <a:ext uri="{FF2B5EF4-FFF2-40B4-BE49-F238E27FC236}">
                <a16:creationId xmlns:a16="http://schemas.microsoft.com/office/drawing/2014/main" id="{86864926-1B98-9DF5-B719-512D721DF26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3130" y="1092145"/>
            <a:ext cx="5002791" cy="497646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59120E4E-1D44-6A53-DB54-703E6C544031}"/>
              </a:ext>
            </a:extLst>
          </p:cNvPr>
          <p:cNvSpPr txBox="1"/>
          <p:nvPr/>
        </p:nvSpPr>
        <p:spPr>
          <a:xfrm>
            <a:off x="6773334" y="6068606"/>
            <a:ext cx="16391466" cy="1200329"/>
          </a:xfrm>
          <a:prstGeom prst="rect">
            <a:avLst/>
          </a:prstGeom>
          <a:noFill/>
        </p:spPr>
        <p:txBody>
          <a:bodyPr wrap="square">
            <a:spAutoFit/>
          </a:bodyPr>
          <a:lstStyle/>
          <a:p>
            <a:r>
              <a:rPr lang="en-GB" sz="3600" dirty="0">
                <a:hlinkClick r:id="rId6"/>
              </a:rPr>
              <a:t>Protecting boys from financially motivated sexual extortion | NSPCC Learning Podcast</a:t>
            </a:r>
            <a:endParaRPr lang="en-GB" sz="3600" dirty="0"/>
          </a:p>
        </p:txBody>
      </p:sp>
      <p:sp>
        <p:nvSpPr>
          <p:cNvPr id="10" name="TextBox 9">
            <a:extLst>
              <a:ext uri="{FF2B5EF4-FFF2-40B4-BE49-F238E27FC236}">
                <a16:creationId xmlns:a16="http://schemas.microsoft.com/office/drawing/2014/main" id="{C370E284-9C75-CC13-1DFD-6356DF9A8407}"/>
              </a:ext>
            </a:extLst>
          </p:cNvPr>
          <p:cNvSpPr txBox="1"/>
          <p:nvPr/>
        </p:nvSpPr>
        <p:spPr>
          <a:xfrm>
            <a:off x="1217613" y="6858000"/>
            <a:ext cx="4572000" cy="2554545"/>
          </a:xfrm>
          <a:prstGeom prst="rect">
            <a:avLst/>
          </a:prstGeom>
          <a:solidFill>
            <a:schemeClr val="accent1">
              <a:lumMod val="20000"/>
              <a:lumOff val="80000"/>
            </a:schemeClr>
          </a:solidFill>
        </p:spPr>
        <p:txBody>
          <a:bodyPr wrap="square" rtlCol="0">
            <a:spAutoFit/>
          </a:bodyPr>
          <a:lstStyle/>
          <a:p>
            <a:r>
              <a:rPr lang="en-GB" sz="4000" dirty="0"/>
              <a:t>Both of these podcasts are approx. 25 mins, so not too long </a:t>
            </a:r>
            <a:r>
              <a:rPr lang="en-GB" sz="4000" dirty="0">
                <a:sym typeface="Wingdings" panose="05000000000000000000" pitchFamily="2" charset="2"/>
              </a:rPr>
              <a:t></a:t>
            </a:r>
            <a:endParaRPr lang="en-GB" sz="4000" dirty="0"/>
          </a:p>
        </p:txBody>
      </p:sp>
      <p:sp>
        <p:nvSpPr>
          <p:cNvPr id="12" name="TextBox 11">
            <a:extLst>
              <a:ext uri="{FF2B5EF4-FFF2-40B4-BE49-F238E27FC236}">
                <a16:creationId xmlns:a16="http://schemas.microsoft.com/office/drawing/2014/main" id="{050DD208-48EB-0AB8-4B51-9ABBB5F06673}"/>
              </a:ext>
            </a:extLst>
          </p:cNvPr>
          <p:cNvSpPr txBox="1"/>
          <p:nvPr/>
        </p:nvSpPr>
        <p:spPr>
          <a:xfrm>
            <a:off x="6095206" y="12106894"/>
            <a:ext cx="17069594" cy="707886"/>
          </a:xfrm>
          <a:prstGeom prst="rect">
            <a:avLst/>
          </a:prstGeom>
          <a:noFill/>
        </p:spPr>
        <p:txBody>
          <a:bodyPr wrap="square">
            <a:spAutoFit/>
          </a:bodyPr>
          <a:lstStyle/>
          <a:p>
            <a:r>
              <a:rPr lang="en-GB" sz="4000" dirty="0">
                <a:hlinkClick r:id="rId7"/>
              </a:rPr>
              <a:t>How to build emotional resilience in children | NSPCC Learning</a:t>
            </a:r>
            <a:endParaRPr lang="en-GB" sz="4000" dirty="0"/>
          </a:p>
        </p:txBody>
      </p:sp>
    </p:spTree>
    <p:extLst>
      <p:ext uri="{BB962C8B-B14F-4D97-AF65-F5344CB8AC3E}">
        <p14:creationId xmlns:p14="http://schemas.microsoft.com/office/powerpoint/2010/main" val="25327650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189D56F-A265-60F8-83DA-A7FB0577BA51}"/>
              </a:ext>
            </a:extLst>
          </p:cNvPr>
          <p:cNvSpPr txBox="1"/>
          <p:nvPr/>
        </p:nvSpPr>
        <p:spPr>
          <a:xfrm>
            <a:off x="1550514" y="10534135"/>
            <a:ext cx="22114934" cy="830997"/>
          </a:xfrm>
          <a:prstGeom prst="rect">
            <a:avLst/>
          </a:prstGeom>
          <a:noFill/>
        </p:spPr>
        <p:txBody>
          <a:bodyPr wrap="square">
            <a:spAutoFit/>
          </a:bodyPr>
          <a:lstStyle/>
          <a:p>
            <a:r>
              <a:rPr lang="en-GB" sz="4800" dirty="0">
                <a:hlinkClick r:id="rId2"/>
              </a:rPr>
              <a:t>EMTAS training courses | Education and learning | Hampshire County Council</a:t>
            </a:r>
            <a:endParaRPr lang="en-GB" sz="4800" dirty="0"/>
          </a:p>
        </p:txBody>
      </p:sp>
      <p:sp>
        <p:nvSpPr>
          <p:cNvPr id="6" name="TextBox 5">
            <a:extLst>
              <a:ext uri="{FF2B5EF4-FFF2-40B4-BE49-F238E27FC236}">
                <a16:creationId xmlns:a16="http://schemas.microsoft.com/office/drawing/2014/main" id="{EC76428D-65C8-B386-F479-4EE70E8F2C3E}"/>
              </a:ext>
            </a:extLst>
          </p:cNvPr>
          <p:cNvSpPr txBox="1"/>
          <p:nvPr/>
        </p:nvSpPr>
        <p:spPr>
          <a:xfrm>
            <a:off x="14088534" y="965059"/>
            <a:ext cx="9068914" cy="8217634"/>
          </a:xfrm>
          <a:prstGeom prst="rect">
            <a:avLst/>
          </a:prstGeom>
          <a:noFill/>
        </p:spPr>
        <p:txBody>
          <a:bodyPr wrap="square" rtlCol="0">
            <a:spAutoFit/>
          </a:bodyPr>
          <a:lstStyle/>
          <a:p>
            <a:r>
              <a:rPr lang="en-GB" sz="4800" dirty="0"/>
              <a:t>Given the importance of cultural awareness and the concerns raised via case reviews around the impact of race and culture in safeguarding, please remember our brilliant EMTAS team offer training and support. Not sure on costs, as some will be SLA dependent, but please consider this regarding safeguarding and SEND. </a:t>
            </a:r>
          </a:p>
        </p:txBody>
      </p:sp>
      <p:pic>
        <p:nvPicPr>
          <p:cNvPr id="8" name="Picture 7">
            <a:extLst>
              <a:ext uri="{FF2B5EF4-FFF2-40B4-BE49-F238E27FC236}">
                <a16:creationId xmlns:a16="http://schemas.microsoft.com/office/drawing/2014/main" id="{49F71996-DCB8-D244-8A69-48A9A76A6FC9}"/>
              </a:ext>
            </a:extLst>
          </p:cNvPr>
          <p:cNvPicPr>
            <a:picLocks noChangeAspect="1"/>
          </p:cNvPicPr>
          <p:nvPr/>
        </p:nvPicPr>
        <p:blipFill>
          <a:blip r:embed="rId3"/>
          <a:stretch>
            <a:fillRect/>
          </a:stretch>
        </p:blipFill>
        <p:spPr>
          <a:xfrm>
            <a:off x="805448" y="965059"/>
            <a:ext cx="12978286" cy="7622972"/>
          </a:xfrm>
          <a:prstGeom prst="rect">
            <a:avLst/>
          </a:prstGeom>
        </p:spPr>
      </p:pic>
    </p:spTree>
    <p:extLst>
      <p:ext uri="{BB962C8B-B14F-4D97-AF65-F5344CB8AC3E}">
        <p14:creationId xmlns:p14="http://schemas.microsoft.com/office/powerpoint/2010/main" val="40558169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ree Resources">
            <a:extLst>
              <a:ext uri="{FF2B5EF4-FFF2-40B4-BE49-F238E27FC236}">
                <a16:creationId xmlns:a16="http://schemas.microsoft.com/office/drawing/2014/main" id="{FFCEA0C3-3DBC-0990-F9BA-BBBA153750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261" y="417292"/>
            <a:ext cx="4368169" cy="232590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6C14593-1938-AFD1-8837-F0503250D236}"/>
              </a:ext>
            </a:extLst>
          </p:cNvPr>
          <p:cNvSpPr txBox="1"/>
          <p:nvPr/>
        </p:nvSpPr>
        <p:spPr>
          <a:xfrm>
            <a:off x="5825067" y="372533"/>
            <a:ext cx="17678400" cy="6247864"/>
          </a:xfrm>
          <a:prstGeom prst="rect">
            <a:avLst/>
          </a:prstGeom>
          <a:noFill/>
        </p:spPr>
        <p:txBody>
          <a:bodyPr wrap="square" rtlCol="0">
            <a:spAutoFit/>
          </a:bodyPr>
          <a:lstStyle/>
          <a:p>
            <a:r>
              <a:rPr lang="en-GB" sz="4000"/>
              <a:t>NSPCC Learning has published a new series of Talk PANTS videos. Talk PANTS is an NSPCC campaign to keep children safe from sexual abuse and includes a range of resources to help teachers, schools and early years settings deliver age-appropriate sessions with children. The new videos are funded by The Executive Office in Northern Ireland and include an introduction to what Talk PANTS is. They also feature videos for use with children aged between 3- to five-years-old, 5- to 7-years-old, and 7- to 11-years-old, as well as children who have special educational needs and disabilities (SEND) and additional support needs (ASN) aged 4- to 11-years-old to help them understand Talk PANTS.</a:t>
            </a:r>
            <a:endParaRPr lang="en-GB" sz="4000" dirty="0"/>
          </a:p>
        </p:txBody>
      </p:sp>
      <p:pic>
        <p:nvPicPr>
          <p:cNvPr id="8" name="Picture 7">
            <a:extLst>
              <a:ext uri="{FF2B5EF4-FFF2-40B4-BE49-F238E27FC236}">
                <a16:creationId xmlns:a16="http://schemas.microsoft.com/office/drawing/2014/main" id="{9446D30C-6297-F131-D226-5F8EC638A3A4}"/>
              </a:ext>
            </a:extLst>
          </p:cNvPr>
          <p:cNvPicPr>
            <a:picLocks noChangeAspect="1"/>
          </p:cNvPicPr>
          <p:nvPr/>
        </p:nvPicPr>
        <p:blipFill>
          <a:blip r:embed="rId4"/>
          <a:stretch>
            <a:fillRect/>
          </a:stretch>
        </p:blipFill>
        <p:spPr>
          <a:xfrm>
            <a:off x="893261" y="7095604"/>
            <a:ext cx="14063167" cy="5281155"/>
          </a:xfrm>
          <a:prstGeom prst="rect">
            <a:avLst/>
          </a:prstGeom>
        </p:spPr>
      </p:pic>
    </p:spTree>
    <p:extLst>
      <p:ext uri="{BB962C8B-B14F-4D97-AF65-F5344CB8AC3E}">
        <p14:creationId xmlns:p14="http://schemas.microsoft.com/office/powerpoint/2010/main" val="8969734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BB7B68-DB0D-78DC-0C37-596C830A2853}"/>
            </a:ext>
          </a:extLst>
        </p:cNvPr>
        <p:cNvGrpSpPr/>
        <p:nvPr/>
      </p:nvGrpSpPr>
      <p:grpSpPr>
        <a:xfrm>
          <a:off x="0" y="0"/>
          <a:ext cx="0" cy="0"/>
          <a:chOff x="0" y="0"/>
          <a:chExt cx="0" cy="0"/>
        </a:xfrm>
      </p:grpSpPr>
      <p:pic>
        <p:nvPicPr>
          <p:cNvPr id="4" name="Picture 2" descr="Free Resources">
            <a:extLst>
              <a:ext uri="{FF2B5EF4-FFF2-40B4-BE49-F238E27FC236}">
                <a16:creationId xmlns:a16="http://schemas.microsoft.com/office/drawing/2014/main" id="{3E554070-0615-9F8C-9103-DC99A75F33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261" y="417292"/>
            <a:ext cx="4368169" cy="232590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61272A0D-2DDA-406A-9062-E1B997652A6D}"/>
              </a:ext>
            </a:extLst>
          </p:cNvPr>
          <p:cNvPicPr>
            <a:picLocks noChangeAspect="1"/>
          </p:cNvPicPr>
          <p:nvPr/>
        </p:nvPicPr>
        <p:blipFill>
          <a:blip r:embed="rId4"/>
          <a:stretch>
            <a:fillRect/>
          </a:stretch>
        </p:blipFill>
        <p:spPr>
          <a:xfrm>
            <a:off x="6094413" y="0"/>
            <a:ext cx="16857440" cy="7439775"/>
          </a:xfrm>
          <a:prstGeom prst="rect">
            <a:avLst/>
          </a:prstGeom>
        </p:spPr>
      </p:pic>
      <p:sp>
        <p:nvSpPr>
          <p:cNvPr id="7" name="TextBox 6">
            <a:extLst>
              <a:ext uri="{FF2B5EF4-FFF2-40B4-BE49-F238E27FC236}">
                <a16:creationId xmlns:a16="http://schemas.microsoft.com/office/drawing/2014/main" id="{91B1E124-52D7-E37E-FECD-B210E219CAC7}"/>
              </a:ext>
            </a:extLst>
          </p:cNvPr>
          <p:cNvSpPr txBox="1"/>
          <p:nvPr/>
        </p:nvSpPr>
        <p:spPr>
          <a:xfrm>
            <a:off x="476769" y="3284791"/>
            <a:ext cx="5201152" cy="4154984"/>
          </a:xfrm>
          <a:prstGeom prst="rect">
            <a:avLst/>
          </a:prstGeom>
          <a:noFill/>
        </p:spPr>
        <p:txBody>
          <a:bodyPr wrap="square">
            <a:spAutoFit/>
          </a:bodyPr>
          <a:lstStyle/>
          <a:p>
            <a:r>
              <a:rPr lang="en-GB" sz="4400" dirty="0">
                <a:hlinkClick r:id="rId5"/>
              </a:rPr>
              <a:t>April 2026 - Transitions &amp; Mental Health Awareness Week - </a:t>
            </a:r>
            <a:r>
              <a:rPr lang="en-GB" sz="4400" dirty="0" err="1">
                <a:hlinkClick r:id="rId5"/>
              </a:rPr>
              <a:t>Kooth</a:t>
            </a:r>
            <a:r>
              <a:rPr lang="en-GB" sz="4400" dirty="0">
                <a:hlinkClick r:id="rId5"/>
              </a:rPr>
              <a:t> &amp; </a:t>
            </a:r>
            <a:r>
              <a:rPr lang="en-GB" sz="4400" dirty="0" err="1">
                <a:hlinkClick r:id="rId5"/>
              </a:rPr>
              <a:t>Qwell</a:t>
            </a:r>
            <a:r>
              <a:rPr lang="en-GB" sz="4400" dirty="0">
                <a:hlinkClick r:id="rId5"/>
              </a:rPr>
              <a:t> Resources</a:t>
            </a:r>
            <a:endParaRPr lang="en-GB" sz="4400" dirty="0"/>
          </a:p>
        </p:txBody>
      </p:sp>
      <p:sp>
        <p:nvSpPr>
          <p:cNvPr id="9" name="TextBox 8">
            <a:extLst>
              <a:ext uri="{FF2B5EF4-FFF2-40B4-BE49-F238E27FC236}">
                <a16:creationId xmlns:a16="http://schemas.microsoft.com/office/drawing/2014/main" id="{CCD05641-57EB-1FEE-B83F-68F02ED7A554}"/>
              </a:ext>
            </a:extLst>
          </p:cNvPr>
          <p:cNvSpPr txBox="1"/>
          <p:nvPr/>
        </p:nvSpPr>
        <p:spPr>
          <a:xfrm>
            <a:off x="1040824" y="7981366"/>
            <a:ext cx="21729672" cy="4832092"/>
          </a:xfrm>
          <a:prstGeom prst="rect">
            <a:avLst/>
          </a:prstGeom>
          <a:solidFill>
            <a:schemeClr val="accent1">
              <a:lumMod val="20000"/>
              <a:lumOff val="80000"/>
            </a:schemeClr>
          </a:solidFill>
        </p:spPr>
        <p:txBody>
          <a:bodyPr wrap="square" rtlCol="0">
            <a:spAutoFit/>
          </a:bodyPr>
          <a:lstStyle/>
          <a:p>
            <a:r>
              <a:rPr lang="en-GB" sz="2800" b="1" dirty="0"/>
              <a:t>In sessions: Ready-to-go resources</a:t>
            </a:r>
            <a:endParaRPr lang="en-GB" sz="2800" dirty="0"/>
          </a:p>
          <a:p>
            <a:r>
              <a:rPr lang="en-GB" sz="2800" dirty="0"/>
              <a:t>Save time on prep with these simple, high-impact tools:</a:t>
            </a:r>
          </a:p>
          <a:p>
            <a:r>
              <a:rPr lang="en-GB" sz="2800" b="1" dirty="0"/>
              <a:t>“Moving on" video</a:t>
            </a:r>
            <a:r>
              <a:rPr lang="en-GB" sz="2800" dirty="0"/>
              <a:t>: A 15-minute, plug-and-play session perfect for exploring change.</a:t>
            </a:r>
          </a:p>
          <a:p>
            <a:r>
              <a:rPr lang="en-GB" sz="2800" b="1" dirty="0"/>
              <a:t>Visual prompts</a:t>
            </a:r>
            <a:r>
              <a:rPr lang="en-GB" sz="2800" dirty="0"/>
              <a:t>: Use our "Change happens" and "It’s a big moment" posters to help normalise the uncertainty of growth.</a:t>
            </a:r>
          </a:p>
          <a:p>
            <a:br>
              <a:rPr lang="en-GB" sz="2800" dirty="0"/>
            </a:br>
            <a:endParaRPr lang="en-GB" sz="2800" dirty="0"/>
          </a:p>
          <a:p>
            <a:r>
              <a:rPr lang="en-GB" sz="2800" b="1" dirty="0"/>
              <a:t>For young people leaving education: Practical next steps</a:t>
            </a:r>
            <a:endParaRPr lang="en-GB" sz="2800" dirty="0"/>
          </a:p>
          <a:p>
            <a:r>
              <a:rPr lang="en-GB" sz="2800" dirty="0"/>
              <a:t>Whether they’re heading into the workforce or off to campus:</a:t>
            </a:r>
          </a:p>
          <a:p>
            <a:r>
              <a:rPr lang="en-GB" sz="2800" b="1" dirty="0"/>
              <a:t>Starting work</a:t>
            </a:r>
            <a:r>
              <a:rPr lang="en-GB" sz="2800" dirty="0"/>
              <a:t>: Share our "Leaving school and starting work" article for practical advice on that first professional leap.</a:t>
            </a:r>
          </a:p>
          <a:p>
            <a:r>
              <a:rPr lang="en-GB" sz="2800" b="1" dirty="0"/>
              <a:t>The next steps journal</a:t>
            </a:r>
            <a:r>
              <a:rPr lang="en-GB" sz="2800" dirty="0"/>
              <a:t>: A dedicated space for students to reflect, set goals, and plan their future with confidence.</a:t>
            </a:r>
          </a:p>
          <a:p>
            <a:r>
              <a:rPr lang="en-GB" sz="2800" b="1" dirty="0"/>
              <a:t>Uni fears podcast</a:t>
            </a:r>
            <a:r>
              <a:rPr lang="en-GB" sz="2800" dirty="0"/>
              <a:t>: An honest look at "feeling like a failure" at university to help students tackle common higher-education worries.</a:t>
            </a:r>
          </a:p>
        </p:txBody>
      </p:sp>
    </p:spTree>
    <p:extLst>
      <p:ext uri="{BB962C8B-B14F-4D97-AF65-F5344CB8AC3E}">
        <p14:creationId xmlns:p14="http://schemas.microsoft.com/office/powerpoint/2010/main" val="19954318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CDFAB-866E-BC3C-FFB2-49ADBF8BCA7F}"/>
            </a:ext>
          </a:extLst>
        </p:cNvPr>
        <p:cNvGrpSpPr/>
        <p:nvPr/>
      </p:nvGrpSpPr>
      <p:grpSpPr>
        <a:xfrm>
          <a:off x="0" y="0"/>
          <a:ext cx="0" cy="0"/>
          <a:chOff x="0" y="0"/>
          <a:chExt cx="0" cy="0"/>
        </a:xfrm>
      </p:grpSpPr>
      <p:pic>
        <p:nvPicPr>
          <p:cNvPr id="4" name="Picture 2" descr="Free Resources">
            <a:extLst>
              <a:ext uri="{FF2B5EF4-FFF2-40B4-BE49-F238E27FC236}">
                <a16:creationId xmlns:a16="http://schemas.microsoft.com/office/drawing/2014/main" id="{0FFAB9C7-748D-EE9F-38BB-D7C05ED4DF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261" y="417292"/>
            <a:ext cx="4368169" cy="232590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1069FA5F-35F1-5397-8346-C83B4D7D257B}"/>
              </a:ext>
            </a:extLst>
          </p:cNvPr>
          <p:cNvPicPr>
            <a:picLocks noChangeAspect="1"/>
          </p:cNvPicPr>
          <p:nvPr/>
        </p:nvPicPr>
        <p:blipFill>
          <a:blip r:embed="rId4"/>
          <a:stretch>
            <a:fillRect/>
          </a:stretch>
        </p:blipFill>
        <p:spPr>
          <a:xfrm>
            <a:off x="385261" y="3287893"/>
            <a:ext cx="11400339" cy="7140213"/>
          </a:xfrm>
          <a:prstGeom prst="rect">
            <a:avLst/>
          </a:prstGeom>
        </p:spPr>
      </p:pic>
      <p:pic>
        <p:nvPicPr>
          <p:cNvPr id="7" name="Picture 6">
            <a:extLst>
              <a:ext uri="{FF2B5EF4-FFF2-40B4-BE49-F238E27FC236}">
                <a16:creationId xmlns:a16="http://schemas.microsoft.com/office/drawing/2014/main" id="{14CA9FCF-44D4-0606-E506-8F48B31F6B9A}"/>
              </a:ext>
            </a:extLst>
          </p:cNvPr>
          <p:cNvPicPr>
            <a:picLocks noChangeAspect="1"/>
          </p:cNvPicPr>
          <p:nvPr/>
        </p:nvPicPr>
        <p:blipFill>
          <a:blip r:embed="rId5"/>
          <a:stretch>
            <a:fillRect/>
          </a:stretch>
        </p:blipFill>
        <p:spPr>
          <a:xfrm rot="766097">
            <a:off x="16935042" y="5577323"/>
            <a:ext cx="5425170" cy="7211037"/>
          </a:xfrm>
          <a:prstGeom prst="rect">
            <a:avLst/>
          </a:prstGeom>
        </p:spPr>
      </p:pic>
      <p:pic>
        <p:nvPicPr>
          <p:cNvPr id="10" name="Picture 9">
            <a:extLst>
              <a:ext uri="{FF2B5EF4-FFF2-40B4-BE49-F238E27FC236}">
                <a16:creationId xmlns:a16="http://schemas.microsoft.com/office/drawing/2014/main" id="{29205750-1C6D-FDD5-E37F-E09E3CE0F509}"/>
              </a:ext>
            </a:extLst>
          </p:cNvPr>
          <p:cNvPicPr>
            <a:picLocks noChangeAspect="1"/>
          </p:cNvPicPr>
          <p:nvPr/>
        </p:nvPicPr>
        <p:blipFill>
          <a:blip r:embed="rId6"/>
          <a:stretch>
            <a:fillRect/>
          </a:stretch>
        </p:blipFill>
        <p:spPr>
          <a:xfrm rot="20852750">
            <a:off x="12915669" y="1482214"/>
            <a:ext cx="4430470" cy="6252439"/>
          </a:xfrm>
          <a:prstGeom prst="rect">
            <a:avLst/>
          </a:prstGeom>
        </p:spPr>
      </p:pic>
      <p:sp>
        <p:nvSpPr>
          <p:cNvPr id="12" name="TextBox 11">
            <a:extLst>
              <a:ext uri="{FF2B5EF4-FFF2-40B4-BE49-F238E27FC236}">
                <a16:creationId xmlns:a16="http://schemas.microsoft.com/office/drawing/2014/main" id="{05A1E38E-B602-D338-0AB1-1B51F5086209}"/>
              </a:ext>
            </a:extLst>
          </p:cNvPr>
          <p:cNvSpPr txBox="1"/>
          <p:nvPr/>
        </p:nvSpPr>
        <p:spPr>
          <a:xfrm>
            <a:off x="1292427" y="11192931"/>
            <a:ext cx="12192000" cy="1938992"/>
          </a:xfrm>
          <a:prstGeom prst="rect">
            <a:avLst/>
          </a:prstGeom>
          <a:noFill/>
        </p:spPr>
        <p:txBody>
          <a:bodyPr wrap="square">
            <a:spAutoFit/>
          </a:bodyPr>
          <a:lstStyle/>
          <a:p>
            <a:r>
              <a:rPr lang="en-GB" sz="6000" dirty="0">
                <a:hlinkClick r:id="rId7"/>
              </a:rPr>
              <a:t>Childline posters | NSPCC Learning</a:t>
            </a:r>
            <a:endParaRPr lang="en-GB" sz="6000" dirty="0"/>
          </a:p>
        </p:txBody>
      </p:sp>
    </p:spTree>
    <p:extLst>
      <p:ext uri="{BB962C8B-B14F-4D97-AF65-F5344CB8AC3E}">
        <p14:creationId xmlns:p14="http://schemas.microsoft.com/office/powerpoint/2010/main" val="26177672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ree Resources">
            <a:extLst>
              <a:ext uri="{FF2B5EF4-FFF2-40B4-BE49-F238E27FC236}">
                <a16:creationId xmlns:a16="http://schemas.microsoft.com/office/drawing/2014/main" id="{788C9832-6B6B-D73E-449B-8C0CABA426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800" y="873275"/>
            <a:ext cx="4316413" cy="229835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3A6D8731-2BE0-5393-699B-0A6A6CFE942D}"/>
              </a:ext>
            </a:extLst>
          </p:cNvPr>
          <p:cNvPicPr>
            <a:picLocks noChangeAspect="1"/>
          </p:cNvPicPr>
          <p:nvPr/>
        </p:nvPicPr>
        <p:blipFill>
          <a:blip r:embed="rId4"/>
          <a:stretch>
            <a:fillRect/>
          </a:stretch>
        </p:blipFill>
        <p:spPr>
          <a:xfrm>
            <a:off x="4875213" y="577262"/>
            <a:ext cx="12674448" cy="11897328"/>
          </a:xfrm>
          <a:prstGeom prst="rect">
            <a:avLst/>
          </a:prstGeom>
        </p:spPr>
      </p:pic>
      <p:pic>
        <p:nvPicPr>
          <p:cNvPr id="6" name="Picture 5">
            <a:extLst>
              <a:ext uri="{FF2B5EF4-FFF2-40B4-BE49-F238E27FC236}">
                <a16:creationId xmlns:a16="http://schemas.microsoft.com/office/drawing/2014/main" id="{C485DA7D-59E7-D4C7-D6DC-67D049817E8A}"/>
              </a:ext>
            </a:extLst>
          </p:cNvPr>
          <p:cNvPicPr>
            <a:picLocks noChangeAspect="1"/>
          </p:cNvPicPr>
          <p:nvPr/>
        </p:nvPicPr>
        <p:blipFill>
          <a:blip r:embed="rId5"/>
          <a:srcRect r="11001"/>
          <a:stretch>
            <a:fillRect/>
          </a:stretch>
        </p:blipFill>
        <p:spPr>
          <a:xfrm>
            <a:off x="16267189" y="770912"/>
            <a:ext cx="7556424" cy="2939007"/>
          </a:xfrm>
          <a:prstGeom prst="rect">
            <a:avLst/>
          </a:prstGeom>
        </p:spPr>
      </p:pic>
      <p:sp>
        <p:nvSpPr>
          <p:cNvPr id="9" name="TextBox 8">
            <a:extLst>
              <a:ext uri="{FF2B5EF4-FFF2-40B4-BE49-F238E27FC236}">
                <a16:creationId xmlns:a16="http://schemas.microsoft.com/office/drawing/2014/main" id="{7954788E-934B-9D20-F675-84211F107AB2}"/>
              </a:ext>
            </a:extLst>
          </p:cNvPr>
          <p:cNvSpPr txBox="1"/>
          <p:nvPr/>
        </p:nvSpPr>
        <p:spPr>
          <a:xfrm>
            <a:off x="558800" y="4037455"/>
            <a:ext cx="4316413" cy="6740307"/>
          </a:xfrm>
          <a:prstGeom prst="rect">
            <a:avLst/>
          </a:prstGeom>
          <a:noFill/>
        </p:spPr>
        <p:txBody>
          <a:bodyPr wrap="square">
            <a:spAutoFit/>
          </a:bodyPr>
          <a:lstStyle/>
          <a:p>
            <a:r>
              <a:rPr lang="en-GB" sz="4800" dirty="0">
                <a:hlinkClick r:id="rId6"/>
              </a:rPr>
              <a:t>New Resource: Understanding and Challenging Behaviours Associated with the Manosphere</a:t>
            </a:r>
            <a:endParaRPr lang="en-GB" sz="4800" dirty="0"/>
          </a:p>
        </p:txBody>
      </p:sp>
    </p:spTree>
    <p:extLst>
      <p:ext uri="{BB962C8B-B14F-4D97-AF65-F5344CB8AC3E}">
        <p14:creationId xmlns:p14="http://schemas.microsoft.com/office/powerpoint/2010/main" val="22039662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ree Resources">
            <a:extLst>
              <a:ext uri="{FF2B5EF4-FFF2-40B4-BE49-F238E27FC236}">
                <a16:creationId xmlns:a16="http://schemas.microsoft.com/office/drawing/2014/main" id="{87A5F747-DFF5-EEE9-4F93-C9519D9B2E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53251" y="913112"/>
            <a:ext cx="4769683" cy="253970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1B5ECA6D-F0A6-1951-0E0B-E5DA2F02917C}"/>
              </a:ext>
            </a:extLst>
          </p:cNvPr>
          <p:cNvPicPr>
            <a:picLocks noChangeAspect="1"/>
          </p:cNvPicPr>
          <p:nvPr/>
        </p:nvPicPr>
        <p:blipFill>
          <a:blip r:embed="rId4"/>
          <a:stretch>
            <a:fillRect/>
          </a:stretch>
        </p:blipFill>
        <p:spPr>
          <a:xfrm>
            <a:off x="915285" y="589413"/>
            <a:ext cx="16051914" cy="8346995"/>
          </a:xfrm>
          <a:prstGeom prst="rect">
            <a:avLst/>
          </a:prstGeom>
        </p:spPr>
      </p:pic>
      <p:sp>
        <p:nvSpPr>
          <p:cNvPr id="5" name="TextBox 4">
            <a:extLst>
              <a:ext uri="{FF2B5EF4-FFF2-40B4-BE49-F238E27FC236}">
                <a16:creationId xmlns:a16="http://schemas.microsoft.com/office/drawing/2014/main" id="{1D72A01E-8C05-B148-5655-CDBF2EE2D333}"/>
              </a:ext>
            </a:extLst>
          </p:cNvPr>
          <p:cNvSpPr txBox="1"/>
          <p:nvPr/>
        </p:nvSpPr>
        <p:spPr>
          <a:xfrm>
            <a:off x="1557867" y="9313333"/>
            <a:ext cx="21810133" cy="2554545"/>
          </a:xfrm>
          <a:prstGeom prst="rect">
            <a:avLst/>
          </a:prstGeom>
          <a:noFill/>
        </p:spPr>
        <p:txBody>
          <a:bodyPr wrap="square" rtlCol="0">
            <a:spAutoFit/>
          </a:bodyPr>
          <a:lstStyle/>
          <a:p>
            <a:r>
              <a:rPr lang="en-GB" sz="4000"/>
              <a:t>For DSLs, filtering and monitoring and cyber security sit squarely within the safeguarding landscape, not just the technical one. Only 16% of schools currently report meeting all six standards. The DfE's free </a:t>
            </a:r>
            <a:r>
              <a:rPr lang="en-GB" sz="4000">
                <a:hlinkClick r:id="rId5" tooltip="https://protect.checkpoint.com/v2/r06/___https://email.kjbm.safeguardinginschools.co.uk/c/eJyEkcvK3DoQhJ_G3hxsZEm2xgstTkgMWecBhrbUsvWPLSm6DPjtg-dCQvghG6Gu6q-gKQjh6mBHeYMPmG2Tso9oonc5NSF6XVS23tVaat6PM6lRdkIMZCCUjDXuYLerxs3eMR5XqyUnI2MdHwXvX67Vkna9GIhg_E3smBIseM1HQPmU5uhBK0j5tRIx-RIVfson_FnQPc23VOZH2rdz-vJX2GfOKoeh44Z1qGd-EWiAgQLKcTCXi-EGWG0lJXQgvGNkIIxeWt6PetDQz3rUAFpUnNw-5r1NYHApELV1i3VJrd5vqVW-Lbd6k2vOIVXs_4pOFZ3mcli3GB_fa_Pml3bx97bcKjpRQvuKTkScz1jRKWzgmoxqdX7zy9EYH5vDl9g8-cZExCaVEHzMD_MEnHVLY_ew4Y4unwM43ZR0_n5nVXSq31UkdBrjVfsdrJP_vCpKZZ0-2hBtVitEXXGygsvpdUkdUdlg0eVHgUNHKGOC9nWy-dUpF31HLj2ts_xhM_73_WtF2R_yXdJfAQAA__9cb-T4___.ZXV3MjpoY2Nwcm9kOmM6bzplNjgwNDZmZDdhNzQxMmZhZWFlMThhZDhmNzA3ZmMyMTo3Ojk0ZmY6YWRjN2VmMDdjYWI1NzdmMDI1ZGYzYjRmZDQ1YmRiYTAwZDE4MWE0MzE0M2Q0NDk5NTFhMGNiN2RhMWFkNGNmYzpoOlQ6Rg"/>
              </a:rPr>
              <a:t>'Plan Technology for Your School'</a:t>
            </a:r>
            <a:r>
              <a:rPr lang="en-GB" sz="4000"/>
              <a:t> service is a good starting point for any setting that hasn't yet assessed where it stands.</a:t>
            </a:r>
            <a:endParaRPr lang="en-GB" sz="4000" dirty="0"/>
          </a:p>
        </p:txBody>
      </p:sp>
      <p:sp>
        <p:nvSpPr>
          <p:cNvPr id="7" name="TextBox 6">
            <a:extLst>
              <a:ext uri="{FF2B5EF4-FFF2-40B4-BE49-F238E27FC236}">
                <a16:creationId xmlns:a16="http://schemas.microsoft.com/office/drawing/2014/main" id="{6F0C7680-C9C7-FBEE-3EB2-BA6554FA18DA}"/>
              </a:ext>
            </a:extLst>
          </p:cNvPr>
          <p:cNvSpPr txBox="1"/>
          <p:nvPr/>
        </p:nvSpPr>
        <p:spPr>
          <a:xfrm>
            <a:off x="12733868" y="6858000"/>
            <a:ext cx="12192000" cy="707886"/>
          </a:xfrm>
          <a:prstGeom prst="rect">
            <a:avLst/>
          </a:prstGeom>
          <a:noFill/>
        </p:spPr>
        <p:txBody>
          <a:bodyPr wrap="square">
            <a:spAutoFit/>
          </a:bodyPr>
          <a:lstStyle/>
          <a:p>
            <a:r>
              <a:rPr lang="en-GB" sz="4000" dirty="0">
                <a:hlinkClick r:id="rId6"/>
              </a:rPr>
              <a:t>Plan technology for your school - GOV.UK</a:t>
            </a:r>
            <a:endParaRPr lang="en-GB" sz="4000" dirty="0"/>
          </a:p>
        </p:txBody>
      </p:sp>
    </p:spTree>
    <p:extLst>
      <p:ext uri="{BB962C8B-B14F-4D97-AF65-F5344CB8AC3E}">
        <p14:creationId xmlns:p14="http://schemas.microsoft.com/office/powerpoint/2010/main" val="6373291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2831F05-A9F1-0A51-4F6E-DF6C6F9E2B71}"/>
              </a:ext>
            </a:extLst>
          </p:cNvPr>
          <p:cNvPicPr>
            <a:picLocks noChangeAspect="1"/>
          </p:cNvPicPr>
          <p:nvPr/>
        </p:nvPicPr>
        <p:blipFill>
          <a:blip r:embed="rId3"/>
          <a:stretch>
            <a:fillRect/>
          </a:stretch>
        </p:blipFill>
        <p:spPr>
          <a:xfrm>
            <a:off x="552179" y="525323"/>
            <a:ext cx="9322279" cy="4883401"/>
          </a:xfrm>
          <a:prstGeom prst="rect">
            <a:avLst/>
          </a:prstGeom>
        </p:spPr>
      </p:pic>
      <p:sp>
        <p:nvSpPr>
          <p:cNvPr id="4" name="TextBox 3">
            <a:extLst>
              <a:ext uri="{FF2B5EF4-FFF2-40B4-BE49-F238E27FC236}">
                <a16:creationId xmlns:a16="http://schemas.microsoft.com/office/drawing/2014/main" id="{818C1D41-AD05-D541-821F-E6312B2AB32E}"/>
              </a:ext>
            </a:extLst>
          </p:cNvPr>
          <p:cNvSpPr txBox="1"/>
          <p:nvPr/>
        </p:nvSpPr>
        <p:spPr>
          <a:xfrm>
            <a:off x="552179" y="6858000"/>
            <a:ext cx="23278055" cy="4524315"/>
          </a:xfrm>
          <a:prstGeom prst="rect">
            <a:avLst/>
          </a:prstGeom>
          <a:solidFill>
            <a:schemeClr val="accent1">
              <a:lumMod val="20000"/>
              <a:lumOff val="80000"/>
            </a:schemeClr>
          </a:solidFill>
        </p:spPr>
        <p:txBody>
          <a:bodyPr wrap="square" rtlCol="0">
            <a:spAutoFit/>
          </a:bodyPr>
          <a:lstStyle/>
          <a:p>
            <a:r>
              <a:rPr lang="en-GB" sz="3200" dirty="0"/>
              <a:t>Child exploitation is now much better understood in schools. However, our mental model tends to have one significant gap: we picture exploitation as something adults do to children. The reality is more complicated.</a:t>
            </a:r>
          </a:p>
          <a:p>
            <a:r>
              <a:rPr lang="en-GB" sz="3200" dirty="0"/>
              <a:t>Children who are themselves being exploited can go on to exploit others. A child managing or recruiting peers within a county lines network may look, on the surface, like a perpetrator. They may simultaneously be a victim, operating under coercion, debt bondage, or the threat of violence against their family.</a:t>
            </a:r>
          </a:p>
          <a:p>
            <a:r>
              <a:rPr lang="en-GB" sz="3200" dirty="0"/>
              <a:t>Researchers from the Universities of York and Leeds have written about this on Russell Webster's site, introducing the concept of the "alpha victim." This term describes children who are both experiencing exploitation and enacting harm on others, typically within county lines networks. A child may appear to be recruiting or controlling peers while themselves operating under coercion, debt bondage, or the threat of violence, making them simultaneously a perpetrator in appearance and a victim in reality. </a:t>
            </a:r>
            <a:endParaRPr lang="en-GB" sz="4000" dirty="0"/>
          </a:p>
        </p:txBody>
      </p:sp>
      <p:sp>
        <p:nvSpPr>
          <p:cNvPr id="6" name="TextBox 5">
            <a:extLst>
              <a:ext uri="{FF2B5EF4-FFF2-40B4-BE49-F238E27FC236}">
                <a16:creationId xmlns:a16="http://schemas.microsoft.com/office/drawing/2014/main" id="{4FDA583D-8BD6-253F-8A5F-495939E9B637}"/>
              </a:ext>
            </a:extLst>
          </p:cNvPr>
          <p:cNvSpPr txBox="1"/>
          <p:nvPr/>
        </p:nvSpPr>
        <p:spPr>
          <a:xfrm>
            <a:off x="828939" y="11651792"/>
            <a:ext cx="22724533" cy="830997"/>
          </a:xfrm>
          <a:prstGeom prst="rect">
            <a:avLst/>
          </a:prstGeom>
          <a:noFill/>
        </p:spPr>
        <p:txBody>
          <a:bodyPr wrap="square">
            <a:spAutoFit/>
          </a:bodyPr>
          <a:lstStyle/>
          <a:p>
            <a:r>
              <a:rPr lang="en-GB" sz="4800" dirty="0">
                <a:hlinkClick r:id="rId4"/>
              </a:rPr>
              <a:t>When exploited children exploit others - Russell Webster</a:t>
            </a:r>
            <a:endParaRPr lang="en-GB" sz="4800" dirty="0"/>
          </a:p>
        </p:txBody>
      </p:sp>
      <p:sp>
        <p:nvSpPr>
          <p:cNvPr id="5" name="TextBox 4">
            <a:extLst>
              <a:ext uri="{FF2B5EF4-FFF2-40B4-BE49-F238E27FC236}">
                <a16:creationId xmlns:a16="http://schemas.microsoft.com/office/drawing/2014/main" id="{B4E433A4-1343-B8DF-AAD5-C48E7DB5E720}"/>
              </a:ext>
            </a:extLst>
          </p:cNvPr>
          <p:cNvSpPr txBox="1"/>
          <p:nvPr/>
        </p:nvSpPr>
        <p:spPr>
          <a:xfrm>
            <a:off x="15871567" y="545392"/>
            <a:ext cx="7958667" cy="2800767"/>
          </a:xfrm>
          <a:prstGeom prst="rect">
            <a:avLst/>
          </a:prstGeom>
          <a:noFill/>
        </p:spPr>
        <p:txBody>
          <a:bodyPr wrap="square">
            <a:spAutoFit/>
          </a:bodyPr>
          <a:lstStyle/>
          <a:p>
            <a:r>
              <a:rPr lang="en-GB" sz="4400" dirty="0">
                <a:hlinkClick r:id="rId5"/>
              </a:rPr>
              <a:t>Crossing the Line: Rethinking the 'Alpha Victim' - Vulnerability &amp; Policing Futures Research Centre</a:t>
            </a:r>
            <a:endParaRPr lang="en-GB" sz="4400" dirty="0"/>
          </a:p>
        </p:txBody>
      </p:sp>
      <p:pic>
        <p:nvPicPr>
          <p:cNvPr id="7" name="Picture 2" descr="Free Resources">
            <a:extLst>
              <a:ext uri="{FF2B5EF4-FFF2-40B4-BE49-F238E27FC236}">
                <a16:creationId xmlns:a16="http://schemas.microsoft.com/office/drawing/2014/main" id="{3A36D5FA-2DD6-3D2B-1C75-F87BFEC2ACA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88171" y="525323"/>
            <a:ext cx="4769683" cy="253970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1E470B13-6BE9-D054-867D-4478DC0E8ABB}"/>
              </a:ext>
            </a:extLst>
          </p:cNvPr>
          <p:cNvSpPr txBox="1"/>
          <p:nvPr/>
        </p:nvSpPr>
        <p:spPr>
          <a:xfrm>
            <a:off x="10701867" y="3346159"/>
            <a:ext cx="13128367" cy="2308324"/>
          </a:xfrm>
          <a:prstGeom prst="rect">
            <a:avLst/>
          </a:prstGeom>
          <a:solidFill>
            <a:schemeClr val="accent1">
              <a:lumMod val="20000"/>
              <a:lumOff val="80000"/>
            </a:schemeClr>
          </a:solidFill>
        </p:spPr>
        <p:txBody>
          <a:bodyPr wrap="square" rtlCol="0">
            <a:spAutoFit/>
          </a:bodyPr>
          <a:lstStyle/>
          <a:p>
            <a:r>
              <a:rPr lang="en-GB" sz="3600" dirty="0"/>
              <a:t>There is a free 10 minute training video on here and other resources that link to the article referenced below about the ‘alpha victim’ – children who are exploited, who then become the exploiters. </a:t>
            </a:r>
          </a:p>
        </p:txBody>
      </p:sp>
    </p:spTree>
    <p:extLst>
      <p:ext uri="{BB962C8B-B14F-4D97-AF65-F5344CB8AC3E}">
        <p14:creationId xmlns:p14="http://schemas.microsoft.com/office/powerpoint/2010/main" val="36542634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9A714AB-1CF6-4B35-39CB-B1F9A1B5DD94}"/>
              </a:ext>
            </a:extLst>
          </p:cNvPr>
          <p:cNvPicPr>
            <a:picLocks noChangeAspect="1"/>
          </p:cNvPicPr>
          <p:nvPr/>
        </p:nvPicPr>
        <p:blipFill>
          <a:blip r:embed="rId3"/>
          <a:stretch>
            <a:fillRect/>
          </a:stretch>
        </p:blipFill>
        <p:spPr>
          <a:xfrm>
            <a:off x="924051" y="505794"/>
            <a:ext cx="12983581" cy="8401140"/>
          </a:xfrm>
          <a:prstGeom prst="rect">
            <a:avLst/>
          </a:prstGeom>
        </p:spPr>
      </p:pic>
      <p:sp>
        <p:nvSpPr>
          <p:cNvPr id="5" name="TextBox 4">
            <a:extLst>
              <a:ext uri="{FF2B5EF4-FFF2-40B4-BE49-F238E27FC236}">
                <a16:creationId xmlns:a16="http://schemas.microsoft.com/office/drawing/2014/main" id="{CB1FD8F8-FFF2-E89B-B3CD-AB15E0BD08DA}"/>
              </a:ext>
            </a:extLst>
          </p:cNvPr>
          <p:cNvSpPr txBox="1"/>
          <p:nvPr/>
        </p:nvSpPr>
        <p:spPr>
          <a:xfrm>
            <a:off x="981175" y="11516267"/>
            <a:ext cx="12192000" cy="769441"/>
          </a:xfrm>
          <a:prstGeom prst="rect">
            <a:avLst/>
          </a:prstGeom>
          <a:noFill/>
        </p:spPr>
        <p:txBody>
          <a:bodyPr wrap="square">
            <a:spAutoFit/>
          </a:bodyPr>
          <a:lstStyle/>
          <a:p>
            <a:r>
              <a:rPr lang="en-GB" sz="4400" dirty="0">
                <a:hlinkClick r:id="rId4"/>
              </a:rPr>
              <a:t>The Southport Inquiry: Phase 1 report - GOV.UK</a:t>
            </a:r>
            <a:endParaRPr lang="en-GB" sz="4400" dirty="0"/>
          </a:p>
        </p:txBody>
      </p:sp>
      <p:pic>
        <p:nvPicPr>
          <p:cNvPr id="7" name="Picture 6">
            <a:extLst>
              <a:ext uri="{FF2B5EF4-FFF2-40B4-BE49-F238E27FC236}">
                <a16:creationId xmlns:a16="http://schemas.microsoft.com/office/drawing/2014/main" id="{60AD12A8-7110-49B3-9E01-3A11E256B81E}"/>
              </a:ext>
            </a:extLst>
          </p:cNvPr>
          <p:cNvPicPr>
            <a:picLocks noChangeAspect="1"/>
          </p:cNvPicPr>
          <p:nvPr/>
        </p:nvPicPr>
        <p:blipFill>
          <a:blip r:embed="rId5"/>
          <a:stretch>
            <a:fillRect/>
          </a:stretch>
        </p:blipFill>
        <p:spPr>
          <a:xfrm>
            <a:off x="12699041" y="2928406"/>
            <a:ext cx="11209238" cy="7859187"/>
          </a:xfrm>
          <a:prstGeom prst="rect">
            <a:avLst/>
          </a:prstGeom>
        </p:spPr>
      </p:pic>
    </p:spTree>
    <p:extLst>
      <p:ext uri="{BB962C8B-B14F-4D97-AF65-F5344CB8AC3E}">
        <p14:creationId xmlns:p14="http://schemas.microsoft.com/office/powerpoint/2010/main" val="7764392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BA13526-A6BB-7428-EBE5-829EB0689289}"/>
              </a:ext>
            </a:extLst>
          </p:cNvPr>
          <p:cNvPicPr>
            <a:picLocks noChangeAspect="1"/>
          </p:cNvPicPr>
          <p:nvPr/>
        </p:nvPicPr>
        <p:blipFill>
          <a:blip r:embed="rId3"/>
          <a:stretch>
            <a:fillRect/>
          </a:stretch>
        </p:blipFill>
        <p:spPr>
          <a:xfrm>
            <a:off x="661841" y="429244"/>
            <a:ext cx="11529365" cy="9352312"/>
          </a:xfrm>
          <a:prstGeom prst="rect">
            <a:avLst/>
          </a:prstGeom>
        </p:spPr>
      </p:pic>
      <p:sp>
        <p:nvSpPr>
          <p:cNvPr id="6" name="TextBox 5">
            <a:extLst>
              <a:ext uri="{FF2B5EF4-FFF2-40B4-BE49-F238E27FC236}">
                <a16:creationId xmlns:a16="http://schemas.microsoft.com/office/drawing/2014/main" id="{20089245-42C3-5634-6AC4-EEE22B3A3345}"/>
              </a:ext>
            </a:extLst>
          </p:cNvPr>
          <p:cNvSpPr txBox="1"/>
          <p:nvPr/>
        </p:nvSpPr>
        <p:spPr>
          <a:xfrm>
            <a:off x="12549835" y="933301"/>
            <a:ext cx="11529365" cy="11233845"/>
          </a:xfrm>
          <a:prstGeom prst="rect">
            <a:avLst/>
          </a:prstGeom>
          <a:noFill/>
        </p:spPr>
        <p:txBody>
          <a:bodyPr wrap="square" rtlCol="0">
            <a:spAutoFit/>
          </a:bodyPr>
          <a:lstStyle/>
          <a:p>
            <a:pPr fontAlgn="base"/>
            <a:r>
              <a:rPr lang="en-GB" sz="4800" dirty="0"/>
              <a:t>A reminder to use this form to share non-urgent  information with the police about community concerns. The form is on the bottom link below. </a:t>
            </a:r>
          </a:p>
          <a:p>
            <a:pPr fontAlgn="base"/>
            <a:endParaRPr lang="en-GB" sz="4800" dirty="0"/>
          </a:p>
          <a:p>
            <a:pPr fontAlgn="base"/>
            <a:r>
              <a:rPr lang="en-GB" sz="4400" dirty="0"/>
              <a:t>The police rely on information from the community to understand local and wider issues. Crucial information may fill gaps and link other pieces of information together.</a:t>
            </a:r>
          </a:p>
          <a:p>
            <a:pPr fontAlgn="base"/>
            <a:r>
              <a:rPr lang="en-GB" sz="4400" dirty="0"/>
              <a:t>Alongside reporting a crime and telling us about possible terrorist activity, partner agencies and organisations, plus other police forces can share non-urgent information. It is a safe and direct way to provide information which may help with investigations and inform actions.</a:t>
            </a:r>
            <a:endParaRPr lang="en-GB" sz="4800" dirty="0"/>
          </a:p>
        </p:txBody>
      </p:sp>
      <p:sp>
        <p:nvSpPr>
          <p:cNvPr id="8" name="TextBox 7">
            <a:extLst>
              <a:ext uri="{FF2B5EF4-FFF2-40B4-BE49-F238E27FC236}">
                <a16:creationId xmlns:a16="http://schemas.microsoft.com/office/drawing/2014/main" id="{60EE0C5B-8127-34AE-65C9-995553327697}"/>
              </a:ext>
            </a:extLst>
          </p:cNvPr>
          <p:cNvSpPr txBox="1"/>
          <p:nvPr/>
        </p:nvSpPr>
        <p:spPr>
          <a:xfrm>
            <a:off x="673424" y="10122574"/>
            <a:ext cx="12192000" cy="1015663"/>
          </a:xfrm>
          <a:prstGeom prst="rect">
            <a:avLst/>
          </a:prstGeom>
          <a:noFill/>
        </p:spPr>
        <p:txBody>
          <a:bodyPr wrap="square">
            <a:spAutoFit/>
          </a:bodyPr>
          <a:lstStyle/>
          <a:p>
            <a:r>
              <a:rPr lang="en-GB" sz="6000" dirty="0">
                <a:hlinkClick r:id="rId4"/>
              </a:rPr>
              <a:t>Information Sharing – Safe4Me</a:t>
            </a:r>
            <a:endParaRPr lang="en-GB" sz="6000" dirty="0"/>
          </a:p>
        </p:txBody>
      </p:sp>
      <p:sp>
        <p:nvSpPr>
          <p:cNvPr id="10" name="TextBox 9">
            <a:extLst>
              <a:ext uri="{FF2B5EF4-FFF2-40B4-BE49-F238E27FC236}">
                <a16:creationId xmlns:a16="http://schemas.microsoft.com/office/drawing/2014/main" id="{B71E56E8-06CD-4A6B-6DB5-69CB51E06F82}"/>
              </a:ext>
            </a:extLst>
          </p:cNvPr>
          <p:cNvSpPr txBox="1"/>
          <p:nvPr/>
        </p:nvSpPr>
        <p:spPr>
          <a:xfrm>
            <a:off x="673424" y="11358161"/>
            <a:ext cx="12192000" cy="1323439"/>
          </a:xfrm>
          <a:prstGeom prst="rect">
            <a:avLst/>
          </a:prstGeom>
          <a:noFill/>
        </p:spPr>
        <p:txBody>
          <a:bodyPr wrap="square">
            <a:spAutoFit/>
          </a:bodyPr>
          <a:lstStyle/>
          <a:p>
            <a:r>
              <a:rPr lang="en-GB" sz="4000" dirty="0">
                <a:hlinkClick r:id="rId5"/>
              </a:rPr>
              <a:t>Share Community Partnership Intelligence | Hampshire and Isle of Wight Constabulary</a:t>
            </a:r>
            <a:endParaRPr lang="en-GB" sz="4000" dirty="0"/>
          </a:p>
        </p:txBody>
      </p:sp>
    </p:spTree>
    <p:extLst>
      <p:ext uri="{BB962C8B-B14F-4D97-AF65-F5344CB8AC3E}">
        <p14:creationId xmlns:p14="http://schemas.microsoft.com/office/powerpoint/2010/main" val="24185191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CCD3B-4D4B-A530-0A5E-ED7D5EB185C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C907907-AE33-483E-981A-9CAAFF5EE2E5}"/>
              </a:ext>
            </a:extLst>
          </p:cNvPr>
          <p:cNvPicPr>
            <a:picLocks noChangeAspect="1"/>
          </p:cNvPicPr>
          <p:nvPr/>
        </p:nvPicPr>
        <p:blipFill>
          <a:blip r:embed="rId3"/>
          <a:stretch>
            <a:fillRect/>
          </a:stretch>
        </p:blipFill>
        <p:spPr>
          <a:xfrm>
            <a:off x="711200" y="513741"/>
            <a:ext cx="14883021" cy="6344259"/>
          </a:xfrm>
          <a:prstGeom prst="rect">
            <a:avLst/>
          </a:prstGeom>
        </p:spPr>
      </p:pic>
      <p:sp>
        <p:nvSpPr>
          <p:cNvPr id="5" name="TextBox 4">
            <a:extLst>
              <a:ext uri="{FF2B5EF4-FFF2-40B4-BE49-F238E27FC236}">
                <a16:creationId xmlns:a16="http://schemas.microsoft.com/office/drawing/2014/main" id="{59EAB273-1DFF-F5A9-7CFB-DA41FF85674F}"/>
              </a:ext>
            </a:extLst>
          </p:cNvPr>
          <p:cNvSpPr txBox="1"/>
          <p:nvPr/>
        </p:nvSpPr>
        <p:spPr>
          <a:xfrm>
            <a:off x="1117599" y="8167703"/>
            <a:ext cx="15206133" cy="769441"/>
          </a:xfrm>
          <a:prstGeom prst="rect">
            <a:avLst/>
          </a:prstGeom>
          <a:noFill/>
        </p:spPr>
        <p:txBody>
          <a:bodyPr wrap="square">
            <a:spAutoFit/>
          </a:bodyPr>
          <a:lstStyle/>
          <a:p>
            <a:r>
              <a:rPr lang="en-GB" sz="4400" dirty="0">
                <a:hlinkClick r:id="rId4"/>
              </a:rPr>
              <a:t>Child Safety Week | Child Accident Prevention Trust</a:t>
            </a:r>
            <a:endParaRPr lang="en-GB" sz="4400" dirty="0"/>
          </a:p>
        </p:txBody>
      </p:sp>
      <p:sp>
        <p:nvSpPr>
          <p:cNvPr id="6" name="TextBox 5">
            <a:extLst>
              <a:ext uri="{FF2B5EF4-FFF2-40B4-BE49-F238E27FC236}">
                <a16:creationId xmlns:a16="http://schemas.microsoft.com/office/drawing/2014/main" id="{F67CF532-8EE5-C1E3-5C6F-2C910D1DE62D}"/>
              </a:ext>
            </a:extLst>
          </p:cNvPr>
          <p:cNvSpPr txBox="1"/>
          <p:nvPr/>
        </p:nvSpPr>
        <p:spPr>
          <a:xfrm>
            <a:off x="711200" y="10246847"/>
            <a:ext cx="22318133" cy="2862322"/>
          </a:xfrm>
          <a:prstGeom prst="rect">
            <a:avLst/>
          </a:prstGeom>
          <a:noFill/>
        </p:spPr>
        <p:txBody>
          <a:bodyPr wrap="square" rtlCol="0">
            <a:spAutoFit/>
          </a:bodyPr>
          <a:lstStyle/>
          <a:p>
            <a:r>
              <a:rPr lang="en-GB" sz="3600" b="1" dirty="0"/>
              <a:t>Save the date: Child Safety Week 2026 runs from Monday 1st to Sunday 7th June.</a:t>
            </a:r>
            <a:endParaRPr lang="en-GB" sz="3600" dirty="0"/>
          </a:p>
          <a:p>
            <a:r>
              <a:rPr lang="en-GB" sz="3600" dirty="0"/>
              <a:t>Child Safety Week is the Child Accident Prevention Trust’s annual community education campaign, acting as a catalyst for thousands of safety conversations and activities UK-wide.</a:t>
            </a:r>
          </a:p>
          <a:p>
            <a:r>
              <a:rPr lang="en-GB" sz="3600" dirty="0"/>
              <a:t>We help families build confidence and skills in managing the real risks to children’s safety.</a:t>
            </a:r>
          </a:p>
          <a:p>
            <a:r>
              <a:rPr lang="en-GB" sz="3600" dirty="0"/>
              <a:t>We want all children to have the freedom to grow and learn, safe from serious harm.</a:t>
            </a:r>
          </a:p>
        </p:txBody>
      </p:sp>
      <p:sp>
        <p:nvSpPr>
          <p:cNvPr id="7" name="TextBox 6">
            <a:extLst>
              <a:ext uri="{FF2B5EF4-FFF2-40B4-BE49-F238E27FC236}">
                <a16:creationId xmlns:a16="http://schemas.microsoft.com/office/drawing/2014/main" id="{1116365A-010A-89DE-F976-6E17EBC33575}"/>
              </a:ext>
            </a:extLst>
          </p:cNvPr>
          <p:cNvSpPr txBox="1"/>
          <p:nvPr/>
        </p:nvSpPr>
        <p:spPr>
          <a:xfrm>
            <a:off x="16323732" y="894166"/>
            <a:ext cx="7484535" cy="8956298"/>
          </a:xfrm>
          <a:prstGeom prst="rect">
            <a:avLst/>
          </a:prstGeom>
          <a:solidFill>
            <a:schemeClr val="accent1">
              <a:lumMod val="20000"/>
              <a:lumOff val="80000"/>
            </a:schemeClr>
          </a:solidFill>
        </p:spPr>
        <p:txBody>
          <a:bodyPr wrap="square" rtlCol="0">
            <a:spAutoFit/>
          </a:bodyPr>
          <a:lstStyle/>
          <a:p>
            <a:r>
              <a:rPr lang="en-GB" sz="3200" dirty="0"/>
              <a:t>Child Safety Week 2026 runs from Monday 1st to Sunday 7th June. Organised by the Child Accident Prevention Trust, this year's theme is 'Making Prevention Possible' building practical capacity for safety behaviour in families and the professionals who work with them.</a:t>
            </a:r>
          </a:p>
          <a:p>
            <a:r>
              <a:rPr lang="en-GB" sz="3200" dirty="0"/>
              <a:t>CAPT have made it straightforward for schools to get involved, with free downloadable resources including fact sheets, activity sheets, session plans and display materials. For schools with diverse communities, a number of fact sheets are also available in translation, including Arabic, Bengali, Polish, Punjabi, Urdu, Somali, Turkish, Ukrainian and Welsh.</a:t>
            </a:r>
          </a:p>
        </p:txBody>
      </p:sp>
    </p:spTree>
    <p:extLst>
      <p:ext uri="{BB962C8B-B14F-4D97-AF65-F5344CB8AC3E}">
        <p14:creationId xmlns:p14="http://schemas.microsoft.com/office/powerpoint/2010/main" val="15788610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D844D41-EE52-C6BB-5238-0586EE71961C}"/>
              </a:ext>
            </a:extLst>
          </p:cNvPr>
          <p:cNvPicPr>
            <a:picLocks noChangeAspect="1"/>
          </p:cNvPicPr>
          <p:nvPr/>
        </p:nvPicPr>
        <p:blipFill>
          <a:blip r:embed="rId3"/>
          <a:stretch>
            <a:fillRect/>
          </a:stretch>
        </p:blipFill>
        <p:spPr>
          <a:xfrm>
            <a:off x="1092402" y="784142"/>
            <a:ext cx="8661198" cy="11480068"/>
          </a:xfrm>
          <a:prstGeom prst="rect">
            <a:avLst/>
          </a:prstGeom>
        </p:spPr>
      </p:pic>
      <p:pic>
        <p:nvPicPr>
          <p:cNvPr id="5" name="Picture 4">
            <a:extLst>
              <a:ext uri="{FF2B5EF4-FFF2-40B4-BE49-F238E27FC236}">
                <a16:creationId xmlns:a16="http://schemas.microsoft.com/office/drawing/2014/main" id="{DF6AB989-8C7C-ABA2-2207-A27365BF1A2D}"/>
              </a:ext>
            </a:extLst>
          </p:cNvPr>
          <p:cNvPicPr>
            <a:picLocks noChangeAspect="1"/>
          </p:cNvPicPr>
          <p:nvPr/>
        </p:nvPicPr>
        <p:blipFill>
          <a:blip r:embed="rId4"/>
          <a:stretch>
            <a:fillRect/>
          </a:stretch>
        </p:blipFill>
        <p:spPr>
          <a:xfrm>
            <a:off x="10532533" y="784142"/>
            <a:ext cx="11006667" cy="8389810"/>
          </a:xfrm>
          <a:prstGeom prst="rect">
            <a:avLst/>
          </a:prstGeom>
        </p:spPr>
      </p:pic>
      <p:sp>
        <p:nvSpPr>
          <p:cNvPr id="7" name="TextBox 6">
            <a:extLst>
              <a:ext uri="{FF2B5EF4-FFF2-40B4-BE49-F238E27FC236}">
                <a16:creationId xmlns:a16="http://schemas.microsoft.com/office/drawing/2014/main" id="{954E6FC7-829C-35FD-0C9D-49075C8F1E2E}"/>
              </a:ext>
            </a:extLst>
          </p:cNvPr>
          <p:cNvSpPr txBox="1"/>
          <p:nvPr/>
        </p:nvSpPr>
        <p:spPr>
          <a:xfrm>
            <a:off x="11098011" y="9958401"/>
            <a:ext cx="12192000" cy="1569660"/>
          </a:xfrm>
          <a:prstGeom prst="rect">
            <a:avLst/>
          </a:prstGeom>
          <a:noFill/>
        </p:spPr>
        <p:txBody>
          <a:bodyPr wrap="square">
            <a:spAutoFit/>
          </a:bodyPr>
          <a:lstStyle/>
          <a:p>
            <a:r>
              <a:rPr lang="en-GB" sz="4800" dirty="0">
                <a:hlinkClick r:id="rId5"/>
              </a:rPr>
              <a:t>Race, ethnicity and culture: learning from case reviews | NSPCC Learning</a:t>
            </a:r>
            <a:endParaRPr lang="en-GB" sz="4800" dirty="0"/>
          </a:p>
        </p:txBody>
      </p:sp>
    </p:spTree>
    <p:extLst>
      <p:ext uri="{BB962C8B-B14F-4D97-AF65-F5344CB8AC3E}">
        <p14:creationId xmlns:p14="http://schemas.microsoft.com/office/powerpoint/2010/main" val="14581040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986396C3-D504-11D6-B35C-0FE21F4F4C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31625" y="214313"/>
            <a:ext cx="381000" cy="952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0C880378-ECC2-D211-AE63-A6EAA45A840E}"/>
              </a:ext>
            </a:extLst>
          </p:cNvPr>
          <p:cNvSpPr txBox="1"/>
          <p:nvPr/>
        </p:nvSpPr>
        <p:spPr>
          <a:xfrm>
            <a:off x="625560" y="223838"/>
            <a:ext cx="12684040" cy="13018949"/>
          </a:xfrm>
          <a:prstGeom prst="rect">
            <a:avLst/>
          </a:prstGeom>
          <a:noFill/>
        </p:spPr>
        <p:txBody>
          <a:bodyPr wrap="square" rtlCol="0">
            <a:spAutoFit/>
          </a:bodyPr>
          <a:lstStyle/>
          <a:p>
            <a:r>
              <a:rPr lang="en-GB" sz="2800" b="1" dirty="0"/>
              <a:t>AI transcription tools in social care: what the evidence says (CELCIS)  </a:t>
            </a:r>
            <a:endParaRPr lang="en-GB" sz="2800" dirty="0"/>
          </a:p>
          <a:p>
            <a:r>
              <a:rPr lang="en-GB" sz="2800" dirty="0"/>
              <a:t>CELCIS recently hosted a webinar exploring how AI transcription tools are being used in social care practice, drawing on research from the Ada Lovelace Institute's Transcribing Trust project, new findings on public attitudes from the University of York, and frontline experience from Dumfries and Galloway Council.</a:t>
            </a:r>
          </a:p>
          <a:p>
            <a:r>
              <a:rPr lang="en-GB" sz="2800" dirty="0"/>
              <a:t>The core question is whether tools designed to save time are also serving the people at the centre of care. For DSLs, it is worth noting that the same questions about accuracy, data protection, and professional oversight apply wherever these tools are used, including in schools and multi-agency settings.</a:t>
            </a:r>
          </a:p>
          <a:p>
            <a:r>
              <a:rPr lang="en-GB" sz="2800" dirty="0"/>
              <a:t>Some of the issue we learnt in the webinar were: </a:t>
            </a:r>
          </a:p>
          <a:p>
            <a:r>
              <a:rPr lang="en-GB" sz="2800" b="1" dirty="0"/>
              <a:t>The benefits are real, but unevenly distributed.</a:t>
            </a:r>
            <a:r>
              <a:rPr lang="en-GB" sz="2800" dirty="0"/>
              <a:t> Some workers saved hours a week; others saved nothing because checking AI outputs took as long as writing notes manually.</a:t>
            </a:r>
          </a:p>
          <a:p>
            <a:r>
              <a:rPr lang="en-GB" sz="2800" b="1" dirty="0"/>
              <a:t>AI-generated errors are appearing in official care records.</a:t>
            </a:r>
            <a:r>
              <a:rPr lang="en-GB" sz="2800" dirty="0"/>
              <a:t> These range from misspelled names to serious fabrications, including one case where a record contained a reference to suicidal ideation that was never part of the conversation.</a:t>
            </a:r>
          </a:p>
          <a:p>
            <a:r>
              <a:rPr lang="en-GB" sz="2800" b="1" dirty="0"/>
              <a:t>Human oversight is universal in principle but inconsistent in practice.</a:t>
            </a:r>
            <a:r>
              <a:rPr lang="en-GB" sz="2800" dirty="0"/>
              <a:t> There is no agreed standard for what meaningful checking of AI outputs actually looks like, and the gap between a thorough review and a quick scan is significant.</a:t>
            </a:r>
          </a:p>
          <a:p>
            <a:r>
              <a:rPr lang="en-GB" sz="2800" b="1" dirty="0"/>
              <a:t>Consent is more complicated than it first appears.</a:t>
            </a:r>
            <a:r>
              <a:rPr lang="en-GB" sz="2800" dirty="0"/>
              <a:t> It is particularly difficult to obtain meaningfully in crisis situations, with children who may simply comply, and with people who have cognitive difficulties or negative prior experiences of being recorded.</a:t>
            </a:r>
          </a:p>
          <a:p>
            <a:r>
              <a:rPr lang="en-GB" sz="2800" b="1" dirty="0"/>
              <a:t>Policy is running well behind adoption.</a:t>
            </a:r>
            <a:r>
              <a:rPr lang="en-GB" sz="2800" dirty="0"/>
              <a:t> Guidance differs markedly between agencies and local authorities, leaving individual social workers to navigate an inconsistent landscape largely on their own.</a:t>
            </a:r>
          </a:p>
        </p:txBody>
      </p:sp>
      <p:pic>
        <p:nvPicPr>
          <p:cNvPr id="8" name="Picture 7">
            <a:extLst>
              <a:ext uri="{FF2B5EF4-FFF2-40B4-BE49-F238E27FC236}">
                <a16:creationId xmlns:a16="http://schemas.microsoft.com/office/drawing/2014/main" id="{46B0504C-3B07-1CD7-A527-107E89251B57}"/>
              </a:ext>
            </a:extLst>
          </p:cNvPr>
          <p:cNvPicPr>
            <a:picLocks noChangeAspect="1"/>
          </p:cNvPicPr>
          <p:nvPr/>
        </p:nvPicPr>
        <p:blipFill>
          <a:blip r:embed="rId4"/>
          <a:stretch>
            <a:fillRect/>
          </a:stretch>
        </p:blipFill>
        <p:spPr>
          <a:xfrm>
            <a:off x="13762946" y="223838"/>
            <a:ext cx="10347919" cy="5127095"/>
          </a:xfrm>
          <a:prstGeom prst="rect">
            <a:avLst/>
          </a:prstGeom>
        </p:spPr>
      </p:pic>
      <p:sp>
        <p:nvSpPr>
          <p:cNvPr id="9" name="TextBox 8">
            <a:extLst>
              <a:ext uri="{FF2B5EF4-FFF2-40B4-BE49-F238E27FC236}">
                <a16:creationId xmlns:a16="http://schemas.microsoft.com/office/drawing/2014/main" id="{90493928-B4F8-12C1-080A-D1E6343982DD}"/>
              </a:ext>
            </a:extLst>
          </p:cNvPr>
          <p:cNvSpPr txBox="1"/>
          <p:nvPr/>
        </p:nvSpPr>
        <p:spPr>
          <a:xfrm>
            <a:off x="13762946" y="6096000"/>
            <a:ext cx="10347919" cy="3785652"/>
          </a:xfrm>
          <a:prstGeom prst="rect">
            <a:avLst/>
          </a:prstGeom>
          <a:solidFill>
            <a:schemeClr val="accent1">
              <a:lumMod val="20000"/>
              <a:lumOff val="80000"/>
            </a:schemeClr>
          </a:solidFill>
        </p:spPr>
        <p:txBody>
          <a:bodyPr wrap="square" rtlCol="0">
            <a:spAutoFit/>
          </a:bodyPr>
          <a:lstStyle/>
          <a:p>
            <a:r>
              <a:rPr lang="en-GB" sz="4000" dirty="0"/>
              <a:t>This webinar is part of series looking at the use of AI in Children’s Services and the impact of this. I’m aware that some schools have already experienced this and it’s worth noting the need, as we know, for human oversight given the errors….</a:t>
            </a:r>
          </a:p>
        </p:txBody>
      </p:sp>
      <p:sp>
        <p:nvSpPr>
          <p:cNvPr id="11" name="TextBox 10">
            <a:extLst>
              <a:ext uri="{FF2B5EF4-FFF2-40B4-BE49-F238E27FC236}">
                <a16:creationId xmlns:a16="http://schemas.microsoft.com/office/drawing/2014/main" id="{82DC665E-E081-5370-2C16-8629021107C5}"/>
              </a:ext>
            </a:extLst>
          </p:cNvPr>
          <p:cNvSpPr txBox="1"/>
          <p:nvPr/>
        </p:nvSpPr>
        <p:spPr>
          <a:xfrm>
            <a:off x="14500371" y="10626719"/>
            <a:ext cx="8873067" cy="1938992"/>
          </a:xfrm>
          <a:prstGeom prst="rect">
            <a:avLst/>
          </a:prstGeom>
          <a:noFill/>
        </p:spPr>
        <p:txBody>
          <a:bodyPr wrap="square">
            <a:spAutoFit/>
          </a:bodyPr>
          <a:lstStyle/>
          <a:p>
            <a:r>
              <a:rPr lang="en-GB" sz="4000" dirty="0">
                <a:hlinkClick r:id="rId5"/>
              </a:rPr>
              <a:t>What are the impacts of using AI transcription tools in social care? | CELCIS Emerging Insights</a:t>
            </a:r>
            <a:endParaRPr lang="en-GB" sz="4000" dirty="0"/>
          </a:p>
        </p:txBody>
      </p:sp>
    </p:spTree>
    <p:extLst>
      <p:ext uri="{BB962C8B-B14F-4D97-AF65-F5344CB8AC3E}">
        <p14:creationId xmlns:p14="http://schemas.microsoft.com/office/powerpoint/2010/main" val="26973602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40AB6B-23F7-5F6C-CCEE-97365C7F1FF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A71B56E-C22F-EAAB-9618-0C38144AB286}"/>
              </a:ext>
            </a:extLst>
          </p:cNvPr>
          <p:cNvPicPr>
            <a:picLocks noChangeAspect="1"/>
          </p:cNvPicPr>
          <p:nvPr/>
        </p:nvPicPr>
        <p:blipFill>
          <a:blip r:embed="rId3"/>
          <a:stretch>
            <a:fillRect/>
          </a:stretch>
        </p:blipFill>
        <p:spPr>
          <a:xfrm>
            <a:off x="404812" y="281584"/>
            <a:ext cx="10420264" cy="5605055"/>
          </a:xfrm>
          <a:prstGeom prst="rect">
            <a:avLst/>
          </a:prstGeom>
        </p:spPr>
      </p:pic>
      <p:sp>
        <p:nvSpPr>
          <p:cNvPr id="4" name="TextBox 3">
            <a:extLst>
              <a:ext uri="{FF2B5EF4-FFF2-40B4-BE49-F238E27FC236}">
                <a16:creationId xmlns:a16="http://schemas.microsoft.com/office/drawing/2014/main" id="{CFCBFB34-CDFB-5487-8A9C-14E857278275}"/>
              </a:ext>
            </a:extLst>
          </p:cNvPr>
          <p:cNvSpPr txBox="1"/>
          <p:nvPr/>
        </p:nvSpPr>
        <p:spPr>
          <a:xfrm>
            <a:off x="11446933" y="575733"/>
            <a:ext cx="12530667" cy="4524315"/>
          </a:xfrm>
          <a:prstGeom prst="rect">
            <a:avLst/>
          </a:prstGeom>
          <a:noFill/>
        </p:spPr>
        <p:txBody>
          <a:bodyPr wrap="square" rtlCol="0">
            <a:spAutoFit/>
          </a:bodyPr>
          <a:lstStyle/>
          <a:p>
            <a:r>
              <a:rPr lang="en-GB" sz="3200" b="1" dirty="0"/>
              <a:t>Child and Adolescent to Parent Violence and Abuse</a:t>
            </a:r>
            <a:endParaRPr lang="en-GB" sz="3200" dirty="0"/>
          </a:p>
          <a:p>
            <a:r>
              <a:rPr lang="en-GB" sz="3200" dirty="0"/>
              <a:t>Child and Adolescent to Parent Violence and Abuse (CAPVA) describes repeated patterns of abusive behaviour by a child or young person towards a parent or carer. It can include physical violence, emotional and psychological abuse, coercive control and financial abuse. It is not the same as challenging adolescent behaviour: CAPVA involves an intentional pattern through which a young person exerts power and control over a parent, often leaving them living in genuine fear of their own child.</a:t>
            </a:r>
          </a:p>
        </p:txBody>
      </p:sp>
      <p:sp>
        <p:nvSpPr>
          <p:cNvPr id="6" name="TextBox 5">
            <a:extLst>
              <a:ext uri="{FF2B5EF4-FFF2-40B4-BE49-F238E27FC236}">
                <a16:creationId xmlns:a16="http://schemas.microsoft.com/office/drawing/2014/main" id="{23DEEF30-3899-C438-3AA7-FD3AFB3B6F5E}"/>
              </a:ext>
            </a:extLst>
          </p:cNvPr>
          <p:cNvSpPr txBox="1"/>
          <p:nvPr/>
        </p:nvSpPr>
        <p:spPr>
          <a:xfrm>
            <a:off x="12022667" y="5848315"/>
            <a:ext cx="13548254" cy="646331"/>
          </a:xfrm>
          <a:prstGeom prst="rect">
            <a:avLst/>
          </a:prstGeom>
          <a:noFill/>
        </p:spPr>
        <p:txBody>
          <a:bodyPr wrap="square">
            <a:spAutoFit/>
          </a:bodyPr>
          <a:lstStyle/>
          <a:p>
            <a:r>
              <a:rPr lang="en-GB" sz="3600" dirty="0">
                <a:hlinkClick r:id="rId4"/>
              </a:rPr>
              <a:t>Support for child to parent abuse | College of Policing</a:t>
            </a:r>
            <a:endParaRPr lang="en-GB" sz="3600" dirty="0"/>
          </a:p>
        </p:txBody>
      </p:sp>
      <p:sp>
        <p:nvSpPr>
          <p:cNvPr id="8" name="TextBox 7">
            <a:extLst>
              <a:ext uri="{FF2B5EF4-FFF2-40B4-BE49-F238E27FC236}">
                <a16:creationId xmlns:a16="http://schemas.microsoft.com/office/drawing/2014/main" id="{33901E09-7B00-1F02-34A9-49E889593AE1}"/>
              </a:ext>
            </a:extLst>
          </p:cNvPr>
          <p:cNvSpPr txBox="1"/>
          <p:nvPr/>
        </p:nvSpPr>
        <p:spPr>
          <a:xfrm>
            <a:off x="12022667" y="5096498"/>
            <a:ext cx="12192000" cy="707886"/>
          </a:xfrm>
          <a:prstGeom prst="rect">
            <a:avLst/>
          </a:prstGeom>
          <a:noFill/>
        </p:spPr>
        <p:txBody>
          <a:bodyPr wrap="square">
            <a:spAutoFit/>
          </a:bodyPr>
          <a:lstStyle/>
          <a:p>
            <a:r>
              <a:rPr lang="en-GB" sz="4000" dirty="0">
                <a:hlinkClick r:id="rId5"/>
              </a:rPr>
              <a:t>CAPVA | Respect</a:t>
            </a:r>
            <a:endParaRPr lang="en-GB" sz="4000" dirty="0"/>
          </a:p>
        </p:txBody>
      </p:sp>
      <p:sp>
        <p:nvSpPr>
          <p:cNvPr id="9" name="TextBox 8">
            <a:extLst>
              <a:ext uri="{FF2B5EF4-FFF2-40B4-BE49-F238E27FC236}">
                <a16:creationId xmlns:a16="http://schemas.microsoft.com/office/drawing/2014/main" id="{3C320D52-672E-E3EA-2C4B-3A4EF11E71F9}"/>
              </a:ext>
            </a:extLst>
          </p:cNvPr>
          <p:cNvSpPr txBox="1"/>
          <p:nvPr/>
        </p:nvSpPr>
        <p:spPr>
          <a:xfrm>
            <a:off x="641880" y="6564660"/>
            <a:ext cx="23572787" cy="1323439"/>
          </a:xfrm>
          <a:prstGeom prst="rect">
            <a:avLst/>
          </a:prstGeom>
          <a:noFill/>
        </p:spPr>
        <p:txBody>
          <a:bodyPr wrap="square" rtlCol="0">
            <a:spAutoFit/>
          </a:bodyPr>
          <a:lstStyle/>
          <a:p>
            <a:r>
              <a:rPr lang="en-GB" sz="4000" dirty="0"/>
              <a:t>The College of Policing website has signposting to different resources and groups that support with CAPVA. CAPVA/Respect also provides signposting. </a:t>
            </a:r>
          </a:p>
        </p:txBody>
      </p:sp>
      <p:sp>
        <p:nvSpPr>
          <p:cNvPr id="10" name="TextBox 9">
            <a:extLst>
              <a:ext uri="{FF2B5EF4-FFF2-40B4-BE49-F238E27FC236}">
                <a16:creationId xmlns:a16="http://schemas.microsoft.com/office/drawing/2014/main" id="{E3E4E0D1-80CF-AEB5-6C1E-0B6C391B1183}"/>
              </a:ext>
            </a:extLst>
          </p:cNvPr>
          <p:cNvSpPr txBox="1"/>
          <p:nvPr/>
        </p:nvSpPr>
        <p:spPr>
          <a:xfrm>
            <a:off x="641880" y="8217530"/>
            <a:ext cx="23335720" cy="4832092"/>
          </a:xfrm>
          <a:prstGeom prst="rect">
            <a:avLst/>
          </a:prstGeom>
          <a:solidFill>
            <a:schemeClr val="accent1">
              <a:lumMod val="20000"/>
              <a:lumOff val="80000"/>
            </a:schemeClr>
          </a:solidFill>
        </p:spPr>
        <p:txBody>
          <a:bodyPr wrap="square" rtlCol="0">
            <a:spAutoFit/>
          </a:bodyPr>
          <a:lstStyle/>
          <a:p>
            <a:r>
              <a:rPr lang="en-GB" sz="2800" b="1" dirty="0"/>
              <a:t>Hampshire Safeguarding Adults Board is also delivering Awareness Session - Adult Child to Parent Abuse – Monday 13</a:t>
            </a:r>
            <a:r>
              <a:rPr lang="en-GB" sz="2800" b="1" baseline="30000" dirty="0"/>
              <a:t>th</a:t>
            </a:r>
            <a:r>
              <a:rPr lang="en-GB" sz="2800" b="1" dirty="0"/>
              <a:t> July</a:t>
            </a:r>
            <a:endParaRPr lang="en-GB" sz="2800" dirty="0"/>
          </a:p>
          <a:p>
            <a:r>
              <a:rPr lang="en-GB" sz="2800" dirty="0"/>
              <a:t>Recent Safeguarding Adult Reviews and Domestic Abuse Related Death Reviews have identified the need to raise awareness of Adult Child to Parent abuse.</a:t>
            </a:r>
          </a:p>
          <a:p>
            <a:r>
              <a:rPr lang="en-GB" sz="2800" dirty="0"/>
              <a:t>Partners are invited to join us for an informative session on Adult Child to Parent abuse. Commissioned by the Hampshire Safeguarding Adults Board to be delivered by Parental Education Growth Support (PEGS). This session aims to raise awareness and upskill frontline practitioners to enable identification of Adult Child to Parent Abuse, to understand and reduce barriers for parents and caregivers seeking support and to provide information about what steps practitioners can take.</a:t>
            </a:r>
          </a:p>
          <a:p>
            <a:r>
              <a:rPr lang="en-GB" sz="2800" dirty="0"/>
              <a:t> </a:t>
            </a:r>
          </a:p>
          <a:p>
            <a:r>
              <a:rPr lang="en-GB" sz="2800" dirty="0"/>
              <a:t>Practitioners working in adult safeguarding, as well as safeguarding leads will benefit from this session, so please do share this within your organisation as appropriate. There are only 100 places available for this session, and we expect these to be in high demand. Places can be booked via the link below: </a:t>
            </a:r>
            <a:r>
              <a:rPr lang="en-GB" sz="2800" u="sng" dirty="0">
                <a:hlinkClick r:id="rId6" tooltip="https://www.eventbrite.co.uk/e/awareness-session-adult-child-to-parent-abuse-tickets-1989080189391?aff=oddtdtcreator&amp;keep_tld=true"/>
              </a:rPr>
              <a:t>Awareness Session - Adult Child to Parent Abuse Tickets, Monday 13 July  •  12 PM - 1 PM GMT+1 | Eventbrite</a:t>
            </a:r>
            <a:endParaRPr lang="en-GB" sz="2800" dirty="0"/>
          </a:p>
        </p:txBody>
      </p:sp>
    </p:spTree>
    <p:extLst>
      <p:ext uri="{BB962C8B-B14F-4D97-AF65-F5344CB8AC3E}">
        <p14:creationId xmlns:p14="http://schemas.microsoft.com/office/powerpoint/2010/main" val="31424616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7CFB1-C3A5-BE1B-7125-81D1AC7542B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3929926-B6AE-2EAB-3CB1-2028EFC7FBF9}"/>
              </a:ext>
            </a:extLst>
          </p:cNvPr>
          <p:cNvPicPr>
            <a:picLocks noChangeAspect="1"/>
          </p:cNvPicPr>
          <p:nvPr/>
        </p:nvPicPr>
        <p:blipFill>
          <a:blip r:embed="rId3"/>
          <a:stretch>
            <a:fillRect/>
          </a:stretch>
        </p:blipFill>
        <p:spPr>
          <a:xfrm>
            <a:off x="1173405" y="448609"/>
            <a:ext cx="16030862" cy="7221965"/>
          </a:xfrm>
          <a:prstGeom prst="rect">
            <a:avLst/>
          </a:prstGeom>
        </p:spPr>
      </p:pic>
      <p:pic>
        <p:nvPicPr>
          <p:cNvPr id="5" name="Picture 4">
            <a:extLst>
              <a:ext uri="{FF2B5EF4-FFF2-40B4-BE49-F238E27FC236}">
                <a16:creationId xmlns:a16="http://schemas.microsoft.com/office/drawing/2014/main" id="{EE7BC499-CC03-13E5-3877-DB29F829B787}"/>
              </a:ext>
            </a:extLst>
          </p:cNvPr>
          <p:cNvPicPr>
            <a:picLocks noChangeAspect="1"/>
          </p:cNvPicPr>
          <p:nvPr/>
        </p:nvPicPr>
        <p:blipFill>
          <a:blip r:embed="rId4"/>
          <a:stretch>
            <a:fillRect/>
          </a:stretch>
        </p:blipFill>
        <p:spPr>
          <a:xfrm>
            <a:off x="1173405" y="7822973"/>
            <a:ext cx="21206556" cy="4809293"/>
          </a:xfrm>
          <a:prstGeom prst="rect">
            <a:avLst/>
          </a:prstGeom>
        </p:spPr>
      </p:pic>
      <p:sp>
        <p:nvSpPr>
          <p:cNvPr id="7" name="TextBox 6">
            <a:extLst>
              <a:ext uri="{FF2B5EF4-FFF2-40B4-BE49-F238E27FC236}">
                <a16:creationId xmlns:a16="http://schemas.microsoft.com/office/drawing/2014/main" id="{84ACD084-E11A-C544-D2D7-D8DB4D7BE8EB}"/>
              </a:ext>
            </a:extLst>
          </p:cNvPr>
          <p:cNvSpPr txBox="1"/>
          <p:nvPr/>
        </p:nvSpPr>
        <p:spPr>
          <a:xfrm>
            <a:off x="17576800" y="263943"/>
            <a:ext cx="5632208" cy="4247317"/>
          </a:xfrm>
          <a:prstGeom prst="rect">
            <a:avLst/>
          </a:prstGeom>
          <a:noFill/>
        </p:spPr>
        <p:txBody>
          <a:bodyPr wrap="square">
            <a:spAutoFit/>
          </a:bodyPr>
          <a:lstStyle/>
          <a:p>
            <a:r>
              <a:rPr lang="en-GB" sz="5400" dirty="0">
                <a:hlinkClick r:id="rId5"/>
              </a:rPr>
              <a:t>CPD: Brook Sexual Behaviours Traffic Light Tool (RSE) Course</a:t>
            </a:r>
            <a:endParaRPr lang="en-GB" sz="5400" dirty="0"/>
          </a:p>
        </p:txBody>
      </p:sp>
    </p:spTree>
    <p:extLst>
      <p:ext uri="{BB962C8B-B14F-4D97-AF65-F5344CB8AC3E}">
        <p14:creationId xmlns:p14="http://schemas.microsoft.com/office/powerpoint/2010/main" val="2364203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0470AD1-93F8-A582-17FE-9E7917B70A1C}"/>
              </a:ext>
            </a:extLst>
          </p:cNvPr>
          <p:cNvPicPr>
            <a:picLocks noChangeAspect="1"/>
          </p:cNvPicPr>
          <p:nvPr/>
        </p:nvPicPr>
        <p:blipFill>
          <a:blip r:embed="rId3"/>
          <a:stretch>
            <a:fillRect/>
          </a:stretch>
        </p:blipFill>
        <p:spPr>
          <a:xfrm>
            <a:off x="685749" y="884807"/>
            <a:ext cx="15831975" cy="8033886"/>
          </a:xfrm>
          <a:prstGeom prst="rect">
            <a:avLst/>
          </a:prstGeom>
        </p:spPr>
      </p:pic>
      <p:sp>
        <p:nvSpPr>
          <p:cNvPr id="6" name="TextBox 5">
            <a:extLst>
              <a:ext uri="{FF2B5EF4-FFF2-40B4-BE49-F238E27FC236}">
                <a16:creationId xmlns:a16="http://schemas.microsoft.com/office/drawing/2014/main" id="{88FE1CE0-BFB1-AEBB-F855-013AEF2EA7CC}"/>
              </a:ext>
            </a:extLst>
          </p:cNvPr>
          <p:cNvSpPr txBox="1"/>
          <p:nvPr/>
        </p:nvSpPr>
        <p:spPr>
          <a:xfrm>
            <a:off x="14492413" y="2669420"/>
            <a:ext cx="6674254" cy="1323439"/>
          </a:xfrm>
          <a:prstGeom prst="rect">
            <a:avLst/>
          </a:prstGeom>
          <a:solidFill>
            <a:schemeClr val="accent1">
              <a:lumMod val="20000"/>
              <a:lumOff val="80000"/>
            </a:schemeClr>
          </a:solidFill>
        </p:spPr>
        <p:txBody>
          <a:bodyPr wrap="square" rtlCol="0">
            <a:spAutoFit/>
          </a:bodyPr>
          <a:lstStyle/>
          <a:p>
            <a:r>
              <a:rPr lang="en-GB" sz="8000" dirty="0"/>
              <a:t>Consultation</a:t>
            </a:r>
          </a:p>
        </p:txBody>
      </p:sp>
      <p:pic>
        <p:nvPicPr>
          <p:cNvPr id="8" name="Picture 7">
            <a:extLst>
              <a:ext uri="{FF2B5EF4-FFF2-40B4-BE49-F238E27FC236}">
                <a16:creationId xmlns:a16="http://schemas.microsoft.com/office/drawing/2014/main" id="{8EDC3AE4-657E-6B9F-4F59-DC490408D634}"/>
              </a:ext>
            </a:extLst>
          </p:cNvPr>
          <p:cNvPicPr>
            <a:picLocks noChangeAspect="1"/>
          </p:cNvPicPr>
          <p:nvPr/>
        </p:nvPicPr>
        <p:blipFill>
          <a:blip r:embed="rId4"/>
          <a:stretch>
            <a:fillRect/>
          </a:stretch>
        </p:blipFill>
        <p:spPr>
          <a:xfrm>
            <a:off x="11107472" y="5810640"/>
            <a:ext cx="12024018" cy="6652293"/>
          </a:xfrm>
          <a:prstGeom prst="rect">
            <a:avLst/>
          </a:prstGeom>
        </p:spPr>
      </p:pic>
      <p:sp>
        <p:nvSpPr>
          <p:cNvPr id="12" name="TextBox 11">
            <a:extLst>
              <a:ext uri="{FF2B5EF4-FFF2-40B4-BE49-F238E27FC236}">
                <a16:creationId xmlns:a16="http://schemas.microsoft.com/office/drawing/2014/main" id="{B54B9B9B-E0E5-4938-C9C2-1C2E1B7634A1}"/>
              </a:ext>
            </a:extLst>
          </p:cNvPr>
          <p:cNvSpPr txBox="1"/>
          <p:nvPr/>
        </p:nvSpPr>
        <p:spPr>
          <a:xfrm>
            <a:off x="685749" y="9585867"/>
            <a:ext cx="9508118" cy="2585323"/>
          </a:xfrm>
          <a:prstGeom prst="rect">
            <a:avLst/>
          </a:prstGeom>
          <a:noFill/>
        </p:spPr>
        <p:txBody>
          <a:bodyPr wrap="square">
            <a:spAutoFit/>
          </a:bodyPr>
          <a:lstStyle/>
          <a:p>
            <a:r>
              <a:rPr lang="en-GB" sz="5400" dirty="0">
                <a:hlinkClick r:id="rId5"/>
              </a:rPr>
              <a:t>Growing up in the online world: a national consultation - GOV.UK</a:t>
            </a:r>
            <a:endParaRPr lang="en-GB" sz="5400" dirty="0"/>
          </a:p>
        </p:txBody>
      </p:sp>
    </p:spTree>
    <p:extLst>
      <p:ext uri="{BB962C8B-B14F-4D97-AF65-F5344CB8AC3E}">
        <p14:creationId xmlns:p14="http://schemas.microsoft.com/office/powerpoint/2010/main" val="2035128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CDC5C-9D74-88D4-C171-877B42ADA6D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FE99BEB-576B-5BC6-AB8B-1C5BA1180A87}"/>
              </a:ext>
            </a:extLst>
          </p:cNvPr>
          <p:cNvPicPr>
            <a:picLocks noChangeAspect="1"/>
          </p:cNvPicPr>
          <p:nvPr/>
        </p:nvPicPr>
        <p:blipFill>
          <a:blip r:embed="rId3"/>
          <a:stretch>
            <a:fillRect/>
          </a:stretch>
        </p:blipFill>
        <p:spPr>
          <a:xfrm>
            <a:off x="1023540" y="588311"/>
            <a:ext cx="12895660" cy="11938060"/>
          </a:xfrm>
          <a:prstGeom prst="rect">
            <a:avLst/>
          </a:prstGeom>
        </p:spPr>
      </p:pic>
      <p:pic>
        <p:nvPicPr>
          <p:cNvPr id="5" name="Picture 4">
            <a:extLst>
              <a:ext uri="{FF2B5EF4-FFF2-40B4-BE49-F238E27FC236}">
                <a16:creationId xmlns:a16="http://schemas.microsoft.com/office/drawing/2014/main" id="{8FC4D298-C716-3BFA-F6C1-5E0A66CED4A1}"/>
              </a:ext>
            </a:extLst>
          </p:cNvPr>
          <p:cNvPicPr>
            <a:picLocks noChangeAspect="1"/>
          </p:cNvPicPr>
          <p:nvPr/>
        </p:nvPicPr>
        <p:blipFill>
          <a:blip r:embed="rId4"/>
          <a:stretch>
            <a:fillRect/>
          </a:stretch>
        </p:blipFill>
        <p:spPr>
          <a:xfrm>
            <a:off x="7958666" y="6316133"/>
            <a:ext cx="14974127" cy="4842933"/>
          </a:xfrm>
          <a:prstGeom prst="rect">
            <a:avLst/>
          </a:prstGeom>
        </p:spPr>
      </p:pic>
      <p:sp>
        <p:nvSpPr>
          <p:cNvPr id="7" name="TextBox 6">
            <a:extLst>
              <a:ext uri="{FF2B5EF4-FFF2-40B4-BE49-F238E27FC236}">
                <a16:creationId xmlns:a16="http://schemas.microsoft.com/office/drawing/2014/main" id="{E54A1AE5-E163-8D07-38EC-926FD671CDC1}"/>
              </a:ext>
            </a:extLst>
          </p:cNvPr>
          <p:cNvSpPr txBox="1"/>
          <p:nvPr/>
        </p:nvSpPr>
        <p:spPr>
          <a:xfrm>
            <a:off x="8662325" y="11004031"/>
            <a:ext cx="15383007" cy="1446550"/>
          </a:xfrm>
          <a:prstGeom prst="rect">
            <a:avLst/>
          </a:prstGeom>
          <a:noFill/>
        </p:spPr>
        <p:txBody>
          <a:bodyPr wrap="square">
            <a:spAutoFit/>
          </a:bodyPr>
          <a:lstStyle/>
          <a:p>
            <a:r>
              <a:rPr lang="en-GB" sz="4400" dirty="0">
                <a:hlinkClick r:id="rId5"/>
              </a:rPr>
              <a:t>Independent review into antisemitism: Call for Evidence - Department for Education - Citizen Space</a:t>
            </a:r>
            <a:endParaRPr lang="en-GB" sz="4400" dirty="0"/>
          </a:p>
        </p:txBody>
      </p:sp>
      <p:pic>
        <p:nvPicPr>
          <p:cNvPr id="9" name="Picture 8">
            <a:extLst>
              <a:ext uri="{FF2B5EF4-FFF2-40B4-BE49-F238E27FC236}">
                <a16:creationId xmlns:a16="http://schemas.microsoft.com/office/drawing/2014/main" id="{C4393574-6508-BAB5-291E-918DEEEDAFC7}"/>
              </a:ext>
            </a:extLst>
          </p:cNvPr>
          <p:cNvPicPr>
            <a:picLocks noChangeAspect="1"/>
          </p:cNvPicPr>
          <p:nvPr/>
        </p:nvPicPr>
        <p:blipFill>
          <a:blip r:embed="rId6"/>
          <a:stretch>
            <a:fillRect/>
          </a:stretch>
        </p:blipFill>
        <p:spPr>
          <a:xfrm>
            <a:off x="5912251" y="767332"/>
            <a:ext cx="2324219" cy="844593"/>
          </a:xfrm>
          <a:prstGeom prst="rect">
            <a:avLst/>
          </a:prstGeom>
        </p:spPr>
      </p:pic>
    </p:spTree>
    <p:extLst>
      <p:ext uri="{BB962C8B-B14F-4D97-AF65-F5344CB8AC3E}">
        <p14:creationId xmlns:p14="http://schemas.microsoft.com/office/powerpoint/2010/main" val="15813034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030CF68-F74E-C372-E71C-B0F3770B6E09}"/>
              </a:ext>
            </a:extLst>
          </p:cNvPr>
          <p:cNvSpPr txBox="1"/>
          <p:nvPr/>
        </p:nvSpPr>
        <p:spPr>
          <a:xfrm>
            <a:off x="8873067" y="1398861"/>
            <a:ext cx="14799733" cy="9510296"/>
          </a:xfrm>
          <a:prstGeom prst="rect">
            <a:avLst/>
          </a:prstGeom>
          <a:noFill/>
        </p:spPr>
        <p:txBody>
          <a:bodyPr wrap="square" rtlCol="0">
            <a:spAutoFit/>
          </a:bodyPr>
          <a:lstStyle/>
          <a:p>
            <a:r>
              <a:rPr lang="en-GB" sz="3600" b="1" dirty="0"/>
              <a:t>Overview of Hampton Trust’s Domestic Abuse Service for Individuals Using Harmful Behaviours</a:t>
            </a:r>
            <a:endParaRPr lang="en-GB" sz="3600" dirty="0"/>
          </a:p>
          <a:p>
            <a:r>
              <a:rPr lang="en-GB" sz="3600" dirty="0"/>
              <a:t>On 1 April, Hampton Trust launched a new Domestic Abuse Service for individuals using harmful behaviours across Hampshire, the Isle of Wight, Southampton and Portsmouth. This is the Trust’s first dedicated perpetrator-focused service in 30 years and represents a significant expansion of provision. Building on established partnerships and evidence-based practice, the service introduces integrated pathways that respond proportionately to risk and need, while prioritising the safety of victims/survivors and children.</a:t>
            </a:r>
          </a:p>
          <a:p>
            <a:r>
              <a:rPr lang="en-GB" sz="3600" b="1" u="sng" dirty="0"/>
              <a:t>The service supports male, female and non-binary individuals aged 16+ using harmful behaviours in intimate and non-intimate relationships. </a:t>
            </a:r>
            <a:r>
              <a:rPr lang="en-GB" sz="3600" dirty="0"/>
              <a:t>Flexible, trauma‑informed interventions are delivered across prevention, early engagement, behaviour change and intensive case management, informed by timely assessment. All referrals receive a response within 48 hours, with appointments offered within five working days.</a:t>
            </a:r>
          </a:p>
        </p:txBody>
      </p:sp>
      <p:pic>
        <p:nvPicPr>
          <p:cNvPr id="6" name="Picture 5">
            <a:extLst>
              <a:ext uri="{FF2B5EF4-FFF2-40B4-BE49-F238E27FC236}">
                <a16:creationId xmlns:a16="http://schemas.microsoft.com/office/drawing/2014/main" id="{9B60A1CE-BAB4-10E5-AE02-978D68F11F0D}"/>
              </a:ext>
            </a:extLst>
          </p:cNvPr>
          <p:cNvPicPr>
            <a:picLocks noChangeAspect="1"/>
          </p:cNvPicPr>
          <p:nvPr/>
        </p:nvPicPr>
        <p:blipFill>
          <a:blip r:embed="rId3"/>
          <a:stretch>
            <a:fillRect/>
          </a:stretch>
        </p:blipFill>
        <p:spPr>
          <a:xfrm>
            <a:off x="1280740" y="552195"/>
            <a:ext cx="6644060" cy="7786479"/>
          </a:xfrm>
          <a:prstGeom prst="rect">
            <a:avLst/>
          </a:prstGeom>
        </p:spPr>
      </p:pic>
      <p:sp>
        <p:nvSpPr>
          <p:cNvPr id="8" name="TextBox 7">
            <a:extLst>
              <a:ext uri="{FF2B5EF4-FFF2-40B4-BE49-F238E27FC236}">
                <a16:creationId xmlns:a16="http://schemas.microsoft.com/office/drawing/2014/main" id="{96B3CD17-30EB-F8B3-3D75-C22083977E2F}"/>
              </a:ext>
            </a:extLst>
          </p:cNvPr>
          <p:cNvSpPr txBox="1"/>
          <p:nvPr/>
        </p:nvSpPr>
        <p:spPr>
          <a:xfrm>
            <a:off x="1280740" y="11279200"/>
            <a:ext cx="21071260" cy="923330"/>
          </a:xfrm>
          <a:prstGeom prst="rect">
            <a:avLst/>
          </a:prstGeom>
          <a:noFill/>
        </p:spPr>
        <p:txBody>
          <a:bodyPr wrap="square">
            <a:spAutoFit/>
          </a:bodyPr>
          <a:lstStyle/>
          <a:p>
            <a:r>
              <a:rPr lang="en-GB" sz="5400" dirty="0">
                <a:hlinkClick r:id="rId4"/>
              </a:rPr>
              <a:t>Pathways to Change - Hampton Trust, Breaking the cycle of abuse</a:t>
            </a:r>
            <a:endParaRPr lang="en-GB" sz="5400" dirty="0"/>
          </a:p>
        </p:txBody>
      </p:sp>
    </p:spTree>
    <p:extLst>
      <p:ext uri="{BB962C8B-B14F-4D97-AF65-F5344CB8AC3E}">
        <p14:creationId xmlns:p14="http://schemas.microsoft.com/office/powerpoint/2010/main" val="21737201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F578BF-1E1A-3134-89A2-9361EF27900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1C415FC-D257-589D-52B5-BAF071BF4350}"/>
              </a:ext>
            </a:extLst>
          </p:cNvPr>
          <p:cNvPicPr>
            <a:picLocks noChangeAspect="1"/>
          </p:cNvPicPr>
          <p:nvPr/>
        </p:nvPicPr>
        <p:blipFill>
          <a:blip r:embed="rId3"/>
          <a:stretch>
            <a:fillRect/>
          </a:stretch>
        </p:blipFill>
        <p:spPr>
          <a:xfrm>
            <a:off x="675746" y="306400"/>
            <a:ext cx="11279502" cy="5265032"/>
          </a:xfrm>
          <a:prstGeom prst="rect">
            <a:avLst/>
          </a:prstGeom>
        </p:spPr>
      </p:pic>
      <p:pic>
        <p:nvPicPr>
          <p:cNvPr id="5" name="Picture 4">
            <a:extLst>
              <a:ext uri="{FF2B5EF4-FFF2-40B4-BE49-F238E27FC236}">
                <a16:creationId xmlns:a16="http://schemas.microsoft.com/office/drawing/2014/main" id="{5B8BF0DF-4664-CF07-8D72-7AA591FCE585}"/>
              </a:ext>
            </a:extLst>
          </p:cNvPr>
          <p:cNvPicPr>
            <a:picLocks noChangeAspect="1"/>
          </p:cNvPicPr>
          <p:nvPr/>
        </p:nvPicPr>
        <p:blipFill>
          <a:blip r:embed="rId4"/>
          <a:srcRect l="5158"/>
          <a:stretch>
            <a:fillRect/>
          </a:stretch>
        </p:blipFill>
        <p:spPr>
          <a:xfrm>
            <a:off x="11650448" y="5181599"/>
            <a:ext cx="12427165" cy="7308659"/>
          </a:xfrm>
          <a:prstGeom prst="rect">
            <a:avLst/>
          </a:prstGeom>
        </p:spPr>
      </p:pic>
      <p:sp>
        <p:nvSpPr>
          <p:cNvPr id="7" name="TextBox 6">
            <a:extLst>
              <a:ext uri="{FF2B5EF4-FFF2-40B4-BE49-F238E27FC236}">
                <a16:creationId xmlns:a16="http://schemas.microsoft.com/office/drawing/2014/main" id="{9D5FB450-7686-50F3-3D53-ECD20B81C371}"/>
              </a:ext>
            </a:extLst>
          </p:cNvPr>
          <p:cNvSpPr txBox="1"/>
          <p:nvPr/>
        </p:nvSpPr>
        <p:spPr>
          <a:xfrm>
            <a:off x="13336489" y="780534"/>
            <a:ext cx="10370178" cy="2585323"/>
          </a:xfrm>
          <a:prstGeom prst="rect">
            <a:avLst/>
          </a:prstGeom>
          <a:noFill/>
        </p:spPr>
        <p:txBody>
          <a:bodyPr wrap="square">
            <a:spAutoFit/>
          </a:bodyPr>
          <a:lstStyle/>
          <a:p>
            <a:r>
              <a:rPr lang="en-GB" sz="5400" dirty="0">
                <a:hlinkClick r:id="rId5"/>
              </a:rPr>
              <a:t>Terrorism (Protection of Premises) Act 2025: Statutory guidance (accessible) - GOV.UK</a:t>
            </a:r>
            <a:endParaRPr lang="en-GB" sz="5400" dirty="0"/>
          </a:p>
        </p:txBody>
      </p:sp>
    </p:spTree>
    <p:extLst>
      <p:ext uri="{BB962C8B-B14F-4D97-AF65-F5344CB8AC3E}">
        <p14:creationId xmlns:p14="http://schemas.microsoft.com/office/powerpoint/2010/main" val="33007060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37EEFC4-3D11-3F75-E815-1903F2DD87CA}"/>
              </a:ext>
            </a:extLst>
          </p:cNvPr>
          <p:cNvPicPr>
            <a:picLocks noChangeAspect="1"/>
          </p:cNvPicPr>
          <p:nvPr/>
        </p:nvPicPr>
        <p:blipFill>
          <a:blip r:embed="rId3"/>
          <a:stretch>
            <a:fillRect/>
          </a:stretch>
        </p:blipFill>
        <p:spPr>
          <a:xfrm>
            <a:off x="1763970" y="736541"/>
            <a:ext cx="20723497" cy="4543519"/>
          </a:xfrm>
          <a:prstGeom prst="rect">
            <a:avLst/>
          </a:prstGeom>
        </p:spPr>
      </p:pic>
      <p:sp>
        <p:nvSpPr>
          <p:cNvPr id="6" name="TextBox 5">
            <a:extLst>
              <a:ext uri="{FF2B5EF4-FFF2-40B4-BE49-F238E27FC236}">
                <a16:creationId xmlns:a16="http://schemas.microsoft.com/office/drawing/2014/main" id="{0273D554-0F8C-8B6D-9CE3-A8D8C79B4E22}"/>
              </a:ext>
            </a:extLst>
          </p:cNvPr>
          <p:cNvSpPr txBox="1"/>
          <p:nvPr/>
        </p:nvSpPr>
        <p:spPr>
          <a:xfrm>
            <a:off x="1794933" y="6062133"/>
            <a:ext cx="10735734" cy="5016758"/>
          </a:xfrm>
          <a:prstGeom prst="rect">
            <a:avLst/>
          </a:prstGeom>
          <a:solidFill>
            <a:schemeClr val="accent1">
              <a:lumMod val="20000"/>
              <a:lumOff val="80000"/>
            </a:schemeClr>
          </a:solidFill>
          <a:ln>
            <a:solidFill>
              <a:schemeClr val="tx2"/>
            </a:solidFill>
          </a:ln>
        </p:spPr>
        <p:txBody>
          <a:bodyPr wrap="square" rtlCol="0">
            <a:spAutoFit/>
          </a:bodyPr>
          <a:lstStyle/>
          <a:p>
            <a:r>
              <a:rPr lang="en-GB" sz="4000" dirty="0"/>
              <a:t>Alongside thinking about the use of pupil/student imagery on your websites, please have a look at this guidance about security minded communications – which links to the Martyn’s Law thinking and site security. Helpful to think about what is being shared publicly and what this information could be used for…</a:t>
            </a:r>
          </a:p>
        </p:txBody>
      </p:sp>
      <p:sp>
        <p:nvSpPr>
          <p:cNvPr id="8" name="TextBox 7">
            <a:extLst>
              <a:ext uri="{FF2B5EF4-FFF2-40B4-BE49-F238E27FC236}">
                <a16:creationId xmlns:a16="http://schemas.microsoft.com/office/drawing/2014/main" id="{80F21898-2F55-6D70-8554-D3976298039D}"/>
              </a:ext>
            </a:extLst>
          </p:cNvPr>
          <p:cNvSpPr txBox="1"/>
          <p:nvPr/>
        </p:nvSpPr>
        <p:spPr>
          <a:xfrm>
            <a:off x="13411200" y="6062133"/>
            <a:ext cx="8703733" cy="4154984"/>
          </a:xfrm>
          <a:prstGeom prst="rect">
            <a:avLst/>
          </a:prstGeom>
          <a:noFill/>
        </p:spPr>
        <p:txBody>
          <a:bodyPr wrap="square">
            <a:spAutoFit/>
          </a:bodyPr>
          <a:lstStyle/>
          <a:p>
            <a:r>
              <a:rPr lang="en-GB" sz="6600" dirty="0">
                <a:hlinkClick r:id="rId4"/>
              </a:rPr>
              <a:t>Security-Minded Communications guidance | Security Culture | NPSA</a:t>
            </a:r>
            <a:endParaRPr lang="en-GB" sz="6600" dirty="0"/>
          </a:p>
        </p:txBody>
      </p:sp>
    </p:spTree>
    <p:extLst>
      <p:ext uri="{BB962C8B-B14F-4D97-AF65-F5344CB8AC3E}">
        <p14:creationId xmlns:p14="http://schemas.microsoft.com/office/powerpoint/2010/main" val="10624616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4CB05-2E5F-3161-2042-82F6535D958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FB8FF36-417A-5578-2787-A45432D481C5}"/>
              </a:ext>
            </a:extLst>
          </p:cNvPr>
          <p:cNvPicPr>
            <a:picLocks noChangeAspect="1"/>
          </p:cNvPicPr>
          <p:nvPr/>
        </p:nvPicPr>
        <p:blipFill>
          <a:blip r:embed="rId3"/>
          <a:stretch>
            <a:fillRect/>
          </a:stretch>
        </p:blipFill>
        <p:spPr>
          <a:xfrm>
            <a:off x="1471860" y="609486"/>
            <a:ext cx="17366390" cy="7145979"/>
          </a:xfrm>
          <a:prstGeom prst="rect">
            <a:avLst/>
          </a:prstGeom>
          <a:ln>
            <a:solidFill>
              <a:srgbClr val="002060"/>
            </a:solidFill>
          </a:ln>
        </p:spPr>
      </p:pic>
      <p:sp>
        <p:nvSpPr>
          <p:cNvPr id="6" name="TextBox 5">
            <a:extLst>
              <a:ext uri="{FF2B5EF4-FFF2-40B4-BE49-F238E27FC236}">
                <a16:creationId xmlns:a16="http://schemas.microsoft.com/office/drawing/2014/main" id="{74C2634A-3277-C7D2-0AF9-946223FB634C}"/>
              </a:ext>
            </a:extLst>
          </p:cNvPr>
          <p:cNvSpPr txBox="1"/>
          <p:nvPr/>
        </p:nvSpPr>
        <p:spPr>
          <a:xfrm>
            <a:off x="963860" y="8331200"/>
            <a:ext cx="22268673" cy="3970318"/>
          </a:xfrm>
          <a:prstGeom prst="rect">
            <a:avLst/>
          </a:prstGeom>
          <a:noFill/>
        </p:spPr>
        <p:txBody>
          <a:bodyPr wrap="square" rtlCol="0">
            <a:spAutoFit/>
          </a:bodyPr>
          <a:lstStyle/>
          <a:p>
            <a:r>
              <a:rPr lang="en-GB" sz="3600" b="1"/>
              <a:t>NEW Guidance about publishing photographs of children online - (UKSIC) </a:t>
            </a:r>
            <a:endParaRPr lang="en-GB" sz="3600"/>
          </a:p>
          <a:p>
            <a:r>
              <a:rPr lang="en-GB" sz="3600"/>
              <a:t>Schools rightly want to celebrate the achievements of their pupils, and photographs are a natural part of that. But new guidance from the UK Safer Internet Centre sets out why that instinct now needs to be balanced carefully against an emerging safeguarding risk.</a:t>
            </a:r>
          </a:p>
          <a:p>
            <a:r>
              <a:rPr lang="en-GB" sz="3600"/>
              <a:t>The guidance follows a confirmed incident, reported to the Internet Watch Foundation by UK police, in which criminals harvested photographs from a secondary school's website, used AI tools to turn them into child sexual abuse material, and demanded money from the school with the threat of wider distribution.</a:t>
            </a:r>
            <a:endParaRPr lang="en-GB" sz="3600" dirty="0"/>
          </a:p>
        </p:txBody>
      </p:sp>
      <p:sp>
        <p:nvSpPr>
          <p:cNvPr id="8" name="TextBox 7">
            <a:extLst>
              <a:ext uri="{FF2B5EF4-FFF2-40B4-BE49-F238E27FC236}">
                <a16:creationId xmlns:a16="http://schemas.microsoft.com/office/drawing/2014/main" id="{3270D27C-DBA5-9CAE-5B14-DCAE3BC40532}"/>
              </a:ext>
            </a:extLst>
          </p:cNvPr>
          <p:cNvSpPr txBox="1"/>
          <p:nvPr/>
        </p:nvSpPr>
        <p:spPr>
          <a:xfrm>
            <a:off x="1862667" y="5873508"/>
            <a:ext cx="9719733" cy="1446550"/>
          </a:xfrm>
          <a:prstGeom prst="rect">
            <a:avLst/>
          </a:prstGeom>
          <a:noFill/>
        </p:spPr>
        <p:txBody>
          <a:bodyPr wrap="square">
            <a:spAutoFit/>
          </a:bodyPr>
          <a:lstStyle/>
          <a:p>
            <a:r>
              <a:rPr lang="en-GB" sz="4400" dirty="0">
                <a:hlinkClick r:id="rId4"/>
              </a:rPr>
              <a:t>Image guidance for education settings - UK Safer Internet Centre</a:t>
            </a:r>
            <a:endParaRPr lang="en-GB" sz="4400" dirty="0"/>
          </a:p>
        </p:txBody>
      </p:sp>
    </p:spTree>
    <p:extLst>
      <p:ext uri="{BB962C8B-B14F-4D97-AF65-F5344CB8AC3E}">
        <p14:creationId xmlns:p14="http://schemas.microsoft.com/office/powerpoint/2010/main" val="42242681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098C2-8DB7-4602-0707-CE4817C099E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C7BE784-5D65-F039-1C97-122CB9301068}"/>
              </a:ext>
            </a:extLst>
          </p:cNvPr>
          <p:cNvPicPr>
            <a:picLocks noChangeAspect="1"/>
          </p:cNvPicPr>
          <p:nvPr/>
        </p:nvPicPr>
        <p:blipFill>
          <a:blip r:embed="rId3"/>
          <a:stretch>
            <a:fillRect/>
          </a:stretch>
        </p:blipFill>
        <p:spPr>
          <a:xfrm>
            <a:off x="659409" y="461359"/>
            <a:ext cx="14309657" cy="7345624"/>
          </a:xfrm>
          <a:prstGeom prst="rect">
            <a:avLst/>
          </a:prstGeom>
        </p:spPr>
      </p:pic>
      <p:sp>
        <p:nvSpPr>
          <p:cNvPr id="4" name="TextBox 3">
            <a:extLst>
              <a:ext uri="{FF2B5EF4-FFF2-40B4-BE49-F238E27FC236}">
                <a16:creationId xmlns:a16="http://schemas.microsoft.com/office/drawing/2014/main" id="{0FBE68F7-CA94-7A49-8C72-3E003F993DEF}"/>
              </a:ext>
            </a:extLst>
          </p:cNvPr>
          <p:cNvSpPr txBox="1"/>
          <p:nvPr/>
        </p:nvSpPr>
        <p:spPr>
          <a:xfrm>
            <a:off x="659409" y="8432800"/>
            <a:ext cx="22369924" cy="2800767"/>
          </a:xfrm>
          <a:prstGeom prst="rect">
            <a:avLst/>
          </a:prstGeom>
          <a:noFill/>
        </p:spPr>
        <p:txBody>
          <a:bodyPr wrap="square" rtlCol="0">
            <a:spAutoFit/>
          </a:bodyPr>
          <a:lstStyle/>
          <a:p>
            <a:r>
              <a:rPr lang="en-GB" sz="4400"/>
              <a:t>Parenting today can feel overwhelming — especially when childhood looks so different from what we grew up with. There’s no manual, and it can be hard to keep up with the fast-changing digital world your child moves through every day. This guide aims to make those conversations easier and help you support your child with confidence.</a:t>
            </a:r>
            <a:endParaRPr lang="en-GB" sz="4400" dirty="0"/>
          </a:p>
        </p:txBody>
      </p:sp>
      <p:pic>
        <p:nvPicPr>
          <p:cNvPr id="6" name="Picture 5">
            <a:extLst>
              <a:ext uri="{FF2B5EF4-FFF2-40B4-BE49-F238E27FC236}">
                <a16:creationId xmlns:a16="http://schemas.microsoft.com/office/drawing/2014/main" id="{A1683A9D-438B-892C-877F-59E5C0E96BD1}"/>
              </a:ext>
            </a:extLst>
          </p:cNvPr>
          <p:cNvPicPr>
            <a:picLocks noChangeAspect="1"/>
          </p:cNvPicPr>
          <p:nvPr/>
        </p:nvPicPr>
        <p:blipFill>
          <a:blip r:embed="rId4"/>
          <a:stretch>
            <a:fillRect/>
          </a:stretch>
        </p:blipFill>
        <p:spPr>
          <a:xfrm>
            <a:off x="15371419" y="570985"/>
            <a:ext cx="7657914" cy="4792166"/>
          </a:xfrm>
          <a:prstGeom prst="rect">
            <a:avLst/>
          </a:prstGeom>
        </p:spPr>
      </p:pic>
      <p:sp>
        <p:nvSpPr>
          <p:cNvPr id="8" name="TextBox 7">
            <a:extLst>
              <a:ext uri="{FF2B5EF4-FFF2-40B4-BE49-F238E27FC236}">
                <a16:creationId xmlns:a16="http://schemas.microsoft.com/office/drawing/2014/main" id="{83ABC6E6-7B71-AB69-E0FE-B5713D4C0788}"/>
              </a:ext>
            </a:extLst>
          </p:cNvPr>
          <p:cNvSpPr txBox="1"/>
          <p:nvPr/>
        </p:nvSpPr>
        <p:spPr>
          <a:xfrm>
            <a:off x="845873" y="11504500"/>
            <a:ext cx="22690666" cy="1323439"/>
          </a:xfrm>
          <a:prstGeom prst="rect">
            <a:avLst/>
          </a:prstGeom>
          <a:noFill/>
        </p:spPr>
        <p:txBody>
          <a:bodyPr wrap="square">
            <a:spAutoFit/>
          </a:bodyPr>
          <a:lstStyle/>
          <a:p>
            <a:r>
              <a:rPr lang="en-GB" sz="4000" dirty="0">
                <a:hlinkClick r:id="rId5"/>
              </a:rPr>
              <a:t>'What I wish my parents or carers knew…': A guide for parents and carers on managing children’s digital lives | Children's Commissioner for England</a:t>
            </a:r>
            <a:endParaRPr lang="en-GB" sz="4000" dirty="0"/>
          </a:p>
        </p:txBody>
      </p:sp>
    </p:spTree>
    <p:extLst>
      <p:ext uri="{BB962C8B-B14F-4D97-AF65-F5344CB8AC3E}">
        <p14:creationId xmlns:p14="http://schemas.microsoft.com/office/powerpoint/2010/main" val="25197352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83483FC-F5AB-C92E-D4A8-7B4A19AC60EA}"/>
              </a:ext>
            </a:extLst>
          </p:cNvPr>
          <p:cNvPicPr>
            <a:picLocks noChangeAspect="1"/>
          </p:cNvPicPr>
          <p:nvPr/>
        </p:nvPicPr>
        <p:blipFill>
          <a:blip r:embed="rId3"/>
          <a:srcRect b="15237"/>
          <a:stretch>
            <a:fillRect/>
          </a:stretch>
        </p:blipFill>
        <p:spPr>
          <a:xfrm>
            <a:off x="653072" y="177325"/>
            <a:ext cx="12859729" cy="6063198"/>
          </a:xfrm>
          <a:prstGeom prst="rect">
            <a:avLst/>
          </a:prstGeom>
        </p:spPr>
      </p:pic>
      <p:sp>
        <p:nvSpPr>
          <p:cNvPr id="4" name="TextBox 3">
            <a:extLst>
              <a:ext uri="{FF2B5EF4-FFF2-40B4-BE49-F238E27FC236}">
                <a16:creationId xmlns:a16="http://schemas.microsoft.com/office/drawing/2014/main" id="{9D54306D-01A2-C1FC-6F45-2884FC91A2BA}"/>
              </a:ext>
            </a:extLst>
          </p:cNvPr>
          <p:cNvSpPr txBox="1"/>
          <p:nvPr/>
        </p:nvSpPr>
        <p:spPr>
          <a:xfrm>
            <a:off x="354806" y="6858000"/>
            <a:ext cx="23672800" cy="6063198"/>
          </a:xfrm>
          <a:prstGeom prst="rect">
            <a:avLst/>
          </a:prstGeom>
          <a:solidFill>
            <a:schemeClr val="accent1">
              <a:lumMod val="20000"/>
              <a:lumOff val="80000"/>
            </a:schemeClr>
          </a:solidFill>
        </p:spPr>
        <p:txBody>
          <a:bodyPr wrap="square" rtlCol="0">
            <a:spAutoFit/>
          </a:bodyPr>
          <a:lstStyle/>
          <a:p>
            <a:r>
              <a:rPr lang="en-GB" sz="3600" dirty="0"/>
              <a:t>Helpful and short article about Pinterest (and the like) and it’s use for social messaging. The article provides tips – such as: </a:t>
            </a:r>
          </a:p>
          <a:p>
            <a:pPr fontAlgn="base"/>
            <a:r>
              <a:rPr lang="en-GB" sz="4000" dirty="0"/>
              <a:t>For parents and caregivers, this highlights an important point. It is no longer enough to ask, “What app is my child using?” A more helpful question is, “What can this app do?”</a:t>
            </a:r>
          </a:p>
          <a:p>
            <a:pPr fontAlgn="base"/>
            <a:r>
              <a:rPr lang="en-GB" sz="4000" dirty="0"/>
              <a:t>Does it allow private messaging?</a:t>
            </a:r>
          </a:p>
          <a:p>
            <a:pPr fontAlgn="base"/>
            <a:r>
              <a:rPr lang="en-GB" sz="4000" dirty="0"/>
              <a:t>Can users connect with people they don’t know?</a:t>
            </a:r>
          </a:p>
          <a:p>
            <a:pPr fontAlgn="base"/>
            <a:r>
              <a:rPr lang="en-GB" sz="4000" dirty="0"/>
              <a:t>Are there community spaces where conversations happen?</a:t>
            </a:r>
          </a:p>
          <a:p>
            <a:pPr fontAlgn="base"/>
            <a:r>
              <a:rPr lang="en-GB" sz="4000" dirty="0"/>
              <a:t>These are the kinds of questions that help uncover the true environment your child is navigating. Google can be a great ally here; just Google, “Does (name the app) allows for messaging between users.”</a:t>
            </a:r>
          </a:p>
          <a:p>
            <a:endParaRPr lang="en-GB" sz="3600" dirty="0"/>
          </a:p>
        </p:txBody>
      </p:sp>
      <p:sp>
        <p:nvSpPr>
          <p:cNvPr id="6" name="TextBox 5">
            <a:extLst>
              <a:ext uri="{FF2B5EF4-FFF2-40B4-BE49-F238E27FC236}">
                <a16:creationId xmlns:a16="http://schemas.microsoft.com/office/drawing/2014/main" id="{63AE50A8-7B5F-880D-29D5-99DB3A49F196}"/>
              </a:ext>
            </a:extLst>
          </p:cNvPr>
          <p:cNvSpPr txBox="1"/>
          <p:nvPr/>
        </p:nvSpPr>
        <p:spPr>
          <a:xfrm>
            <a:off x="16018933" y="1288534"/>
            <a:ext cx="6163734" cy="3416320"/>
          </a:xfrm>
          <a:prstGeom prst="rect">
            <a:avLst/>
          </a:prstGeom>
          <a:noFill/>
        </p:spPr>
        <p:txBody>
          <a:bodyPr wrap="square">
            <a:spAutoFit/>
          </a:bodyPr>
          <a:lstStyle/>
          <a:p>
            <a:r>
              <a:rPr lang="en-GB" sz="5400" dirty="0">
                <a:hlinkClick r:id="rId4"/>
              </a:rPr>
              <a:t>What Parents Didn’t Know About Pinterest Matters for All Caregivers</a:t>
            </a:r>
            <a:endParaRPr lang="en-GB" sz="5400" dirty="0"/>
          </a:p>
        </p:txBody>
      </p:sp>
    </p:spTree>
    <p:extLst>
      <p:ext uri="{BB962C8B-B14F-4D97-AF65-F5344CB8AC3E}">
        <p14:creationId xmlns:p14="http://schemas.microsoft.com/office/powerpoint/2010/main" val="35374569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7371D0-FCDD-6672-A8C5-CF5ECF62031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33129F4-F513-18E7-D933-1EF94D6D8B00}"/>
              </a:ext>
            </a:extLst>
          </p:cNvPr>
          <p:cNvPicPr>
            <a:picLocks noChangeAspect="1"/>
          </p:cNvPicPr>
          <p:nvPr/>
        </p:nvPicPr>
        <p:blipFill>
          <a:blip r:embed="rId3"/>
          <a:stretch>
            <a:fillRect/>
          </a:stretch>
        </p:blipFill>
        <p:spPr>
          <a:xfrm>
            <a:off x="4732830" y="201460"/>
            <a:ext cx="16095169" cy="7438649"/>
          </a:xfrm>
          <a:prstGeom prst="rect">
            <a:avLst/>
          </a:prstGeom>
        </p:spPr>
      </p:pic>
      <p:sp>
        <p:nvSpPr>
          <p:cNvPr id="5" name="TextBox 4">
            <a:extLst>
              <a:ext uri="{FF2B5EF4-FFF2-40B4-BE49-F238E27FC236}">
                <a16:creationId xmlns:a16="http://schemas.microsoft.com/office/drawing/2014/main" id="{EE9F6475-388C-D88C-BDC1-7A0E71071045}"/>
              </a:ext>
            </a:extLst>
          </p:cNvPr>
          <p:cNvSpPr txBox="1"/>
          <p:nvPr/>
        </p:nvSpPr>
        <p:spPr>
          <a:xfrm>
            <a:off x="508001" y="7976612"/>
            <a:ext cx="12192000" cy="584775"/>
          </a:xfrm>
          <a:prstGeom prst="rect">
            <a:avLst/>
          </a:prstGeom>
          <a:noFill/>
        </p:spPr>
        <p:txBody>
          <a:bodyPr wrap="square">
            <a:spAutoFit/>
          </a:bodyPr>
          <a:lstStyle/>
          <a:p>
            <a:r>
              <a:rPr lang="en-GB" sz="3200" dirty="0">
                <a:hlinkClick r:id="rId4"/>
              </a:rPr>
              <a:t>Baby and toddler screen time guidance - Best Start in Life</a:t>
            </a:r>
            <a:endParaRPr lang="en-GB" sz="3200" dirty="0"/>
          </a:p>
        </p:txBody>
      </p:sp>
      <p:sp>
        <p:nvSpPr>
          <p:cNvPr id="6" name="TextBox 5">
            <a:extLst>
              <a:ext uri="{FF2B5EF4-FFF2-40B4-BE49-F238E27FC236}">
                <a16:creationId xmlns:a16="http://schemas.microsoft.com/office/drawing/2014/main" id="{4761F8A3-3AD7-D4F1-F52E-4B7DCE983853}"/>
              </a:ext>
            </a:extLst>
          </p:cNvPr>
          <p:cNvSpPr txBox="1"/>
          <p:nvPr/>
        </p:nvSpPr>
        <p:spPr>
          <a:xfrm>
            <a:off x="508001" y="8897890"/>
            <a:ext cx="22656800" cy="4031873"/>
          </a:xfrm>
          <a:prstGeom prst="rect">
            <a:avLst/>
          </a:prstGeom>
          <a:noFill/>
        </p:spPr>
        <p:txBody>
          <a:bodyPr wrap="square" rtlCol="0">
            <a:spAutoFit/>
          </a:bodyPr>
          <a:lstStyle/>
          <a:p>
            <a:r>
              <a:rPr lang="en-GB" sz="3200" dirty="0"/>
              <a:t>The Department for Education (DfE) has published findings from an independent report reviewing evidence on the effects of screen use by children under 5-years-old. The Early Years Screen Time Advisory Group report draws on a review of scientific literature and discussions with parents, carers, children and professionals. It acknowledges that current research on the harms and benefits of screen use in young children is limited and often low quality. Key findings and recommendations include: responsive interaction between parents and children when using screens can prevent harms and promote development for young children; time matters and parents should remain cautious about screen use in young children; and what children are viewing is important in determining whether screen use brings harms or benefits. New government guidance on screen time use by under 5s has also been published to help families shape healthy screen time habits.</a:t>
            </a:r>
          </a:p>
        </p:txBody>
      </p:sp>
    </p:spTree>
    <p:extLst>
      <p:ext uri="{BB962C8B-B14F-4D97-AF65-F5344CB8AC3E}">
        <p14:creationId xmlns:p14="http://schemas.microsoft.com/office/powerpoint/2010/main" val="30540283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DFBB8-8065-8654-CF8E-7C41456C56A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93A2CF3-1181-1ACF-2F05-5444E8FDC761}"/>
              </a:ext>
            </a:extLst>
          </p:cNvPr>
          <p:cNvPicPr>
            <a:picLocks noChangeAspect="1"/>
          </p:cNvPicPr>
          <p:nvPr/>
        </p:nvPicPr>
        <p:blipFill>
          <a:blip r:embed="rId3"/>
          <a:stretch>
            <a:fillRect/>
          </a:stretch>
        </p:blipFill>
        <p:spPr>
          <a:xfrm>
            <a:off x="603351" y="495176"/>
            <a:ext cx="10747932" cy="8005357"/>
          </a:xfrm>
          <a:prstGeom prst="rect">
            <a:avLst/>
          </a:prstGeom>
        </p:spPr>
      </p:pic>
      <p:sp>
        <p:nvSpPr>
          <p:cNvPr id="4" name="TextBox 3">
            <a:extLst>
              <a:ext uri="{FF2B5EF4-FFF2-40B4-BE49-F238E27FC236}">
                <a16:creationId xmlns:a16="http://schemas.microsoft.com/office/drawing/2014/main" id="{273EF601-0DEE-8BCC-D042-795EB7DC9E9E}"/>
              </a:ext>
            </a:extLst>
          </p:cNvPr>
          <p:cNvSpPr txBox="1"/>
          <p:nvPr/>
        </p:nvSpPr>
        <p:spPr>
          <a:xfrm>
            <a:off x="12586202" y="799976"/>
            <a:ext cx="10747932" cy="11172289"/>
          </a:xfrm>
          <a:prstGeom prst="rect">
            <a:avLst/>
          </a:prstGeom>
          <a:noFill/>
        </p:spPr>
        <p:txBody>
          <a:bodyPr wrap="square" rtlCol="0">
            <a:spAutoFit/>
          </a:bodyPr>
          <a:lstStyle/>
          <a:p>
            <a:r>
              <a:rPr lang="en-GB" sz="3600" dirty="0"/>
              <a:t>Internet Matters has published a report evaluating the impact of the Online Safety Act from the perspective of children and parents. Based on surveys and focus groups with children aged 9-16 -years-old and their parents, the report explores whether the Act has helped to make children in the UK safer online. It finds early evidence of progress with positive changes including families seeing more visible safety features and age checks becoming more common. However, the report also finds that children are continuing to encounter harmful content; age verification is widely seen as easy to bypass; and many of the issues most important to families, such as managing the amount of time children spend online and the risks of AI, remain unaddressed. Families in the study agreed that stronger action to keep children safe online is needed and that more should be done by government and platforms.</a:t>
            </a:r>
          </a:p>
          <a:p>
            <a:endParaRPr lang="en-GB" sz="3600" dirty="0"/>
          </a:p>
        </p:txBody>
      </p:sp>
      <p:sp>
        <p:nvSpPr>
          <p:cNvPr id="6" name="TextBox 5">
            <a:extLst>
              <a:ext uri="{FF2B5EF4-FFF2-40B4-BE49-F238E27FC236}">
                <a16:creationId xmlns:a16="http://schemas.microsoft.com/office/drawing/2014/main" id="{0A95F2FE-7EF5-52B3-D766-5C590600BE3B}"/>
              </a:ext>
            </a:extLst>
          </p:cNvPr>
          <p:cNvSpPr txBox="1"/>
          <p:nvPr/>
        </p:nvSpPr>
        <p:spPr>
          <a:xfrm>
            <a:off x="603351" y="9213334"/>
            <a:ext cx="10437182" cy="2862322"/>
          </a:xfrm>
          <a:prstGeom prst="rect">
            <a:avLst/>
          </a:prstGeom>
          <a:noFill/>
        </p:spPr>
        <p:txBody>
          <a:bodyPr wrap="square">
            <a:spAutoFit/>
          </a:bodyPr>
          <a:lstStyle/>
          <a:p>
            <a:r>
              <a:rPr lang="en-GB" sz="6000" dirty="0">
                <a:hlinkClick r:id="rId4"/>
              </a:rPr>
              <a:t>The Online Safety Act: Are children safer online? | Internet Matters</a:t>
            </a:r>
            <a:endParaRPr lang="en-GB" sz="6000" dirty="0"/>
          </a:p>
        </p:txBody>
      </p:sp>
    </p:spTree>
    <p:extLst>
      <p:ext uri="{BB962C8B-B14F-4D97-AF65-F5344CB8AC3E}">
        <p14:creationId xmlns:p14="http://schemas.microsoft.com/office/powerpoint/2010/main" val="24338864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ABD34-A5BA-7E39-064B-1291392291B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0D3EBEB-B9FA-4B4E-13C2-946453362459}"/>
              </a:ext>
            </a:extLst>
          </p:cNvPr>
          <p:cNvPicPr>
            <a:picLocks noChangeAspect="1"/>
          </p:cNvPicPr>
          <p:nvPr/>
        </p:nvPicPr>
        <p:blipFill>
          <a:blip r:embed="rId3"/>
          <a:stretch>
            <a:fillRect/>
          </a:stretch>
        </p:blipFill>
        <p:spPr>
          <a:xfrm>
            <a:off x="745081" y="878306"/>
            <a:ext cx="14427185" cy="6414184"/>
          </a:xfrm>
          <a:prstGeom prst="rect">
            <a:avLst/>
          </a:prstGeom>
        </p:spPr>
      </p:pic>
      <p:sp>
        <p:nvSpPr>
          <p:cNvPr id="4" name="TextBox 3">
            <a:extLst>
              <a:ext uri="{FF2B5EF4-FFF2-40B4-BE49-F238E27FC236}">
                <a16:creationId xmlns:a16="http://schemas.microsoft.com/office/drawing/2014/main" id="{8D73FF87-0555-91AE-F53F-F2FC304BABFD}"/>
              </a:ext>
            </a:extLst>
          </p:cNvPr>
          <p:cNvSpPr txBox="1"/>
          <p:nvPr/>
        </p:nvSpPr>
        <p:spPr>
          <a:xfrm>
            <a:off x="1320800" y="7789333"/>
            <a:ext cx="21437600" cy="4524315"/>
          </a:xfrm>
          <a:prstGeom prst="rect">
            <a:avLst/>
          </a:prstGeom>
          <a:noFill/>
        </p:spPr>
        <p:txBody>
          <a:bodyPr wrap="square" rtlCol="0">
            <a:spAutoFit/>
          </a:bodyPr>
          <a:lstStyle/>
          <a:p>
            <a:r>
              <a:rPr lang="en-GB" sz="3600"/>
              <a:t>The Guardian has published a news story on child criminal exploitation involving girls and young women featuring data and insights from Catch22, a charity providing support services to young people exploited by county lines and criminal gangs. Data from the Catch22 support service found girls and young women formed 22% of their caseload in 2025, up from 15% the previous year. The news story outlines key ways in which girls become involved in child criminal exploitation and county lines. This can take place through the “boyfriend model” as well as being groomed via social media platforms. The news story also explores factors that may make children vulnerable to this type of abuse and makes calls for specialist mental health aftercare support.</a:t>
            </a:r>
            <a:endParaRPr lang="en-GB" sz="3600" dirty="0"/>
          </a:p>
        </p:txBody>
      </p:sp>
      <p:sp>
        <p:nvSpPr>
          <p:cNvPr id="6" name="TextBox 5">
            <a:extLst>
              <a:ext uri="{FF2B5EF4-FFF2-40B4-BE49-F238E27FC236}">
                <a16:creationId xmlns:a16="http://schemas.microsoft.com/office/drawing/2014/main" id="{7CCCC2F9-B601-7DC4-BE83-934C509DEF7F}"/>
              </a:ext>
            </a:extLst>
          </p:cNvPr>
          <p:cNvSpPr txBox="1"/>
          <p:nvPr/>
        </p:nvSpPr>
        <p:spPr>
          <a:xfrm>
            <a:off x="12039600" y="4355425"/>
            <a:ext cx="12192000" cy="2123658"/>
          </a:xfrm>
          <a:prstGeom prst="rect">
            <a:avLst/>
          </a:prstGeom>
          <a:noFill/>
        </p:spPr>
        <p:txBody>
          <a:bodyPr wrap="square">
            <a:spAutoFit/>
          </a:bodyPr>
          <a:lstStyle/>
          <a:p>
            <a:r>
              <a:rPr lang="en-GB" sz="4400" dirty="0">
                <a:hlinkClick r:id="rId4"/>
              </a:rPr>
              <a:t>Rise in number of girls being identified as victims in county lines exploitation, data shows | County lines | The Guardian</a:t>
            </a:r>
            <a:endParaRPr lang="en-GB" sz="4400" dirty="0"/>
          </a:p>
        </p:txBody>
      </p:sp>
    </p:spTree>
    <p:extLst>
      <p:ext uri="{BB962C8B-B14F-4D97-AF65-F5344CB8AC3E}">
        <p14:creationId xmlns:p14="http://schemas.microsoft.com/office/powerpoint/2010/main" val="2225017950"/>
      </p:ext>
    </p:extLst>
  </p:cSld>
  <p:clrMapOvr>
    <a:masterClrMapping/>
  </p:clrMapOvr>
</p:sld>
</file>

<file path=ppt/theme/theme1.xml><?xml version="1.0" encoding="utf-8"?>
<a:theme xmlns:a="http://schemas.openxmlformats.org/drawingml/2006/main" name="Services background">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mprovement-advisory-service-powerpoint-template - JWW" id="{66B04809-AE06-4AEB-BA38-A855E93A0464}" vid="{50C21830-0C6E-47F4-83A2-642FD0D0273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TaxCatchAll xmlns="c5dbf80e-f509-45f6-9fe5-406e3eefabbb" xsi:nil="true"/>
    <_dlc_DocId xmlns="d0393e64-3c0e-487f-804d-ccdf56bf1631">NX2CHFJHQK4R-1350286470-25</_dlc_DocId>
    <_dlc_DocIdUrl xmlns="d0393e64-3c0e-487f-804d-ccdf56bf1631">
      <Url>https://hants.sharepoint.com/sites/HIAS8251/_layouts/15/DocIdRedir.aspx?ID=NX2CHFJHQK4R-1350286470-25</Url>
      <Description>NX2CHFJHQK4R-1350286470-25</Description>
    </_dlc_DocIdUrl>
    <lcf76f155ced4ddcb4097134ff3c332f xmlns="1e1c1808-369b-40d7-9886-afbc5f49b136">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40DBD7A0811954987FF7A3EA9983527" ma:contentTypeVersion="11" ma:contentTypeDescription="Create a new document." ma:contentTypeScope="" ma:versionID="223106e8fd2b7d8c3bb21f66b7edcff3">
  <xsd:schema xmlns:xsd="http://www.w3.org/2001/XMLSchema" xmlns:xs="http://www.w3.org/2001/XMLSchema" xmlns:p="http://schemas.microsoft.com/office/2006/metadata/properties" xmlns:ns2="d0393e64-3c0e-487f-804d-ccdf56bf1631" xmlns:ns3="1e1c1808-369b-40d7-9886-afbc5f49b136" xmlns:ns4="c5dbf80e-f509-45f6-9fe5-406e3eefabbb" targetNamespace="http://schemas.microsoft.com/office/2006/metadata/properties" ma:root="true" ma:fieldsID="3d79a92bcedbab59df636a5711186f38" ns2:_="" ns3:_="" ns4:_="">
    <xsd:import namespace="d0393e64-3c0e-487f-804d-ccdf56bf1631"/>
    <xsd:import namespace="1e1c1808-369b-40d7-9886-afbc5f49b136"/>
    <xsd:import namespace="c5dbf80e-f509-45f6-9fe5-406e3eefabbb"/>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SearchProperties" minOccurs="0"/>
                <xsd:element ref="ns3:MediaServiceObjectDetectorVersions" minOccurs="0"/>
                <xsd:element ref="ns3:lcf76f155ced4ddcb4097134ff3c332f" minOccurs="0"/>
                <xsd:element ref="ns4:TaxCatchAll" minOccurs="0"/>
                <xsd:element ref="ns3:MediaServiceDateTake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393e64-3c0e-487f-804d-ccdf56bf1631"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e1c1808-369b-40d7-9886-afbc5f49b13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3c5dbf34-c73a-430c-9290-9174ad787734"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5dbf80e-f509-45f6-9fe5-406e3eefabbb"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3001cd6a-e120-4422-8492-e0258bd4b4d8}" ma:internalName="TaxCatchAll" ma:showField="CatchAllData" ma:web="d0393e64-3c0e-487f-804d-ccdf56bf163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81FB3A6-241D-4E8D-B5EE-1C7F61AD8456}">
  <ds:schemaRefs>
    <ds:schemaRef ds:uri="http://schemas.microsoft.com/sharepoint/events"/>
  </ds:schemaRefs>
</ds:datastoreItem>
</file>

<file path=customXml/itemProps2.xml><?xml version="1.0" encoding="utf-8"?>
<ds:datastoreItem xmlns:ds="http://schemas.openxmlformats.org/officeDocument/2006/customXml" ds:itemID="{7EB60EA4-7D52-49C9-B8C9-8A7584A1B65E}">
  <ds:schemaRefs>
    <ds:schemaRef ds:uri="d0393e64-3c0e-487f-804d-ccdf56bf1631"/>
    <ds:schemaRef ds:uri="http://purl.org/dc/terms/"/>
    <ds:schemaRef ds:uri="http://purl.org/dc/elements/1.1/"/>
    <ds:schemaRef ds:uri="http://schemas.openxmlformats.org/package/2006/metadata/core-properties"/>
    <ds:schemaRef ds:uri="http://schemas.microsoft.com/office/2006/metadata/properties"/>
    <ds:schemaRef ds:uri="http://schemas.microsoft.com/office/2006/documentManagement/types"/>
    <ds:schemaRef ds:uri="c5dbf80e-f509-45f6-9fe5-406e3eefabbb"/>
    <ds:schemaRef ds:uri="http://purl.org/dc/dcmitype/"/>
    <ds:schemaRef ds:uri="http://schemas.microsoft.com/office/infopath/2007/PartnerControls"/>
    <ds:schemaRef ds:uri="1e1c1808-369b-40d7-9886-afbc5f49b136"/>
    <ds:schemaRef ds:uri="http://www.w3.org/XML/1998/namespace"/>
  </ds:schemaRefs>
</ds:datastoreItem>
</file>

<file path=customXml/itemProps3.xml><?xml version="1.0" encoding="utf-8"?>
<ds:datastoreItem xmlns:ds="http://schemas.openxmlformats.org/officeDocument/2006/customXml" ds:itemID="{9FAD1580-27FC-46B9-B435-891B95D4DB5A}">
  <ds:schemaRefs>
    <ds:schemaRef ds:uri="1e1c1808-369b-40d7-9886-afbc5f49b136"/>
    <ds:schemaRef ds:uri="c5dbf80e-f509-45f6-9fe5-406e3eefabbb"/>
    <ds:schemaRef ds:uri="d0393e64-3c0e-487f-804d-ccdf56bf163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026CCDC6-ACD1-43F6-8F4F-21E835B3CA3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10377</TotalTime>
  <Words>4832</Words>
  <Application>Microsoft Office PowerPoint</Application>
  <PresentationFormat>Custom</PresentationFormat>
  <Paragraphs>264</Paragraphs>
  <Slides>38</Slides>
  <Notes>37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38</vt:i4>
      </vt:variant>
    </vt:vector>
  </HeadingPairs>
  <TitlesOfParts>
    <vt:vector size="44" baseType="lpstr">
      <vt:lpstr>Aptos</vt:lpstr>
      <vt:lpstr>Arial</vt:lpstr>
      <vt:lpstr>Comic Sans MS</vt:lpstr>
      <vt:lpstr>Roboto</vt:lpstr>
      <vt:lpstr>Wingdings</vt:lpstr>
      <vt:lpstr>Services background</vt:lpstr>
      <vt:lpstr>Safeguarding: June update</vt:lpstr>
      <vt:lpstr>  </vt:lpstr>
      <vt:lpstr>PowerPoint Presentation</vt:lpstr>
      <vt:lpstr>EMAIL ADDRESSES</vt:lpstr>
      <vt:lpstr>DSL Conference – get booked!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HIAS</dc:creator>
  <cp:lastModifiedBy>Pritchard, Cindy</cp:lastModifiedBy>
  <cp:revision>4</cp:revision>
  <dcterms:created xsi:type="dcterms:W3CDTF">2023-04-27T13:13:25Z</dcterms:created>
  <dcterms:modified xsi:type="dcterms:W3CDTF">2026-05-18T13:15:57Z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0x010100A40DBD7A0811954987FF7A3EA9983527</vt:lpwstr>
  </property>
  <property fmtid="{D5CDD505-2E9C-101B-9397-08002B2CF9AE}" pid="3" name="_dlc_DocIdItemGuid">
    <vt:lpwstr>36c27f2d-84a4-4157-9ca6-2a19f87c957a</vt:lpwstr>
  </property>
  <property fmtid="{D5CDD505-2E9C-101B-9397-08002B2CF9AE}" pid="4" name="MediaServiceImageTags">
    <vt:lpwstr/>
  </property>
</Properties>
</file>