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4" r:id="rId5"/>
  </p:sldMasterIdLst>
  <p:notesMasterIdLst>
    <p:notesMasterId r:id="rId41"/>
  </p:notesMasterIdLst>
  <p:sldIdLst>
    <p:sldId id="256" r:id="rId6"/>
    <p:sldId id="1454" r:id="rId7"/>
    <p:sldId id="1557" r:id="rId8"/>
    <p:sldId id="1391" r:id="rId9"/>
    <p:sldId id="1423" r:id="rId10"/>
    <p:sldId id="1389" r:id="rId11"/>
    <p:sldId id="1394" r:id="rId12"/>
    <p:sldId id="1556" r:id="rId13"/>
    <p:sldId id="1453" r:id="rId14"/>
    <p:sldId id="1430" r:id="rId15"/>
    <p:sldId id="1452" r:id="rId16"/>
    <p:sldId id="1439" r:id="rId17"/>
    <p:sldId id="1429" r:id="rId18"/>
    <p:sldId id="1395" r:id="rId19"/>
    <p:sldId id="1455" r:id="rId20"/>
    <p:sldId id="1447" r:id="rId21"/>
    <p:sldId id="1424" r:id="rId22"/>
    <p:sldId id="1558" r:id="rId23"/>
    <p:sldId id="1450" r:id="rId24"/>
    <p:sldId id="1451" r:id="rId25"/>
    <p:sldId id="1433" r:id="rId26"/>
    <p:sldId id="268" r:id="rId27"/>
    <p:sldId id="1435" r:id="rId28"/>
    <p:sldId id="1427" r:id="rId29"/>
    <p:sldId id="266" r:id="rId30"/>
    <p:sldId id="1438" r:id="rId31"/>
    <p:sldId id="1436" r:id="rId32"/>
    <p:sldId id="1428" r:id="rId33"/>
    <p:sldId id="1401" r:id="rId34"/>
    <p:sldId id="1449" r:id="rId35"/>
    <p:sldId id="1448" r:id="rId36"/>
    <p:sldId id="270" r:id="rId37"/>
    <p:sldId id="269" r:id="rId38"/>
    <p:sldId id="1437" r:id="rId39"/>
    <p:sldId id="1440" r:id="rId40"/>
  </p:sldIdLst>
  <p:sldSz cx="24382413"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50" userDrawn="1">
          <p15:clr>
            <a:srgbClr val="A4A3A4"/>
          </p15:clr>
        </p15:guide>
        <p15:guide id="2" pos="853" userDrawn="1">
          <p15:clr>
            <a:srgbClr val="A4A3A4"/>
          </p15:clr>
        </p15:guide>
        <p15:guide id="3" pos="14483" userDrawn="1">
          <p15:clr>
            <a:srgbClr val="A4A3A4"/>
          </p15:clr>
        </p15:guide>
        <p15:guide id="4" orient="horz" pos="7767" userDrawn="1">
          <p15:clr>
            <a:srgbClr val="A4A3A4"/>
          </p15:clr>
        </p15:guide>
        <p15:guide id="5" pos="1556" userDrawn="1">
          <p15:clr>
            <a:srgbClr val="A4A3A4"/>
          </p15:clr>
        </p15:guide>
        <p15:guide id="6" pos="2032" userDrawn="1">
          <p15:clr>
            <a:srgbClr val="A4A3A4"/>
          </p15:clr>
        </p15:guide>
        <p15:guide id="7" pos="6728" userDrawn="1">
          <p15:clr>
            <a:srgbClr val="A4A3A4"/>
          </p15:clr>
        </p15:guide>
        <p15:guide id="8" pos="6296" userDrawn="1">
          <p15:clr>
            <a:srgbClr val="A4A3A4"/>
          </p15:clr>
        </p15:guide>
        <p15:guide id="9" pos="5548" userDrawn="1">
          <p15:clr>
            <a:srgbClr val="A4A3A4"/>
          </p15:clr>
        </p15:guide>
        <p15:guide id="10" pos="5117" userDrawn="1">
          <p15:clr>
            <a:srgbClr val="A4A3A4"/>
          </p15:clr>
        </p15:guide>
        <p15:guide id="11" pos="4346" userDrawn="1">
          <p15:clr>
            <a:srgbClr val="A4A3A4"/>
          </p15:clr>
        </p15:guide>
        <p15:guide id="12" pos="2758" userDrawn="1">
          <p15:clr>
            <a:srgbClr val="A4A3A4"/>
          </p15:clr>
        </p15:guide>
        <p15:guide id="13" pos="3212" userDrawn="1">
          <p15:clr>
            <a:srgbClr val="A4A3A4"/>
          </p15:clr>
        </p15:guide>
        <p15:guide id="14" pos="3914" userDrawn="1">
          <p15:clr>
            <a:srgbClr val="A4A3A4"/>
          </p15:clr>
        </p15:guide>
        <p15:guide id="15" pos="9789" userDrawn="1">
          <p15:clr>
            <a:srgbClr val="A4A3A4"/>
          </p15:clr>
        </p15:guide>
        <p15:guide id="16" pos="9063" userDrawn="1">
          <p15:clr>
            <a:srgbClr val="A4A3A4"/>
          </p15:clr>
        </p15:guide>
        <p15:guide id="17" pos="8631" userDrawn="1">
          <p15:clr>
            <a:srgbClr val="A4A3A4"/>
          </p15:clr>
        </p15:guide>
        <p15:guide id="18" pos="7453" userDrawn="1">
          <p15:clr>
            <a:srgbClr val="A4A3A4"/>
          </p15:clr>
        </p15:guide>
        <p15:guide id="19" pos="7883" userDrawn="1">
          <p15:clr>
            <a:srgbClr val="A4A3A4"/>
          </p15:clr>
        </p15:guide>
        <p15:guide id="20" pos="10242" userDrawn="1">
          <p15:clr>
            <a:srgbClr val="A4A3A4"/>
          </p15:clr>
        </p15:guide>
        <p15:guide id="21" pos="11399" userDrawn="1">
          <p15:clr>
            <a:srgbClr val="A4A3A4"/>
          </p15:clr>
        </p15:guide>
        <p15:guide id="22" pos="10969" userDrawn="1">
          <p15:clr>
            <a:srgbClr val="A4A3A4"/>
          </p15:clr>
        </p15:guide>
        <p15:guide id="23" pos="12125" userDrawn="1">
          <p15:clr>
            <a:srgbClr val="A4A3A4"/>
          </p15:clr>
        </p15:guide>
        <p15:guide id="24" pos="12557" userDrawn="1">
          <p15:clr>
            <a:srgbClr val="A4A3A4"/>
          </p15:clr>
        </p15:guide>
        <p15:guide id="25" pos="13327" userDrawn="1">
          <p15:clr>
            <a:srgbClr val="A4A3A4"/>
          </p15:clr>
        </p15:guide>
        <p15:guide id="26" pos="13758" userDrawn="1">
          <p15:clr>
            <a:srgbClr val="A4A3A4"/>
          </p15:clr>
        </p15:guide>
        <p15:guide id="27" orient="horz" pos="216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3"/>
    <a:srgbClr val="08314C"/>
    <a:srgbClr val="E40520"/>
    <a:srgbClr val="429AD6"/>
    <a:srgbClr val="8A358C"/>
    <a:srgbClr val="7F14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EC0464-98F6-4C3F-9A9D-C012C433F8CA}" v="112" dt="2025-09-11T16:32:36.0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273" autoAdjust="0"/>
    <p:restoredTop sz="62678" autoAdjust="0"/>
  </p:normalViewPr>
  <p:slideViewPr>
    <p:cSldViewPr snapToGrid="0">
      <p:cViewPr varScale="1">
        <p:scale>
          <a:sx n="20" d="100"/>
          <a:sy n="20" d="100"/>
        </p:scale>
        <p:origin x="1240" y="40"/>
      </p:cViewPr>
      <p:guideLst>
        <p:guide orient="horz" pos="850"/>
        <p:guide pos="853"/>
        <p:guide pos="14483"/>
        <p:guide orient="horz" pos="7767"/>
        <p:guide pos="1556"/>
        <p:guide pos="2032"/>
        <p:guide pos="6728"/>
        <p:guide pos="6296"/>
        <p:guide pos="5548"/>
        <p:guide pos="5117"/>
        <p:guide pos="4346"/>
        <p:guide pos="2758"/>
        <p:guide pos="3212"/>
        <p:guide pos="3914"/>
        <p:guide pos="9789"/>
        <p:guide pos="9063"/>
        <p:guide pos="8631"/>
        <p:guide pos="7453"/>
        <p:guide pos="7883"/>
        <p:guide pos="10242"/>
        <p:guide pos="11399"/>
        <p:guide pos="10969"/>
        <p:guide pos="12125"/>
        <p:guide pos="12557"/>
        <p:guide pos="13327"/>
        <p:guide pos="13758"/>
        <p:guide orient="horz" pos="216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itchard, Cindy" userId="26239436-f244-48ee-9592-488f7c2a36c4" providerId="ADAL" clId="{64EC0464-98F6-4C3F-9A9D-C012C433F8CA}"/>
    <pc:docChg chg="undo custSel addSld delSld modSld sldOrd">
      <pc:chgData name="Pritchard, Cindy" userId="26239436-f244-48ee-9592-488f7c2a36c4" providerId="ADAL" clId="{64EC0464-98F6-4C3F-9A9D-C012C433F8CA}" dt="2025-09-11T16:33:08.453" v="8873" actId="20577"/>
      <pc:docMkLst>
        <pc:docMk/>
      </pc:docMkLst>
      <pc:sldChg chg="addSp delSp modSp mod">
        <pc:chgData name="Pritchard, Cindy" userId="26239436-f244-48ee-9592-488f7c2a36c4" providerId="ADAL" clId="{64EC0464-98F6-4C3F-9A9D-C012C433F8CA}" dt="2025-09-11T08:02:50.359" v="546" actId="1076"/>
        <pc:sldMkLst>
          <pc:docMk/>
          <pc:sldMk cId="3543087411" sldId="256"/>
        </pc:sldMkLst>
        <pc:spChg chg="add">
          <ac:chgData name="Pritchard, Cindy" userId="26239436-f244-48ee-9592-488f7c2a36c4" providerId="ADAL" clId="{64EC0464-98F6-4C3F-9A9D-C012C433F8CA}" dt="2025-09-11T07:58:07.260" v="460"/>
          <ac:spMkLst>
            <pc:docMk/>
            <pc:sldMk cId="3543087411" sldId="256"/>
            <ac:spMk id="6" creationId="{7BFCE32B-7440-1141-5B41-08DE4479AF7F}"/>
          </ac:spMkLst>
        </pc:spChg>
        <pc:spChg chg="add mod">
          <ac:chgData name="Pritchard, Cindy" userId="26239436-f244-48ee-9592-488f7c2a36c4" providerId="ADAL" clId="{64EC0464-98F6-4C3F-9A9D-C012C433F8CA}" dt="2025-09-11T08:02:50.359" v="546" actId="1076"/>
          <ac:spMkLst>
            <pc:docMk/>
            <pc:sldMk cId="3543087411" sldId="256"/>
            <ac:spMk id="9" creationId="{F47EE451-EB15-35A6-79EF-20CFFC637B73}"/>
          </ac:spMkLst>
        </pc:spChg>
        <pc:picChg chg="add del mod">
          <ac:chgData name="Pritchard, Cindy" userId="26239436-f244-48ee-9592-488f7c2a36c4" providerId="ADAL" clId="{64EC0464-98F6-4C3F-9A9D-C012C433F8CA}" dt="2025-09-11T07:55:53.565" v="459" actId="478"/>
          <ac:picMkLst>
            <pc:docMk/>
            <pc:sldMk cId="3543087411" sldId="256"/>
            <ac:picMk id="5" creationId="{E43A7CD3-7DBC-5BF1-668F-B62A700EA325}"/>
          </ac:picMkLst>
        </pc:picChg>
        <pc:picChg chg="add mod">
          <ac:chgData name="Pritchard, Cindy" userId="26239436-f244-48ee-9592-488f7c2a36c4" providerId="ADAL" clId="{64EC0464-98F6-4C3F-9A9D-C012C433F8CA}" dt="2025-09-11T08:02:16.592" v="464" actId="1076"/>
          <ac:picMkLst>
            <pc:docMk/>
            <pc:sldMk cId="3543087411" sldId="256"/>
            <ac:picMk id="8" creationId="{E5FF0D1D-B939-CC7B-EAAC-0EE787AA734E}"/>
          </ac:picMkLst>
        </pc:picChg>
      </pc:sldChg>
      <pc:sldChg chg="modSp mod ord">
        <pc:chgData name="Pritchard, Cindy" userId="26239436-f244-48ee-9592-488f7c2a36c4" providerId="ADAL" clId="{64EC0464-98F6-4C3F-9A9D-C012C433F8CA}" dt="2025-09-11T11:35:57.804" v="5897"/>
        <pc:sldMkLst>
          <pc:docMk/>
          <pc:sldMk cId="3922293236" sldId="266"/>
        </pc:sldMkLst>
        <pc:spChg chg="mod">
          <ac:chgData name="Pritchard, Cindy" userId="26239436-f244-48ee-9592-488f7c2a36c4" providerId="ADAL" clId="{64EC0464-98F6-4C3F-9A9D-C012C433F8CA}" dt="2025-09-11T11:08:09.967" v="5050" actId="20577"/>
          <ac:spMkLst>
            <pc:docMk/>
            <pc:sldMk cId="3922293236" sldId="266"/>
            <ac:spMk id="3" creationId="{EFE11F59-5362-51A5-426D-BEBDB5010EC2}"/>
          </ac:spMkLst>
        </pc:spChg>
      </pc:sldChg>
      <pc:sldChg chg="ord">
        <pc:chgData name="Pritchard, Cindy" userId="26239436-f244-48ee-9592-488f7c2a36c4" providerId="ADAL" clId="{64EC0464-98F6-4C3F-9A9D-C012C433F8CA}" dt="2025-09-11T11:35:47.542" v="5891"/>
        <pc:sldMkLst>
          <pc:docMk/>
          <pc:sldMk cId="2727724165" sldId="268"/>
        </pc:sldMkLst>
      </pc:sldChg>
      <pc:sldChg chg="addSp modSp mod ord">
        <pc:chgData name="Pritchard, Cindy" userId="26239436-f244-48ee-9592-488f7c2a36c4" providerId="ADAL" clId="{64EC0464-98F6-4C3F-9A9D-C012C433F8CA}" dt="2025-09-11T11:37:18.110" v="5915"/>
        <pc:sldMkLst>
          <pc:docMk/>
          <pc:sldMk cId="250292285" sldId="269"/>
        </pc:sldMkLst>
        <pc:spChg chg="add mod">
          <ac:chgData name="Pritchard, Cindy" userId="26239436-f244-48ee-9592-488f7c2a36c4" providerId="ADAL" clId="{64EC0464-98F6-4C3F-9A9D-C012C433F8CA}" dt="2025-09-11T09:19:35.660" v="958" actId="404"/>
          <ac:spMkLst>
            <pc:docMk/>
            <pc:sldMk cId="250292285" sldId="269"/>
            <ac:spMk id="4" creationId="{DB1612D3-818A-D435-3B01-DBE7C5314DE6}"/>
          </ac:spMkLst>
        </pc:spChg>
        <pc:spChg chg="add mod">
          <ac:chgData name="Pritchard, Cindy" userId="26239436-f244-48ee-9592-488f7c2a36c4" providerId="ADAL" clId="{64EC0464-98F6-4C3F-9A9D-C012C433F8CA}" dt="2025-09-11T09:19:55.853" v="968" actId="403"/>
          <ac:spMkLst>
            <pc:docMk/>
            <pc:sldMk cId="250292285" sldId="269"/>
            <ac:spMk id="6" creationId="{BE890FB1-2724-FC08-91C0-EFD1B4A19D76}"/>
          </ac:spMkLst>
        </pc:spChg>
        <pc:picChg chg="add mod">
          <ac:chgData name="Pritchard, Cindy" userId="26239436-f244-48ee-9592-488f7c2a36c4" providerId="ADAL" clId="{64EC0464-98F6-4C3F-9A9D-C012C433F8CA}" dt="2025-09-11T09:18:58.911" v="948" actId="1076"/>
          <ac:picMkLst>
            <pc:docMk/>
            <pc:sldMk cId="250292285" sldId="269"/>
            <ac:picMk id="3" creationId="{78954EE9-E7A9-99C3-5E75-7CC70434AACB}"/>
          </ac:picMkLst>
        </pc:picChg>
      </pc:sldChg>
      <pc:sldChg chg="addSp delSp modSp mod ord">
        <pc:chgData name="Pritchard, Cindy" userId="26239436-f244-48ee-9592-488f7c2a36c4" providerId="ADAL" clId="{64EC0464-98F6-4C3F-9A9D-C012C433F8CA}" dt="2025-09-11T11:37:10.338" v="5913"/>
        <pc:sldMkLst>
          <pc:docMk/>
          <pc:sldMk cId="3807792743" sldId="270"/>
        </pc:sldMkLst>
        <pc:spChg chg="del">
          <ac:chgData name="Pritchard, Cindy" userId="26239436-f244-48ee-9592-488f7c2a36c4" providerId="ADAL" clId="{64EC0464-98F6-4C3F-9A9D-C012C433F8CA}" dt="2025-09-11T08:53:09.119" v="717" actId="478"/>
          <ac:spMkLst>
            <pc:docMk/>
            <pc:sldMk cId="3807792743" sldId="270"/>
            <ac:spMk id="4" creationId="{556C37EF-90F1-40A9-0486-D63236A2C9FB}"/>
          </ac:spMkLst>
        </pc:spChg>
        <pc:spChg chg="add mod">
          <ac:chgData name="Pritchard, Cindy" userId="26239436-f244-48ee-9592-488f7c2a36c4" providerId="ADAL" clId="{64EC0464-98F6-4C3F-9A9D-C012C433F8CA}" dt="2025-09-11T08:53:29.326" v="729" actId="403"/>
          <ac:spMkLst>
            <pc:docMk/>
            <pc:sldMk cId="3807792743" sldId="270"/>
            <ac:spMk id="6" creationId="{AB9C35AC-1893-C348-11C6-4EFE17513390}"/>
          </ac:spMkLst>
        </pc:spChg>
        <pc:spChg chg="add mod">
          <ac:chgData name="Pritchard, Cindy" userId="26239436-f244-48ee-9592-488f7c2a36c4" providerId="ADAL" clId="{64EC0464-98F6-4C3F-9A9D-C012C433F8CA}" dt="2025-09-11T08:54:01.001" v="737" actId="20577"/>
          <ac:spMkLst>
            <pc:docMk/>
            <pc:sldMk cId="3807792743" sldId="270"/>
            <ac:spMk id="7" creationId="{F3201950-A855-5EE9-21D8-128722C58C81}"/>
          </ac:spMkLst>
        </pc:spChg>
        <pc:picChg chg="add mod">
          <ac:chgData name="Pritchard, Cindy" userId="26239436-f244-48ee-9592-488f7c2a36c4" providerId="ADAL" clId="{64EC0464-98F6-4C3F-9A9D-C012C433F8CA}" dt="2025-09-11T08:53:15.276" v="721" actId="1076"/>
          <ac:picMkLst>
            <pc:docMk/>
            <pc:sldMk cId="3807792743" sldId="270"/>
            <ac:picMk id="3" creationId="{42C37CFE-822C-A84A-28CA-521AD64F0850}"/>
          </ac:picMkLst>
        </pc:picChg>
      </pc:sldChg>
      <pc:sldChg chg="modSp mod">
        <pc:chgData name="Pritchard, Cindy" userId="26239436-f244-48ee-9592-488f7c2a36c4" providerId="ADAL" clId="{64EC0464-98F6-4C3F-9A9D-C012C433F8CA}" dt="2025-09-11T15:05:02.102" v="8532" actId="20577"/>
        <pc:sldMkLst>
          <pc:docMk/>
          <pc:sldMk cId="997501777" sldId="1389"/>
        </pc:sldMkLst>
        <pc:spChg chg="mod">
          <ac:chgData name="Pritchard, Cindy" userId="26239436-f244-48ee-9592-488f7c2a36c4" providerId="ADAL" clId="{64EC0464-98F6-4C3F-9A9D-C012C433F8CA}" dt="2025-09-11T15:05:02.102" v="8532" actId="20577"/>
          <ac:spMkLst>
            <pc:docMk/>
            <pc:sldMk cId="997501777" sldId="1389"/>
            <ac:spMk id="3" creationId="{F6659FAD-F1BE-15B8-6C93-B6ACC5A5FD2F}"/>
          </ac:spMkLst>
        </pc:spChg>
      </pc:sldChg>
      <pc:sldChg chg="addSp delSp modSp mod">
        <pc:chgData name="Pritchard, Cindy" userId="26239436-f244-48ee-9592-488f7c2a36c4" providerId="ADAL" clId="{64EC0464-98F6-4C3F-9A9D-C012C433F8CA}" dt="2025-09-11T11:57:01.134" v="7229" actId="313"/>
        <pc:sldMkLst>
          <pc:docMk/>
          <pc:sldMk cId="1436235906" sldId="1391"/>
        </pc:sldMkLst>
        <pc:spChg chg="mod">
          <ac:chgData name="Pritchard, Cindy" userId="26239436-f244-48ee-9592-488f7c2a36c4" providerId="ADAL" clId="{64EC0464-98F6-4C3F-9A9D-C012C433F8CA}" dt="2025-09-11T11:28:13.228" v="5481" actId="1076"/>
          <ac:spMkLst>
            <pc:docMk/>
            <pc:sldMk cId="1436235906" sldId="1391"/>
            <ac:spMk id="2" creationId="{9A963D2C-6F4D-D89B-844C-ABA4FD9D3ED3}"/>
          </ac:spMkLst>
        </pc:spChg>
        <pc:spChg chg="mod">
          <ac:chgData name="Pritchard, Cindy" userId="26239436-f244-48ee-9592-488f7c2a36c4" providerId="ADAL" clId="{64EC0464-98F6-4C3F-9A9D-C012C433F8CA}" dt="2025-09-11T11:57:01.134" v="7229" actId="313"/>
          <ac:spMkLst>
            <pc:docMk/>
            <pc:sldMk cId="1436235906" sldId="1391"/>
            <ac:spMk id="3" creationId="{655AFFD0-3A51-D9E6-9A0F-21FC1836C526}"/>
          </ac:spMkLst>
        </pc:spChg>
        <pc:spChg chg="del">
          <ac:chgData name="Pritchard, Cindy" userId="26239436-f244-48ee-9592-488f7c2a36c4" providerId="ADAL" clId="{64EC0464-98F6-4C3F-9A9D-C012C433F8CA}" dt="2025-09-11T08:44:50.299" v="550" actId="478"/>
          <ac:spMkLst>
            <pc:docMk/>
            <pc:sldMk cId="1436235906" sldId="1391"/>
            <ac:spMk id="4" creationId="{35127C9C-7583-CFBD-2F74-AF110E4197E9}"/>
          </ac:spMkLst>
        </pc:spChg>
        <pc:picChg chg="add mod">
          <ac:chgData name="Pritchard, Cindy" userId="26239436-f244-48ee-9592-488f7c2a36c4" providerId="ADAL" clId="{64EC0464-98F6-4C3F-9A9D-C012C433F8CA}" dt="2025-09-11T11:28:23.611" v="5483" actId="1076"/>
          <ac:picMkLst>
            <pc:docMk/>
            <pc:sldMk cId="1436235906" sldId="1391"/>
            <ac:picMk id="5" creationId="{3871DC1D-236D-6633-D909-76DF6741F5DE}"/>
          </ac:picMkLst>
        </pc:picChg>
        <pc:picChg chg="mod">
          <ac:chgData name="Pritchard, Cindy" userId="26239436-f244-48ee-9592-488f7c2a36c4" providerId="ADAL" clId="{64EC0464-98F6-4C3F-9A9D-C012C433F8CA}" dt="2025-09-11T11:28:03.644" v="5478" actId="1076"/>
          <ac:picMkLst>
            <pc:docMk/>
            <pc:sldMk cId="1436235906" sldId="1391"/>
            <ac:picMk id="7" creationId="{F1F05E9A-6582-851A-8CD5-81C2A83093EC}"/>
          </ac:picMkLst>
        </pc:picChg>
        <pc:cxnChg chg="mod">
          <ac:chgData name="Pritchard, Cindy" userId="26239436-f244-48ee-9592-488f7c2a36c4" providerId="ADAL" clId="{64EC0464-98F6-4C3F-9A9D-C012C433F8CA}" dt="2025-09-11T11:27:33.532" v="5461" actId="14100"/>
          <ac:cxnSpMkLst>
            <pc:docMk/>
            <pc:sldMk cId="1436235906" sldId="1391"/>
            <ac:cxnSpMk id="6" creationId="{0862B941-F69E-C603-AD48-9EBFE5FB3797}"/>
          </ac:cxnSpMkLst>
        </pc:cxnChg>
        <pc:cxnChg chg="add mod">
          <ac:chgData name="Pritchard, Cindy" userId="26239436-f244-48ee-9592-488f7c2a36c4" providerId="ADAL" clId="{64EC0464-98F6-4C3F-9A9D-C012C433F8CA}" dt="2025-09-11T11:28:21.157" v="5482" actId="14100"/>
          <ac:cxnSpMkLst>
            <pc:docMk/>
            <pc:sldMk cId="1436235906" sldId="1391"/>
            <ac:cxnSpMk id="8" creationId="{915AACB4-C17E-474B-7D49-E9F7E5677F09}"/>
          </ac:cxnSpMkLst>
        </pc:cxnChg>
      </pc:sldChg>
      <pc:sldChg chg="addSp delSp modSp mod">
        <pc:chgData name="Pritchard, Cindy" userId="26239436-f244-48ee-9592-488f7c2a36c4" providerId="ADAL" clId="{64EC0464-98F6-4C3F-9A9D-C012C433F8CA}" dt="2025-09-11T09:55:00.400" v="1484" actId="1076"/>
        <pc:sldMkLst>
          <pc:docMk/>
          <pc:sldMk cId="1188404328" sldId="1394"/>
        </pc:sldMkLst>
        <pc:spChg chg="mod">
          <ac:chgData name="Pritchard, Cindy" userId="26239436-f244-48ee-9592-488f7c2a36c4" providerId="ADAL" clId="{64EC0464-98F6-4C3F-9A9D-C012C433F8CA}" dt="2025-09-11T09:55:00.400" v="1484" actId="1076"/>
          <ac:spMkLst>
            <pc:docMk/>
            <pc:sldMk cId="1188404328" sldId="1394"/>
            <ac:spMk id="2" creationId="{80A29071-8F7A-0AC4-1BF7-E61C86B3701F}"/>
          </ac:spMkLst>
        </pc:spChg>
        <pc:spChg chg="add mod">
          <ac:chgData name="Pritchard, Cindy" userId="26239436-f244-48ee-9592-488f7c2a36c4" providerId="ADAL" clId="{64EC0464-98F6-4C3F-9A9D-C012C433F8CA}" dt="2025-09-11T09:54:55.101" v="1481" actId="1076"/>
          <ac:spMkLst>
            <pc:docMk/>
            <pc:sldMk cId="1188404328" sldId="1394"/>
            <ac:spMk id="27" creationId="{ACF78DCC-F3AD-3992-8084-0B8661AE084D}"/>
          </ac:spMkLst>
        </pc:spChg>
        <pc:picChg chg="add mod modCrop">
          <ac:chgData name="Pritchard, Cindy" userId="26239436-f244-48ee-9592-488f7c2a36c4" providerId="ADAL" clId="{64EC0464-98F6-4C3F-9A9D-C012C433F8CA}" dt="2025-09-11T09:50:18.172" v="1425" actId="1076"/>
          <ac:picMkLst>
            <pc:docMk/>
            <pc:sldMk cId="1188404328" sldId="1394"/>
            <ac:picMk id="4" creationId="{81816990-C0D2-5914-1153-9FD4F867C3E5}"/>
          </ac:picMkLst>
        </pc:picChg>
        <pc:picChg chg="add mod modCrop">
          <ac:chgData name="Pritchard, Cindy" userId="26239436-f244-48ee-9592-488f7c2a36c4" providerId="ADAL" clId="{64EC0464-98F6-4C3F-9A9D-C012C433F8CA}" dt="2025-09-11T09:50:22.519" v="1426" actId="1076"/>
          <ac:picMkLst>
            <pc:docMk/>
            <pc:sldMk cId="1188404328" sldId="1394"/>
            <ac:picMk id="6" creationId="{270E38F6-1EBD-3EE7-FAC1-138A08D3E967}"/>
          </ac:picMkLst>
        </pc:picChg>
        <pc:picChg chg="add del mod modCrop">
          <ac:chgData name="Pritchard, Cindy" userId="26239436-f244-48ee-9592-488f7c2a36c4" providerId="ADAL" clId="{64EC0464-98F6-4C3F-9A9D-C012C433F8CA}" dt="2025-09-11T09:47:46.542" v="1403" actId="478"/>
          <ac:picMkLst>
            <pc:docMk/>
            <pc:sldMk cId="1188404328" sldId="1394"/>
            <ac:picMk id="8" creationId="{DC0A9D25-B70A-5A30-5652-89EDB5031AB3}"/>
          </ac:picMkLst>
        </pc:picChg>
        <pc:picChg chg="mod">
          <ac:chgData name="Pritchard, Cindy" userId="26239436-f244-48ee-9592-488f7c2a36c4" providerId="ADAL" clId="{64EC0464-98F6-4C3F-9A9D-C012C433F8CA}" dt="2025-09-11T09:53:44.749" v="1457" actId="14100"/>
          <ac:picMkLst>
            <pc:docMk/>
            <pc:sldMk cId="1188404328" sldId="1394"/>
            <ac:picMk id="9" creationId="{AD19E50E-397F-FE6E-EFE5-A962B6E42E6F}"/>
          </ac:picMkLst>
        </pc:picChg>
        <pc:picChg chg="add mod modCrop">
          <ac:chgData name="Pritchard, Cindy" userId="26239436-f244-48ee-9592-488f7c2a36c4" providerId="ADAL" clId="{64EC0464-98F6-4C3F-9A9D-C012C433F8CA}" dt="2025-09-11T09:50:25.220" v="1427" actId="1076"/>
          <ac:picMkLst>
            <pc:docMk/>
            <pc:sldMk cId="1188404328" sldId="1394"/>
            <ac:picMk id="11" creationId="{07171829-DB70-635C-AF48-E9F482443220}"/>
          </ac:picMkLst>
        </pc:picChg>
        <pc:picChg chg="add mod modCrop">
          <ac:chgData name="Pritchard, Cindy" userId="26239436-f244-48ee-9592-488f7c2a36c4" providerId="ADAL" clId="{64EC0464-98F6-4C3F-9A9D-C012C433F8CA}" dt="2025-09-11T09:50:30.102" v="1429" actId="1076"/>
          <ac:picMkLst>
            <pc:docMk/>
            <pc:sldMk cId="1188404328" sldId="1394"/>
            <ac:picMk id="13" creationId="{11AF3452-807D-3658-F2E9-17C9C473F4E9}"/>
          </ac:picMkLst>
        </pc:picChg>
        <pc:picChg chg="add mod modCrop">
          <ac:chgData name="Pritchard, Cindy" userId="26239436-f244-48ee-9592-488f7c2a36c4" providerId="ADAL" clId="{64EC0464-98F6-4C3F-9A9D-C012C433F8CA}" dt="2025-09-11T09:50:31.589" v="1430" actId="1076"/>
          <ac:picMkLst>
            <pc:docMk/>
            <pc:sldMk cId="1188404328" sldId="1394"/>
            <ac:picMk id="15" creationId="{74BA2B3B-4A0B-0B80-63A2-0E48568FDC2A}"/>
          </ac:picMkLst>
        </pc:picChg>
        <pc:picChg chg="add mod modCrop">
          <ac:chgData name="Pritchard, Cindy" userId="26239436-f244-48ee-9592-488f7c2a36c4" providerId="ADAL" clId="{64EC0464-98F6-4C3F-9A9D-C012C433F8CA}" dt="2025-09-11T09:50:43.557" v="1432" actId="732"/>
          <ac:picMkLst>
            <pc:docMk/>
            <pc:sldMk cId="1188404328" sldId="1394"/>
            <ac:picMk id="17" creationId="{BBA21C5C-83FE-7D6C-D318-79077992D1EF}"/>
          </ac:picMkLst>
        </pc:picChg>
        <pc:picChg chg="add mod modCrop">
          <ac:chgData name="Pritchard, Cindy" userId="26239436-f244-48ee-9592-488f7c2a36c4" providerId="ADAL" clId="{64EC0464-98F6-4C3F-9A9D-C012C433F8CA}" dt="2025-09-11T09:53:47.053" v="1458" actId="1076"/>
          <ac:picMkLst>
            <pc:docMk/>
            <pc:sldMk cId="1188404328" sldId="1394"/>
            <ac:picMk id="19" creationId="{B7248F53-FFFC-B566-6D19-E8A7153A989C}"/>
          </ac:picMkLst>
        </pc:picChg>
        <pc:picChg chg="add mod modCrop">
          <ac:chgData name="Pritchard, Cindy" userId="26239436-f244-48ee-9592-488f7c2a36c4" providerId="ADAL" clId="{64EC0464-98F6-4C3F-9A9D-C012C433F8CA}" dt="2025-09-11T09:53:53.863" v="1461" actId="1076"/>
          <ac:picMkLst>
            <pc:docMk/>
            <pc:sldMk cId="1188404328" sldId="1394"/>
            <ac:picMk id="21" creationId="{4F57E4AB-D514-723C-4676-EA47DBBA3C80}"/>
          </ac:picMkLst>
        </pc:picChg>
        <pc:picChg chg="add mod modCrop">
          <ac:chgData name="Pritchard, Cindy" userId="26239436-f244-48ee-9592-488f7c2a36c4" providerId="ADAL" clId="{64EC0464-98F6-4C3F-9A9D-C012C433F8CA}" dt="2025-09-11T09:53:58.750" v="1463" actId="14100"/>
          <ac:picMkLst>
            <pc:docMk/>
            <pc:sldMk cId="1188404328" sldId="1394"/>
            <ac:picMk id="23" creationId="{2CEB87E6-2D6E-5B2C-7CFB-279B78B56398}"/>
          </ac:picMkLst>
        </pc:picChg>
        <pc:picChg chg="add mod modCrop">
          <ac:chgData name="Pritchard, Cindy" userId="26239436-f244-48ee-9592-488f7c2a36c4" providerId="ADAL" clId="{64EC0464-98F6-4C3F-9A9D-C012C433F8CA}" dt="2025-09-11T09:54:12.062" v="1465" actId="732"/>
          <ac:picMkLst>
            <pc:docMk/>
            <pc:sldMk cId="1188404328" sldId="1394"/>
            <ac:picMk id="25" creationId="{87B5BE80-5A9B-AB37-A573-D8E8D6B23E23}"/>
          </ac:picMkLst>
        </pc:picChg>
      </pc:sldChg>
      <pc:sldChg chg="addSp modSp mod ord">
        <pc:chgData name="Pritchard, Cindy" userId="26239436-f244-48ee-9592-488f7c2a36c4" providerId="ADAL" clId="{64EC0464-98F6-4C3F-9A9D-C012C433F8CA}" dt="2025-09-11T11:36:21.160" v="5907"/>
        <pc:sldMkLst>
          <pc:docMk/>
          <pc:sldMk cId="2875763015" sldId="1401"/>
        </pc:sldMkLst>
        <pc:spChg chg="add mod">
          <ac:chgData name="Pritchard, Cindy" userId="26239436-f244-48ee-9592-488f7c2a36c4" providerId="ADAL" clId="{64EC0464-98F6-4C3F-9A9D-C012C433F8CA}" dt="2025-09-11T09:23:53.895" v="1234" actId="20577"/>
          <ac:spMkLst>
            <pc:docMk/>
            <pc:sldMk cId="2875763015" sldId="1401"/>
            <ac:spMk id="4" creationId="{515E95D0-E9C5-D08D-F589-D883E4CA2F7E}"/>
          </ac:spMkLst>
        </pc:spChg>
        <pc:spChg chg="add mod">
          <ac:chgData name="Pritchard, Cindy" userId="26239436-f244-48ee-9592-488f7c2a36c4" providerId="ADAL" clId="{64EC0464-98F6-4C3F-9A9D-C012C433F8CA}" dt="2025-09-11T09:24:20.688" v="1245" actId="403"/>
          <ac:spMkLst>
            <pc:docMk/>
            <pc:sldMk cId="2875763015" sldId="1401"/>
            <ac:spMk id="6" creationId="{8305B085-BEFE-7C84-E298-7A97CAB07306}"/>
          </ac:spMkLst>
        </pc:spChg>
        <pc:picChg chg="add mod">
          <ac:chgData name="Pritchard, Cindy" userId="26239436-f244-48ee-9592-488f7c2a36c4" providerId="ADAL" clId="{64EC0464-98F6-4C3F-9A9D-C012C433F8CA}" dt="2025-09-11T11:09:48.302" v="5053" actId="692"/>
          <ac:picMkLst>
            <pc:docMk/>
            <pc:sldMk cId="2875763015" sldId="1401"/>
            <ac:picMk id="3" creationId="{3EEB6AF2-FC32-14BA-B4CB-DBFE50946D5E}"/>
          </ac:picMkLst>
        </pc:picChg>
      </pc:sldChg>
      <pc:sldChg chg="modSp mod">
        <pc:chgData name="Pritchard, Cindy" userId="26239436-f244-48ee-9592-488f7c2a36c4" providerId="ADAL" clId="{64EC0464-98F6-4C3F-9A9D-C012C433F8CA}" dt="2025-09-11T15:11:36.015" v="8756" actId="20577"/>
        <pc:sldMkLst>
          <pc:docMk/>
          <pc:sldMk cId="3922236785" sldId="1423"/>
        </pc:sldMkLst>
        <pc:spChg chg="mod">
          <ac:chgData name="Pritchard, Cindy" userId="26239436-f244-48ee-9592-488f7c2a36c4" providerId="ADAL" clId="{64EC0464-98F6-4C3F-9A9D-C012C433F8CA}" dt="2025-09-11T15:11:36.015" v="8756" actId="20577"/>
          <ac:spMkLst>
            <pc:docMk/>
            <pc:sldMk cId="3922236785" sldId="1423"/>
            <ac:spMk id="2" creationId="{DA966805-4464-2C2D-91A5-4710BA02888D}"/>
          </ac:spMkLst>
        </pc:spChg>
      </pc:sldChg>
      <pc:sldChg chg="addSp modSp mod ord">
        <pc:chgData name="Pritchard, Cindy" userId="26239436-f244-48ee-9592-488f7c2a36c4" providerId="ADAL" clId="{64EC0464-98F6-4C3F-9A9D-C012C433F8CA}" dt="2025-09-11T11:34:49.531" v="5796" actId="1076"/>
        <pc:sldMkLst>
          <pc:docMk/>
          <pc:sldMk cId="2972920448" sldId="1424"/>
        </pc:sldMkLst>
        <pc:spChg chg="mod">
          <ac:chgData name="Pritchard, Cindy" userId="26239436-f244-48ee-9592-488f7c2a36c4" providerId="ADAL" clId="{64EC0464-98F6-4C3F-9A9D-C012C433F8CA}" dt="2025-09-11T11:34:43.092" v="5793" actId="14100"/>
          <ac:spMkLst>
            <pc:docMk/>
            <pc:sldMk cId="2972920448" sldId="1424"/>
            <ac:spMk id="8" creationId="{A08AC510-72AA-098F-C7A4-7291DC1D2DB8}"/>
          </ac:spMkLst>
        </pc:spChg>
        <pc:picChg chg="add mod">
          <ac:chgData name="Pritchard, Cindy" userId="26239436-f244-48ee-9592-488f7c2a36c4" providerId="ADAL" clId="{64EC0464-98F6-4C3F-9A9D-C012C433F8CA}" dt="2025-09-11T11:34:49.531" v="5796" actId="1076"/>
          <ac:picMkLst>
            <pc:docMk/>
            <pc:sldMk cId="2972920448" sldId="1424"/>
            <ac:picMk id="3" creationId="{34E0A023-60AA-76CB-AD2C-0C729C7A7ABA}"/>
          </ac:picMkLst>
        </pc:picChg>
        <pc:picChg chg="add mod">
          <ac:chgData name="Pritchard, Cindy" userId="26239436-f244-48ee-9592-488f7c2a36c4" providerId="ADAL" clId="{64EC0464-98F6-4C3F-9A9D-C012C433F8CA}" dt="2025-09-11T11:34:38.367" v="5792"/>
          <ac:picMkLst>
            <pc:docMk/>
            <pc:sldMk cId="2972920448" sldId="1424"/>
            <ac:picMk id="4" creationId="{581E7F00-2F23-83D0-0331-A5EE55D86E33}"/>
          </ac:picMkLst>
        </pc:picChg>
      </pc:sldChg>
      <pc:sldChg chg="del">
        <pc:chgData name="Pritchard, Cindy" userId="26239436-f244-48ee-9592-488f7c2a36c4" providerId="ADAL" clId="{64EC0464-98F6-4C3F-9A9D-C012C433F8CA}" dt="2025-09-11T09:32:25.040" v="1323" actId="2696"/>
        <pc:sldMkLst>
          <pc:docMk/>
          <pc:sldMk cId="3216611603" sldId="1426"/>
        </pc:sldMkLst>
      </pc:sldChg>
      <pc:sldChg chg="addSp modSp mod ord">
        <pc:chgData name="Pritchard, Cindy" userId="26239436-f244-48ee-9592-488f7c2a36c4" providerId="ADAL" clId="{64EC0464-98F6-4C3F-9A9D-C012C433F8CA}" dt="2025-09-11T11:36:47.449" v="5909"/>
        <pc:sldMkLst>
          <pc:docMk/>
          <pc:sldMk cId="1789437313" sldId="1427"/>
        </pc:sldMkLst>
        <pc:spChg chg="add mod">
          <ac:chgData name="Pritchard, Cindy" userId="26239436-f244-48ee-9592-488f7c2a36c4" providerId="ADAL" clId="{64EC0464-98F6-4C3F-9A9D-C012C433F8CA}" dt="2025-09-11T09:21:35.768" v="982" actId="14100"/>
          <ac:spMkLst>
            <pc:docMk/>
            <pc:sldMk cId="1789437313" sldId="1427"/>
            <ac:spMk id="5" creationId="{404BD310-0804-029F-64B4-55139A274FAC}"/>
          </ac:spMkLst>
        </pc:spChg>
        <pc:spChg chg="add mod">
          <ac:chgData name="Pritchard, Cindy" userId="26239436-f244-48ee-9592-488f7c2a36c4" providerId="ADAL" clId="{64EC0464-98F6-4C3F-9A9D-C012C433F8CA}" dt="2025-09-11T09:22:26.103" v="1155" actId="20577"/>
          <ac:spMkLst>
            <pc:docMk/>
            <pc:sldMk cId="1789437313" sldId="1427"/>
            <ac:spMk id="6" creationId="{555C4296-44FB-7B38-6F0A-D5E7D7083853}"/>
          </ac:spMkLst>
        </pc:spChg>
        <pc:picChg chg="add mod">
          <ac:chgData name="Pritchard, Cindy" userId="26239436-f244-48ee-9592-488f7c2a36c4" providerId="ADAL" clId="{64EC0464-98F6-4C3F-9A9D-C012C433F8CA}" dt="2025-09-11T09:21:10.703" v="973" actId="1076"/>
          <ac:picMkLst>
            <pc:docMk/>
            <pc:sldMk cId="1789437313" sldId="1427"/>
            <ac:picMk id="3" creationId="{17A28291-EA1E-E34D-4C09-1E220E4863A9}"/>
          </ac:picMkLst>
        </pc:picChg>
      </pc:sldChg>
      <pc:sldChg chg="addSp modSp mod ord">
        <pc:chgData name="Pritchard, Cindy" userId="26239436-f244-48ee-9592-488f7c2a36c4" providerId="ADAL" clId="{64EC0464-98F6-4C3F-9A9D-C012C433F8CA}" dt="2025-09-11T11:36:12.701" v="5901"/>
        <pc:sldMkLst>
          <pc:docMk/>
          <pc:sldMk cId="4043917972" sldId="1428"/>
        </pc:sldMkLst>
        <pc:spChg chg="add mod">
          <ac:chgData name="Pritchard, Cindy" userId="26239436-f244-48ee-9592-488f7c2a36c4" providerId="ADAL" clId="{64EC0464-98F6-4C3F-9A9D-C012C433F8CA}" dt="2025-09-11T09:07:49.399" v="909" actId="14100"/>
          <ac:spMkLst>
            <pc:docMk/>
            <pc:sldMk cId="4043917972" sldId="1428"/>
            <ac:spMk id="5" creationId="{7897C168-BDE9-C5A1-1FD8-A23F776410AF}"/>
          </ac:spMkLst>
        </pc:spChg>
        <pc:picChg chg="add mod">
          <ac:chgData name="Pritchard, Cindy" userId="26239436-f244-48ee-9592-488f7c2a36c4" providerId="ADAL" clId="{64EC0464-98F6-4C3F-9A9D-C012C433F8CA}" dt="2025-09-11T11:09:05.856" v="5051" actId="692"/>
          <ac:picMkLst>
            <pc:docMk/>
            <pc:sldMk cId="4043917972" sldId="1428"/>
            <ac:picMk id="3" creationId="{DA837EBF-684E-ACF4-218C-77A3711C66EB}"/>
          </ac:picMkLst>
        </pc:picChg>
      </pc:sldChg>
      <pc:sldChg chg="addSp delSp modSp mod ord">
        <pc:chgData name="Pritchard, Cindy" userId="26239436-f244-48ee-9592-488f7c2a36c4" providerId="ADAL" clId="{64EC0464-98F6-4C3F-9A9D-C012C433F8CA}" dt="2025-09-11T09:31:35.622" v="1321" actId="1076"/>
        <pc:sldMkLst>
          <pc:docMk/>
          <pc:sldMk cId="4147237713" sldId="1429"/>
        </pc:sldMkLst>
        <pc:spChg chg="del">
          <ac:chgData name="Pritchard, Cindy" userId="26239436-f244-48ee-9592-488f7c2a36c4" providerId="ADAL" clId="{64EC0464-98F6-4C3F-9A9D-C012C433F8CA}" dt="2025-09-11T09:25:33.307" v="1246" actId="478"/>
          <ac:spMkLst>
            <pc:docMk/>
            <pc:sldMk cId="4147237713" sldId="1429"/>
            <ac:spMk id="4" creationId="{D3F75DFE-54B0-7ABD-D28C-A2D98BE32A2C}"/>
          </ac:spMkLst>
        </pc:spChg>
        <pc:spChg chg="add mod">
          <ac:chgData name="Pritchard, Cindy" userId="26239436-f244-48ee-9592-488f7c2a36c4" providerId="ADAL" clId="{64EC0464-98F6-4C3F-9A9D-C012C433F8CA}" dt="2025-09-11T09:30:28.222" v="1296" actId="1076"/>
          <ac:spMkLst>
            <pc:docMk/>
            <pc:sldMk cId="4147237713" sldId="1429"/>
            <ac:spMk id="7" creationId="{B7D5ECE7-D603-6BC7-7E14-1F4C1259812A}"/>
          </ac:spMkLst>
        </pc:spChg>
        <pc:spChg chg="add mod">
          <ac:chgData name="Pritchard, Cindy" userId="26239436-f244-48ee-9592-488f7c2a36c4" providerId="ADAL" clId="{64EC0464-98F6-4C3F-9A9D-C012C433F8CA}" dt="2025-09-11T09:30:32.287" v="1297" actId="1076"/>
          <ac:spMkLst>
            <pc:docMk/>
            <pc:sldMk cId="4147237713" sldId="1429"/>
            <ac:spMk id="9" creationId="{3A000527-298B-5851-0D43-750CE930A704}"/>
          </ac:spMkLst>
        </pc:spChg>
        <pc:spChg chg="add mod">
          <ac:chgData name="Pritchard, Cindy" userId="26239436-f244-48ee-9592-488f7c2a36c4" providerId="ADAL" clId="{64EC0464-98F6-4C3F-9A9D-C012C433F8CA}" dt="2025-09-11T09:31:35.622" v="1321" actId="1076"/>
          <ac:spMkLst>
            <pc:docMk/>
            <pc:sldMk cId="4147237713" sldId="1429"/>
            <ac:spMk id="15" creationId="{CE487B2B-47D0-AC0E-B3ED-EF78F2514A86}"/>
          </ac:spMkLst>
        </pc:spChg>
        <pc:spChg chg="add mod">
          <ac:chgData name="Pritchard, Cindy" userId="26239436-f244-48ee-9592-488f7c2a36c4" providerId="ADAL" clId="{64EC0464-98F6-4C3F-9A9D-C012C433F8CA}" dt="2025-09-11T09:31:32.374" v="1320" actId="1076"/>
          <ac:spMkLst>
            <pc:docMk/>
            <pc:sldMk cId="4147237713" sldId="1429"/>
            <ac:spMk id="17" creationId="{4A2D9340-E343-647B-0EAB-CF51DCE533FB}"/>
          </ac:spMkLst>
        </pc:spChg>
        <pc:picChg chg="add mod">
          <ac:chgData name="Pritchard, Cindy" userId="26239436-f244-48ee-9592-488f7c2a36c4" providerId="ADAL" clId="{64EC0464-98F6-4C3F-9A9D-C012C433F8CA}" dt="2025-09-11T09:29:50.361" v="1283" actId="14100"/>
          <ac:picMkLst>
            <pc:docMk/>
            <pc:sldMk cId="4147237713" sldId="1429"/>
            <ac:picMk id="3" creationId="{0699C3BC-21B0-030A-747F-988527C51B66}"/>
          </ac:picMkLst>
        </pc:picChg>
        <pc:picChg chg="add mod">
          <ac:chgData name="Pritchard, Cindy" userId="26239436-f244-48ee-9592-488f7c2a36c4" providerId="ADAL" clId="{64EC0464-98F6-4C3F-9A9D-C012C433F8CA}" dt="2025-09-11T09:30:09.038" v="1291" actId="1076"/>
          <ac:picMkLst>
            <pc:docMk/>
            <pc:sldMk cId="4147237713" sldId="1429"/>
            <ac:picMk id="5" creationId="{D59F04F1-18B4-07E3-81FE-B839EB61D0CF}"/>
          </ac:picMkLst>
        </pc:picChg>
        <pc:picChg chg="add mod">
          <ac:chgData name="Pritchard, Cindy" userId="26239436-f244-48ee-9592-488f7c2a36c4" providerId="ADAL" clId="{64EC0464-98F6-4C3F-9A9D-C012C433F8CA}" dt="2025-09-11T09:30:10.824" v="1292" actId="1076"/>
          <ac:picMkLst>
            <pc:docMk/>
            <pc:sldMk cId="4147237713" sldId="1429"/>
            <ac:picMk id="6" creationId="{E218753B-23FA-68C3-8ACD-54E74376A2A6}"/>
          </ac:picMkLst>
        </pc:picChg>
        <pc:picChg chg="add mod">
          <ac:chgData name="Pritchard, Cindy" userId="26239436-f244-48ee-9592-488f7c2a36c4" providerId="ADAL" clId="{64EC0464-98F6-4C3F-9A9D-C012C433F8CA}" dt="2025-09-11T09:29:59.152" v="1288" actId="1076"/>
          <ac:picMkLst>
            <pc:docMk/>
            <pc:sldMk cId="4147237713" sldId="1429"/>
            <ac:picMk id="11" creationId="{603B8B3A-3022-43C4-55CC-7D0AA75DF068}"/>
          </ac:picMkLst>
        </pc:picChg>
        <pc:picChg chg="add mod">
          <ac:chgData name="Pritchard, Cindy" userId="26239436-f244-48ee-9592-488f7c2a36c4" providerId="ADAL" clId="{64EC0464-98F6-4C3F-9A9D-C012C433F8CA}" dt="2025-09-11T09:30:00.910" v="1289" actId="1076"/>
          <ac:picMkLst>
            <pc:docMk/>
            <pc:sldMk cId="4147237713" sldId="1429"/>
            <ac:picMk id="13" creationId="{F60D9F28-1F78-21F1-9DA0-DAD7F06D05FB}"/>
          </ac:picMkLst>
        </pc:picChg>
      </pc:sldChg>
      <pc:sldChg chg="modNotesTx">
        <pc:chgData name="Pritchard, Cindy" userId="26239436-f244-48ee-9592-488f7c2a36c4" providerId="ADAL" clId="{64EC0464-98F6-4C3F-9A9D-C012C433F8CA}" dt="2025-09-11T07:50:47.561" v="9" actId="20577"/>
        <pc:sldMkLst>
          <pc:docMk/>
          <pc:sldMk cId="3050915263" sldId="1430"/>
        </pc:sldMkLst>
      </pc:sldChg>
      <pc:sldChg chg="addSp modSp add del mod">
        <pc:chgData name="Pritchard, Cindy" userId="26239436-f244-48ee-9592-488f7c2a36c4" providerId="ADAL" clId="{64EC0464-98F6-4C3F-9A9D-C012C433F8CA}" dt="2025-09-11T11:06:38.891" v="5046" actId="2696"/>
        <pc:sldMkLst>
          <pc:docMk/>
          <pc:sldMk cId="2414106487" sldId="1431"/>
        </pc:sldMkLst>
        <pc:spChg chg="add mod">
          <ac:chgData name="Pritchard, Cindy" userId="26239436-f244-48ee-9592-488f7c2a36c4" providerId="ADAL" clId="{64EC0464-98F6-4C3F-9A9D-C012C433F8CA}" dt="2025-09-11T11:02:50.025" v="4973" actId="6549"/>
          <ac:spMkLst>
            <pc:docMk/>
            <pc:sldMk cId="2414106487" sldId="1431"/>
            <ac:spMk id="2" creationId="{90A7D87D-FEBA-956C-9914-9F057F886919}"/>
          </ac:spMkLst>
        </pc:spChg>
        <pc:spChg chg="mod">
          <ac:chgData name="Pritchard, Cindy" userId="26239436-f244-48ee-9592-488f7c2a36c4" providerId="ADAL" clId="{64EC0464-98F6-4C3F-9A9D-C012C433F8CA}" dt="2025-09-11T10:48:20.068" v="4604" actId="1076"/>
          <ac:spMkLst>
            <pc:docMk/>
            <pc:sldMk cId="2414106487" sldId="1431"/>
            <ac:spMk id="7" creationId="{074E7195-1226-8C8E-2158-7BA92AD0838A}"/>
          </ac:spMkLst>
        </pc:spChg>
        <pc:spChg chg="mod">
          <ac:chgData name="Pritchard, Cindy" userId="26239436-f244-48ee-9592-488f7c2a36c4" providerId="ADAL" clId="{64EC0464-98F6-4C3F-9A9D-C012C433F8CA}" dt="2025-09-11T10:48:17.660" v="4603" actId="1076"/>
          <ac:spMkLst>
            <pc:docMk/>
            <pc:sldMk cId="2414106487" sldId="1431"/>
            <ac:spMk id="13" creationId="{6B8BA579-578B-0B8E-2F3A-A5A3891793A4}"/>
          </ac:spMkLst>
        </pc:spChg>
      </pc:sldChg>
      <pc:sldChg chg="ord">
        <pc:chgData name="Pritchard, Cindy" userId="26239436-f244-48ee-9592-488f7c2a36c4" providerId="ADAL" clId="{64EC0464-98F6-4C3F-9A9D-C012C433F8CA}" dt="2025-09-11T11:29:25.158" v="5593"/>
        <pc:sldMkLst>
          <pc:docMk/>
          <pc:sldMk cId="3435294436" sldId="1433"/>
        </pc:sldMkLst>
      </pc:sldChg>
      <pc:sldChg chg="ord">
        <pc:chgData name="Pritchard, Cindy" userId="26239436-f244-48ee-9592-488f7c2a36c4" providerId="ADAL" clId="{64EC0464-98F6-4C3F-9A9D-C012C433F8CA}" dt="2025-09-11T11:35:50.629" v="5895"/>
        <pc:sldMkLst>
          <pc:docMk/>
          <pc:sldMk cId="302677342" sldId="1435"/>
        </pc:sldMkLst>
      </pc:sldChg>
      <pc:sldChg chg="addSp modSp mod ord modNotesTx">
        <pc:chgData name="Pritchard, Cindy" userId="26239436-f244-48ee-9592-488f7c2a36c4" providerId="ADAL" clId="{64EC0464-98F6-4C3F-9A9D-C012C433F8CA}" dt="2025-09-11T11:36:03.492" v="5899"/>
        <pc:sldMkLst>
          <pc:docMk/>
          <pc:sldMk cId="727382546" sldId="1436"/>
        </pc:sldMkLst>
        <pc:spChg chg="add mod">
          <ac:chgData name="Pritchard, Cindy" userId="26239436-f244-48ee-9592-488f7c2a36c4" providerId="ADAL" clId="{64EC0464-98F6-4C3F-9A9D-C012C433F8CA}" dt="2025-09-11T08:47:22.598" v="556" actId="1076"/>
          <ac:spMkLst>
            <pc:docMk/>
            <pc:sldMk cId="727382546" sldId="1436"/>
            <ac:spMk id="5" creationId="{C0EC71AD-A655-819D-D946-790AA8F38355}"/>
          </ac:spMkLst>
        </pc:spChg>
        <pc:spChg chg="add mod">
          <ac:chgData name="Pritchard, Cindy" userId="26239436-f244-48ee-9592-488f7c2a36c4" providerId="ADAL" clId="{64EC0464-98F6-4C3F-9A9D-C012C433F8CA}" dt="2025-09-11T08:51:01.749" v="716" actId="20577"/>
          <ac:spMkLst>
            <pc:docMk/>
            <pc:sldMk cId="727382546" sldId="1436"/>
            <ac:spMk id="8" creationId="{337577B6-1CA9-F767-565C-516723869BAE}"/>
          </ac:spMkLst>
        </pc:spChg>
        <pc:picChg chg="add mod">
          <ac:chgData name="Pritchard, Cindy" userId="26239436-f244-48ee-9592-488f7c2a36c4" providerId="ADAL" clId="{64EC0464-98F6-4C3F-9A9D-C012C433F8CA}" dt="2025-09-11T08:47:08.835" v="554" actId="14100"/>
          <ac:picMkLst>
            <pc:docMk/>
            <pc:sldMk cId="727382546" sldId="1436"/>
            <ac:picMk id="3" creationId="{D3D7B3FC-ECD8-9448-D407-6A6ED6629C17}"/>
          </ac:picMkLst>
        </pc:picChg>
        <pc:picChg chg="add mod">
          <ac:chgData name="Pritchard, Cindy" userId="26239436-f244-48ee-9592-488f7c2a36c4" providerId="ADAL" clId="{64EC0464-98F6-4C3F-9A9D-C012C433F8CA}" dt="2025-09-11T08:49:30.413" v="559" actId="14100"/>
          <ac:picMkLst>
            <pc:docMk/>
            <pc:sldMk cId="727382546" sldId="1436"/>
            <ac:picMk id="7" creationId="{B8A170F2-6BAA-BC88-99EB-85EAB9B4119B}"/>
          </ac:picMkLst>
        </pc:picChg>
      </pc:sldChg>
      <pc:sldChg chg="addSp modSp mod">
        <pc:chgData name="Pritchard, Cindy" userId="26239436-f244-48ee-9592-488f7c2a36c4" providerId="ADAL" clId="{64EC0464-98F6-4C3F-9A9D-C012C433F8CA}" dt="2025-09-11T09:14:29.028" v="924" actId="403"/>
        <pc:sldMkLst>
          <pc:docMk/>
          <pc:sldMk cId="1943483194" sldId="1437"/>
        </pc:sldMkLst>
        <pc:spChg chg="add mod">
          <ac:chgData name="Pritchard, Cindy" userId="26239436-f244-48ee-9592-488f7c2a36c4" providerId="ADAL" clId="{64EC0464-98F6-4C3F-9A9D-C012C433F8CA}" dt="2025-09-11T09:14:29.028" v="924" actId="403"/>
          <ac:spMkLst>
            <pc:docMk/>
            <pc:sldMk cId="1943483194" sldId="1437"/>
            <ac:spMk id="5" creationId="{B12A87E1-738D-CB2E-75A6-E789EB3423AA}"/>
          </ac:spMkLst>
        </pc:spChg>
        <pc:picChg chg="add mod">
          <ac:chgData name="Pritchard, Cindy" userId="26239436-f244-48ee-9592-488f7c2a36c4" providerId="ADAL" clId="{64EC0464-98F6-4C3F-9A9D-C012C433F8CA}" dt="2025-09-11T09:13:39.055" v="912" actId="1076"/>
          <ac:picMkLst>
            <pc:docMk/>
            <pc:sldMk cId="1943483194" sldId="1437"/>
            <ac:picMk id="3" creationId="{A2BFD255-2972-6F12-9036-44FABF3C01D7}"/>
          </ac:picMkLst>
        </pc:picChg>
      </pc:sldChg>
      <pc:sldChg chg="addSp modSp mod">
        <pc:chgData name="Pritchard, Cindy" userId="26239436-f244-48ee-9592-488f7c2a36c4" providerId="ADAL" clId="{64EC0464-98F6-4C3F-9A9D-C012C433F8CA}" dt="2025-09-11T10:56:46.058" v="4882" actId="1076"/>
        <pc:sldMkLst>
          <pc:docMk/>
          <pc:sldMk cId="4252398375" sldId="1438"/>
        </pc:sldMkLst>
        <pc:picChg chg="add mod">
          <ac:chgData name="Pritchard, Cindy" userId="26239436-f244-48ee-9592-488f7c2a36c4" providerId="ADAL" clId="{64EC0464-98F6-4C3F-9A9D-C012C433F8CA}" dt="2025-09-11T10:56:46.058" v="4882" actId="1076"/>
          <ac:picMkLst>
            <pc:docMk/>
            <pc:sldMk cId="4252398375" sldId="1438"/>
            <ac:picMk id="4" creationId="{1D548BA4-C642-BBFA-0B7E-890F1A7961FA}"/>
          </ac:picMkLst>
        </pc:picChg>
      </pc:sldChg>
      <pc:sldChg chg="addSp delSp modSp mod ord">
        <pc:chgData name="Pritchard, Cindy" userId="26239436-f244-48ee-9592-488f7c2a36c4" providerId="ADAL" clId="{64EC0464-98F6-4C3F-9A9D-C012C433F8CA}" dt="2025-09-11T10:12:36.849" v="1664" actId="403"/>
        <pc:sldMkLst>
          <pc:docMk/>
          <pc:sldMk cId="2460002358" sldId="1439"/>
        </pc:sldMkLst>
        <pc:spChg chg="del">
          <ac:chgData name="Pritchard, Cindy" userId="26239436-f244-48ee-9592-488f7c2a36c4" providerId="ADAL" clId="{64EC0464-98F6-4C3F-9A9D-C012C433F8CA}" dt="2025-09-11T09:17:03.850" v="925" actId="478"/>
          <ac:spMkLst>
            <pc:docMk/>
            <pc:sldMk cId="2460002358" sldId="1439"/>
            <ac:spMk id="3" creationId="{5BB17F7D-AC3C-44C4-B61D-3845B5668827}"/>
          </ac:spMkLst>
        </pc:spChg>
        <pc:spChg chg="add mod">
          <ac:chgData name="Pritchard, Cindy" userId="26239436-f244-48ee-9592-488f7c2a36c4" providerId="ADAL" clId="{64EC0464-98F6-4C3F-9A9D-C012C433F8CA}" dt="2025-09-11T09:18:10.127" v="944" actId="1076"/>
          <ac:spMkLst>
            <pc:docMk/>
            <pc:sldMk cId="2460002358" sldId="1439"/>
            <ac:spMk id="5" creationId="{57CA7303-0F00-EFB2-B1AB-19FB506DDC8A}"/>
          </ac:spMkLst>
        </pc:spChg>
        <pc:spChg chg="add">
          <ac:chgData name="Pritchard, Cindy" userId="26239436-f244-48ee-9592-488f7c2a36c4" providerId="ADAL" clId="{64EC0464-98F6-4C3F-9A9D-C012C433F8CA}" dt="2025-09-11T09:17:30.577" v="931"/>
          <ac:spMkLst>
            <pc:docMk/>
            <pc:sldMk cId="2460002358" sldId="1439"/>
            <ac:spMk id="6" creationId="{741945F2-448A-E4A0-4D5B-4639DAE5CC81}"/>
          </ac:spMkLst>
        </pc:spChg>
        <pc:spChg chg="add mod">
          <ac:chgData name="Pritchard, Cindy" userId="26239436-f244-48ee-9592-488f7c2a36c4" providerId="ADAL" clId="{64EC0464-98F6-4C3F-9A9D-C012C433F8CA}" dt="2025-09-11T10:12:36.849" v="1664" actId="403"/>
          <ac:spMkLst>
            <pc:docMk/>
            <pc:sldMk cId="2460002358" sldId="1439"/>
            <ac:spMk id="9" creationId="{95DCF6AD-3B8C-C63D-E412-83319C04DC44}"/>
          </ac:spMkLst>
        </pc:spChg>
        <pc:picChg chg="add mod">
          <ac:chgData name="Pritchard, Cindy" userId="26239436-f244-48ee-9592-488f7c2a36c4" providerId="ADAL" clId="{64EC0464-98F6-4C3F-9A9D-C012C433F8CA}" dt="2025-09-11T10:12:31.075" v="1659" actId="1076"/>
          <ac:picMkLst>
            <pc:docMk/>
            <pc:sldMk cId="2460002358" sldId="1439"/>
            <ac:picMk id="4" creationId="{304942B6-685D-B15F-B51A-B37D76DD767D}"/>
          </ac:picMkLst>
        </pc:picChg>
        <pc:picChg chg="add mod">
          <ac:chgData name="Pritchard, Cindy" userId="26239436-f244-48ee-9592-488f7c2a36c4" providerId="ADAL" clId="{64EC0464-98F6-4C3F-9A9D-C012C433F8CA}" dt="2025-09-11T09:18:06.023" v="942" actId="1076"/>
          <ac:picMkLst>
            <pc:docMk/>
            <pc:sldMk cId="2460002358" sldId="1439"/>
            <ac:picMk id="7" creationId="{86FDAF81-E086-417A-C196-9DD312C73712}"/>
          </ac:picMkLst>
        </pc:picChg>
      </pc:sldChg>
      <pc:sldChg chg="addSp modSp mod ord">
        <pc:chgData name="Pritchard, Cindy" userId="26239436-f244-48ee-9592-488f7c2a36c4" providerId="ADAL" clId="{64EC0464-98F6-4C3F-9A9D-C012C433F8CA}" dt="2025-09-11T11:37:21.854" v="5917"/>
        <pc:sldMkLst>
          <pc:docMk/>
          <pc:sldMk cId="3983618704" sldId="1440"/>
        </pc:sldMkLst>
        <pc:spChg chg="add mod">
          <ac:chgData name="Pritchard, Cindy" userId="26239436-f244-48ee-9592-488f7c2a36c4" providerId="ADAL" clId="{64EC0464-98F6-4C3F-9A9D-C012C433F8CA}" dt="2025-09-11T09:04:31.561" v="882" actId="207"/>
          <ac:spMkLst>
            <pc:docMk/>
            <pc:sldMk cId="3983618704" sldId="1440"/>
            <ac:spMk id="4" creationId="{5B1F9538-FCBC-A3C1-0AE6-CE2515633E70}"/>
          </ac:spMkLst>
        </pc:spChg>
        <pc:spChg chg="add mod">
          <ac:chgData name="Pritchard, Cindy" userId="26239436-f244-48ee-9592-488f7c2a36c4" providerId="ADAL" clId="{64EC0464-98F6-4C3F-9A9D-C012C433F8CA}" dt="2025-09-11T09:05:02.041" v="895" actId="14100"/>
          <ac:spMkLst>
            <pc:docMk/>
            <pc:sldMk cId="3983618704" sldId="1440"/>
            <ac:spMk id="6" creationId="{1DF3754F-FF3F-739D-9657-0058C3C803AA}"/>
          </ac:spMkLst>
        </pc:spChg>
        <pc:picChg chg="add mod">
          <ac:chgData name="Pritchard, Cindy" userId="26239436-f244-48ee-9592-488f7c2a36c4" providerId="ADAL" clId="{64EC0464-98F6-4C3F-9A9D-C012C433F8CA}" dt="2025-09-11T09:04:00.694" v="835" actId="14100"/>
          <ac:picMkLst>
            <pc:docMk/>
            <pc:sldMk cId="3983618704" sldId="1440"/>
            <ac:picMk id="3" creationId="{ADBD83A5-FBD0-3B52-15C0-5FE1AF9FE111}"/>
          </ac:picMkLst>
        </pc:picChg>
      </pc:sldChg>
      <pc:sldChg chg="del">
        <pc:chgData name="Pritchard, Cindy" userId="26239436-f244-48ee-9592-488f7c2a36c4" providerId="ADAL" clId="{64EC0464-98F6-4C3F-9A9D-C012C433F8CA}" dt="2025-09-11T09:32:22.137" v="1322" actId="2696"/>
        <pc:sldMkLst>
          <pc:docMk/>
          <pc:sldMk cId="2079232218" sldId="1441"/>
        </pc:sldMkLst>
      </pc:sldChg>
      <pc:sldChg chg="del">
        <pc:chgData name="Pritchard, Cindy" userId="26239436-f244-48ee-9592-488f7c2a36c4" providerId="ADAL" clId="{64EC0464-98F6-4C3F-9A9D-C012C433F8CA}" dt="2025-09-11T09:32:22.137" v="1322" actId="2696"/>
        <pc:sldMkLst>
          <pc:docMk/>
          <pc:sldMk cId="2138167039" sldId="1442"/>
        </pc:sldMkLst>
      </pc:sldChg>
      <pc:sldChg chg="del">
        <pc:chgData name="Pritchard, Cindy" userId="26239436-f244-48ee-9592-488f7c2a36c4" providerId="ADAL" clId="{64EC0464-98F6-4C3F-9A9D-C012C433F8CA}" dt="2025-09-11T09:32:25.040" v="1323" actId="2696"/>
        <pc:sldMkLst>
          <pc:docMk/>
          <pc:sldMk cId="887655806" sldId="1443"/>
        </pc:sldMkLst>
      </pc:sldChg>
      <pc:sldChg chg="del">
        <pc:chgData name="Pritchard, Cindy" userId="26239436-f244-48ee-9592-488f7c2a36c4" providerId="ADAL" clId="{64EC0464-98F6-4C3F-9A9D-C012C433F8CA}" dt="2025-09-11T09:32:22.137" v="1322" actId="2696"/>
        <pc:sldMkLst>
          <pc:docMk/>
          <pc:sldMk cId="577064367" sldId="1444"/>
        </pc:sldMkLst>
      </pc:sldChg>
      <pc:sldChg chg="del">
        <pc:chgData name="Pritchard, Cindy" userId="26239436-f244-48ee-9592-488f7c2a36c4" providerId="ADAL" clId="{64EC0464-98F6-4C3F-9A9D-C012C433F8CA}" dt="2025-09-11T09:20:04.460" v="969" actId="2696"/>
        <pc:sldMkLst>
          <pc:docMk/>
          <pc:sldMk cId="351101476" sldId="1445"/>
        </pc:sldMkLst>
      </pc:sldChg>
      <pc:sldChg chg="del">
        <pc:chgData name="Pritchard, Cindy" userId="26239436-f244-48ee-9592-488f7c2a36c4" providerId="ADAL" clId="{64EC0464-98F6-4C3F-9A9D-C012C433F8CA}" dt="2025-09-11T09:32:22.137" v="1322" actId="2696"/>
        <pc:sldMkLst>
          <pc:docMk/>
          <pc:sldMk cId="1295723583" sldId="1446"/>
        </pc:sldMkLst>
      </pc:sldChg>
      <pc:sldChg chg="addSp modSp mod ord">
        <pc:chgData name="Pritchard, Cindy" userId="26239436-f244-48ee-9592-488f7c2a36c4" providerId="ADAL" clId="{64EC0464-98F6-4C3F-9A9D-C012C433F8CA}" dt="2025-09-11T11:33:02.326" v="5740" actId="208"/>
        <pc:sldMkLst>
          <pc:docMk/>
          <pc:sldMk cId="2297351313" sldId="1447"/>
        </pc:sldMkLst>
        <pc:spChg chg="mod">
          <ac:chgData name="Pritchard, Cindy" userId="26239436-f244-48ee-9592-488f7c2a36c4" providerId="ADAL" clId="{64EC0464-98F6-4C3F-9A9D-C012C433F8CA}" dt="2025-09-11T11:31:22.549" v="5699" actId="403"/>
          <ac:spMkLst>
            <pc:docMk/>
            <pc:sldMk cId="2297351313" sldId="1447"/>
            <ac:spMk id="3" creationId="{1D1B3AA8-4CE0-9E64-9F20-71ABB92C2920}"/>
          </ac:spMkLst>
        </pc:spChg>
        <pc:spChg chg="add mod">
          <ac:chgData name="Pritchard, Cindy" userId="26239436-f244-48ee-9592-488f7c2a36c4" providerId="ADAL" clId="{64EC0464-98F6-4C3F-9A9D-C012C433F8CA}" dt="2025-09-11T11:33:02.326" v="5740" actId="208"/>
          <ac:spMkLst>
            <pc:docMk/>
            <pc:sldMk cId="2297351313" sldId="1447"/>
            <ac:spMk id="4" creationId="{E9D1F9D4-A034-39FD-555A-B68908EFF706}"/>
          </ac:spMkLst>
        </pc:spChg>
        <pc:picChg chg="add mod">
          <ac:chgData name="Pritchard, Cindy" userId="26239436-f244-48ee-9592-488f7c2a36c4" providerId="ADAL" clId="{64EC0464-98F6-4C3F-9A9D-C012C433F8CA}" dt="2025-09-11T11:31:24.747" v="5700" actId="1076"/>
          <ac:picMkLst>
            <pc:docMk/>
            <pc:sldMk cId="2297351313" sldId="1447"/>
            <ac:picMk id="2" creationId="{DABBB33E-A09F-1457-7FB2-AB2C55C53F26}"/>
          </ac:picMkLst>
        </pc:picChg>
      </pc:sldChg>
      <pc:sldChg chg="addSp modSp mod ord">
        <pc:chgData name="Pritchard, Cindy" userId="26239436-f244-48ee-9592-488f7c2a36c4" providerId="ADAL" clId="{64EC0464-98F6-4C3F-9A9D-C012C433F8CA}" dt="2025-09-11T11:06:35.495" v="5045" actId="403"/>
        <pc:sldMkLst>
          <pc:docMk/>
          <pc:sldMk cId="1524460127" sldId="1450"/>
        </pc:sldMkLst>
        <pc:spChg chg="mod">
          <ac:chgData name="Pritchard, Cindy" userId="26239436-f244-48ee-9592-488f7c2a36c4" providerId="ADAL" clId="{64EC0464-98F6-4C3F-9A9D-C012C433F8CA}" dt="2025-09-11T11:06:31.233" v="5044" actId="1076"/>
          <ac:spMkLst>
            <pc:docMk/>
            <pc:sldMk cId="1524460127" sldId="1450"/>
            <ac:spMk id="2" creationId="{39CCE927-158F-8A6A-3FB7-306CA553E60A}"/>
          </ac:spMkLst>
        </pc:spChg>
        <pc:spChg chg="mod">
          <ac:chgData name="Pritchard, Cindy" userId="26239436-f244-48ee-9592-488f7c2a36c4" providerId="ADAL" clId="{64EC0464-98F6-4C3F-9A9D-C012C433F8CA}" dt="2025-09-11T11:06:35.495" v="5045" actId="403"/>
          <ac:spMkLst>
            <pc:docMk/>
            <pc:sldMk cId="1524460127" sldId="1450"/>
            <ac:spMk id="3" creationId="{92569AEF-C90E-7333-3924-F7785DB0DDB5}"/>
          </ac:spMkLst>
        </pc:spChg>
        <pc:spChg chg="add mod">
          <ac:chgData name="Pritchard, Cindy" userId="26239436-f244-48ee-9592-488f7c2a36c4" providerId="ADAL" clId="{64EC0464-98F6-4C3F-9A9D-C012C433F8CA}" dt="2025-09-11T11:05:09.497" v="5013"/>
          <ac:spMkLst>
            <pc:docMk/>
            <pc:sldMk cId="1524460127" sldId="1450"/>
            <ac:spMk id="4" creationId="{45EF0F57-E1CC-9137-0AAE-465D2E0CE2C7}"/>
          </ac:spMkLst>
        </pc:spChg>
        <pc:spChg chg="add mod">
          <ac:chgData name="Pritchard, Cindy" userId="26239436-f244-48ee-9592-488f7c2a36c4" providerId="ADAL" clId="{64EC0464-98F6-4C3F-9A9D-C012C433F8CA}" dt="2025-09-11T11:05:15.933" v="5014"/>
          <ac:spMkLst>
            <pc:docMk/>
            <pc:sldMk cId="1524460127" sldId="1450"/>
            <ac:spMk id="5" creationId="{EB455399-23AF-98F0-300E-3F2CFB5C4892}"/>
          </ac:spMkLst>
        </pc:spChg>
      </pc:sldChg>
      <pc:sldChg chg="ord">
        <pc:chgData name="Pritchard, Cindy" userId="26239436-f244-48ee-9592-488f7c2a36c4" providerId="ADAL" clId="{64EC0464-98F6-4C3F-9A9D-C012C433F8CA}" dt="2025-09-11T11:06:47.860" v="5048"/>
        <pc:sldMkLst>
          <pc:docMk/>
          <pc:sldMk cId="3464224368" sldId="1451"/>
        </pc:sldMkLst>
      </pc:sldChg>
      <pc:sldChg chg="addSp modSp mod">
        <pc:chgData name="Pritchard, Cindy" userId="26239436-f244-48ee-9592-488f7c2a36c4" providerId="ADAL" clId="{64EC0464-98F6-4C3F-9A9D-C012C433F8CA}" dt="2025-09-11T09:03:01.991" v="832" actId="14100"/>
        <pc:sldMkLst>
          <pc:docMk/>
          <pc:sldMk cId="2606335408" sldId="1453"/>
        </pc:sldMkLst>
        <pc:spChg chg="add mod">
          <ac:chgData name="Pritchard, Cindy" userId="26239436-f244-48ee-9592-488f7c2a36c4" providerId="ADAL" clId="{64EC0464-98F6-4C3F-9A9D-C012C433F8CA}" dt="2025-09-11T09:03:01.991" v="832" actId="14100"/>
          <ac:spMkLst>
            <pc:docMk/>
            <pc:sldMk cId="2606335408" sldId="1453"/>
            <ac:spMk id="7" creationId="{E0A13B74-397E-86AD-DDFA-C37A572F5120}"/>
          </ac:spMkLst>
        </pc:spChg>
        <pc:picChg chg="add mod modCrop">
          <ac:chgData name="Pritchard, Cindy" userId="26239436-f244-48ee-9592-488f7c2a36c4" providerId="ADAL" clId="{64EC0464-98F6-4C3F-9A9D-C012C433F8CA}" dt="2025-09-11T09:02:39.858" v="823" actId="732"/>
          <ac:picMkLst>
            <pc:docMk/>
            <pc:sldMk cId="2606335408" sldId="1453"/>
            <ac:picMk id="3" creationId="{5FC13D20-120F-072F-3A64-FFB70A2BC2E6}"/>
          </ac:picMkLst>
        </pc:picChg>
      </pc:sldChg>
      <pc:sldChg chg="modSp new mod">
        <pc:chgData name="Pritchard, Cindy" userId="26239436-f244-48ee-9592-488f7c2a36c4" providerId="ADAL" clId="{64EC0464-98F6-4C3F-9A9D-C012C433F8CA}" dt="2025-09-11T08:03:13.295" v="549" actId="207"/>
        <pc:sldMkLst>
          <pc:docMk/>
          <pc:sldMk cId="2213067462" sldId="1454"/>
        </pc:sldMkLst>
        <pc:spChg chg="mod">
          <ac:chgData name="Pritchard, Cindy" userId="26239436-f244-48ee-9592-488f7c2a36c4" providerId="ADAL" clId="{64EC0464-98F6-4C3F-9A9D-C012C433F8CA}" dt="2025-09-11T08:03:13.295" v="549" actId="207"/>
          <ac:spMkLst>
            <pc:docMk/>
            <pc:sldMk cId="2213067462" sldId="1454"/>
            <ac:spMk id="2" creationId="{AB44B061-1C24-764A-1C7A-7BBE475CBAD5}"/>
          </ac:spMkLst>
        </pc:spChg>
        <pc:spChg chg="mod">
          <ac:chgData name="Pritchard, Cindy" userId="26239436-f244-48ee-9592-488f7c2a36c4" providerId="ADAL" clId="{64EC0464-98F6-4C3F-9A9D-C012C433F8CA}" dt="2025-09-11T08:03:07.428" v="548" actId="1076"/>
          <ac:spMkLst>
            <pc:docMk/>
            <pc:sldMk cId="2213067462" sldId="1454"/>
            <ac:spMk id="3" creationId="{2263F4BD-2B7B-ACA2-14E0-4AEF74DCF7B8}"/>
          </ac:spMkLst>
        </pc:spChg>
      </pc:sldChg>
      <pc:sldChg chg="addSp delSp modSp add mod">
        <pc:chgData name="Pritchard, Cindy" userId="26239436-f244-48ee-9592-488f7c2a36c4" providerId="ADAL" clId="{64EC0464-98F6-4C3F-9A9D-C012C433F8CA}" dt="2025-09-11T11:13:53.679" v="5239" actId="14100"/>
        <pc:sldMkLst>
          <pc:docMk/>
          <pc:sldMk cId="1449949196" sldId="1455"/>
        </pc:sldMkLst>
        <pc:spChg chg="del">
          <ac:chgData name="Pritchard, Cindy" userId="26239436-f244-48ee-9592-488f7c2a36c4" providerId="ADAL" clId="{64EC0464-98F6-4C3F-9A9D-C012C433F8CA}" dt="2025-09-11T08:55:53.741" v="740" actId="478"/>
          <ac:spMkLst>
            <pc:docMk/>
            <pc:sldMk cId="1449949196" sldId="1455"/>
            <ac:spMk id="3" creationId="{3418AD6B-FF88-276E-3D71-71B8727833E8}"/>
          </ac:spMkLst>
        </pc:spChg>
        <pc:spChg chg="add mod">
          <ac:chgData name="Pritchard, Cindy" userId="26239436-f244-48ee-9592-488f7c2a36c4" providerId="ADAL" clId="{64EC0464-98F6-4C3F-9A9D-C012C433F8CA}" dt="2025-09-11T11:13:43.400" v="5234" actId="14100"/>
          <ac:spMkLst>
            <pc:docMk/>
            <pc:sldMk cId="1449949196" sldId="1455"/>
            <ac:spMk id="4" creationId="{48562731-A105-5B42-D8E2-91FF1A38E364}"/>
          </ac:spMkLst>
        </pc:spChg>
        <pc:spChg chg="mod">
          <ac:chgData name="Pritchard, Cindy" userId="26239436-f244-48ee-9592-488f7c2a36c4" providerId="ADAL" clId="{64EC0464-98F6-4C3F-9A9D-C012C433F8CA}" dt="2025-09-11T11:11:14.036" v="5057" actId="404"/>
          <ac:spMkLst>
            <pc:docMk/>
            <pc:sldMk cId="1449949196" sldId="1455"/>
            <ac:spMk id="7" creationId="{D357F297-57FF-072D-F8D4-B6CD09B66209}"/>
          </ac:spMkLst>
        </pc:spChg>
        <pc:picChg chg="del">
          <ac:chgData name="Pritchard, Cindy" userId="26239436-f244-48ee-9592-488f7c2a36c4" providerId="ADAL" clId="{64EC0464-98F6-4C3F-9A9D-C012C433F8CA}" dt="2025-09-11T08:55:49.698" v="739" actId="478"/>
          <ac:picMkLst>
            <pc:docMk/>
            <pc:sldMk cId="1449949196" sldId="1455"/>
            <ac:picMk id="5" creationId="{CD429B69-E2E9-2462-8EA3-6B2DAD1861DB}"/>
          </ac:picMkLst>
        </pc:picChg>
        <pc:picChg chg="add mod">
          <ac:chgData name="Pritchard, Cindy" userId="26239436-f244-48ee-9592-488f7c2a36c4" providerId="ADAL" clId="{64EC0464-98F6-4C3F-9A9D-C012C433F8CA}" dt="2025-09-11T11:13:53.679" v="5239" actId="14100"/>
          <ac:picMkLst>
            <pc:docMk/>
            <pc:sldMk cId="1449949196" sldId="1455"/>
            <ac:picMk id="9" creationId="{2BC2DAC5-A8DD-1A70-2FE0-1333F811AB88}"/>
          </ac:picMkLst>
        </pc:picChg>
      </pc:sldChg>
      <pc:sldChg chg="addSp delSp modSp add mod ord">
        <pc:chgData name="Pritchard, Cindy" userId="26239436-f244-48ee-9592-488f7c2a36c4" providerId="ADAL" clId="{64EC0464-98F6-4C3F-9A9D-C012C433F8CA}" dt="2025-09-11T09:33:52.376" v="1329" actId="1076"/>
        <pc:sldMkLst>
          <pc:docMk/>
          <pc:sldMk cId="1356985643" sldId="1556"/>
        </pc:sldMkLst>
        <pc:picChg chg="add mod">
          <ac:chgData name="Pritchard, Cindy" userId="26239436-f244-48ee-9592-488f7c2a36c4" providerId="ADAL" clId="{64EC0464-98F6-4C3F-9A9D-C012C433F8CA}" dt="2025-09-11T09:33:52.376" v="1329" actId="1076"/>
          <ac:picMkLst>
            <pc:docMk/>
            <pc:sldMk cId="1356985643" sldId="1556"/>
            <ac:picMk id="2" creationId="{2F4033C5-BD94-C56C-D560-BAF26592CAFA}"/>
          </ac:picMkLst>
        </pc:picChg>
        <pc:picChg chg="del">
          <ac:chgData name="Pritchard, Cindy" userId="26239436-f244-48ee-9592-488f7c2a36c4" providerId="ADAL" clId="{64EC0464-98F6-4C3F-9A9D-C012C433F8CA}" dt="2025-09-11T09:33:47.902" v="1327" actId="478"/>
          <ac:picMkLst>
            <pc:docMk/>
            <pc:sldMk cId="1356985643" sldId="1556"/>
            <ac:picMk id="6" creationId="{962A1658-9456-20B2-286A-73BAF03AF4E9}"/>
          </ac:picMkLst>
        </pc:picChg>
      </pc:sldChg>
      <pc:sldChg chg="add del">
        <pc:chgData name="Pritchard, Cindy" userId="26239436-f244-48ee-9592-488f7c2a36c4" providerId="ADAL" clId="{64EC0464-98F6-4C3F-9A9D-C012C433F8CA}" dt="2025-09-11T11:06:02.069" v="5026" actId="2890"/>
        <pc:sldMkLst>
          <pc:docMk/>
          <pc:sldMk cId="357028273" sldId="1557"/>
        </pc:sldMkLst>
      </pc:sldChg>
      <pc:sldChg chg="addSp modSp new mod">
        <pc:chgData name="Pritchard, Cindy" userId="26239436-f244-48ee-9592-488f7c2a36c4" providerId="ADAL" clId="{64EC0464-98F6-4C3F-9A9D-C012C433F8CA}" dt="2025-09-11T16:33:08.453" v="8873" actId="20577"/>
        <pc:sldMkLst>
          <pc:docMk/>
          <pc:sldMk cId="3467310500" sldId="1557"/>
        </pc:sldMkLst>
        <pc:spChg chg="mod">
          <ac:chgData name="Pritchard, Cindy" userId="26239436-f244-48ee-9592-488f7c2a36c4" providerId="ADAL" clId="{64EC0464-98F6-4C3F-9A9D-C012C433F8CA}" dt="2025-09-11T13:46:06.294" v="8171" actId="1076"/>
          <ac:spMkLst>
            <pc:docMk/>
            <pc:sldMk cId="3467310500" sldId="1557"/>
            <ac:spMk id="2" creationId="{74F255F4-BA46-3360-E137-BF553056CB16}"/>
          </ac:spMkLst>
        </pc:spChg>
        <pc:spChg chg="mod">
          <ac:chgData name="Pritchard, Cindy" userId="26239436-f244-48ee-9592-488f7c2a36c4" providerId="ADAL" clId="{64EC0464-98F6-4C3F-9A9D-C012C433F8CA}" dt="2025-09-11T16:33:08.453" v="8873" actId="20577"/>
          <ac:spMkLst>
            <pc:docMk/>
            <pc:sldMk cId="3467310500" sldId="1557"/>
            <ac:spMk id="3" creationId="{DBADEE1D-C3AC-7EEC-4CAE-4D9C4E47B6DD}"/>
          </ac:spMkLst>
        </pc:spChg>
        <pc:picChg chg="add mod">
          <ac:chgData name="Pritchard, Cindy" userId="26239436-f244-48ee-9592-488f7c2a36c4" providerId="ADAL" clId="{64EC0464-98F6-4C3F-9A9D-C012C433F8CA}" dt="2025-09-11T16:32:36.077" v="8813" actId="732"/>
          <ac:picMkLst>
            <pc:docMk/>
            <pc:sldMk cId="3467310500" sldId="1557"/>
            <ac:picMk id="1026" creationId="{E1123E74-DB26-5BB1-F289-4BEA7C54F014}"/>
          </ac:picMkLst>
        </pc:picChg>
      </pc:sldChg>
      <pc:sldChg chg="new del">
        <pc:chgData name="Pritchard, Cindy" userId="26239436-f244-48ee-9592-488f7c2a36c4" providerId="ADAL" clId="{64EC0464-98F6-4C3F-9A9D-C012C433F8CA}" dt="2025-09-11T11:25:49.598" v="5333" actId="2696"/>
        <pc:sldMkLst>
          <pc:docMk/>
          <pc:sldMk cId="3605341155" sldId="1557"/>
        </pc:sldMkLst>
      </pc:sldChg>
      <pc:sldChg chg="addSp delSp modSp new mod ord">
        <pc:chgData name="Pritchard, Cindy" userId="26239436-f244-48ee-9592-488f7c2a36c4" providerId="ADAL" clId="{64EC0464-98F6-4C3F-9A9D-C012C433F8CA}" dt="2025-09-11T15:10:23.323" v="8614" actId="1076"/>
        <pc:sldMkLst>
          <pc:docMk/>
          <pc:sldMk cId="1638155059" sldId="1558"/>
        </pc:sldMkLst>
        <pc:spChg chg="mod">
          <ac:chgData name="Pritchard, Cindy" userId="26239436-f244-48ee-9592-488f7c2a36c4" providerId="ADAL" clId="{64EC0464-98F6-4C3F-9A9D-C012C433F8CA}" dt="2025-09-11T15:06:09.243" v="8534" actId="1076"/>
          <ac:spMkLst>
            <pc:docMk/>
            <pc:sldMk cId="1638155059" sldId="1558"/>
            <ac:spMk id="2" creationId="{EDCA2ED4-AD80-6B9A-2DA4-2D0D8E0926A2}"/>
          </ac:spMkLst>
        </pc:spChg>
        <pc:spChg chg="del">
          <ac:chgData name="Pritchard, Cindy" userId="26239436-f244-48ee-9592-488f7c2a36c4" providerId="ADAL" clId="{64EC0464-98F6-4C3F-9A9D-C012C433F8CA}" dt="2025-09-11T14:59:35.390" v="8199" actId="478"/>
          <ac:spMkLst>
            <pc:docMk/>
            <pc:sldMk cId="1638155059" sldId="1558"/>
            <ac:spMk id="3" creationId="{5FBCC622-24A7-D9E3-F024-E7634DA7B087}"/>
          </ac:spMkLst>
        </pc:spChg>
        <pc:spChg chg="add mod">
          <ac:chgData name="Pritchard, Cindy" userId="26239436-f244-48ee-9592-488f7c2a36c4" providerId="ADAL" clId="{64EC0464-98F6-4C3F-9A9D-C012C433F8CA}" dt="2025-09-11T15:07:39.171" v="8562" actId="208"/>
          <ac:spMkLst>
            <pc:docMk/>
            <pc:sldMk cId="1638155059" sldId="1558"/>
            <ac:spMk id="5" creationId="{82716ACF-7926-1132-1710-3F464DF91E16}"/>
          </ac:spMkLst>
        </pc:spChg>
        <pc:spChg chg="add mod">
          <ac:chgData name="Pritchard, Cindy" userId="26239436-f244-48ee-9592-488f7c2a36c4" providerId="ADAL" clId="{64EC0464-98F6-4C3F-9A9D-C012C433F8CA}" dt="2025-09-11T15:06:29.470" v="8540" actId="1076"/>
          <ac:spMkLst>
            <pc:docMk/>
            <pc:sldMk cId="1638155059" sldId="1558"/>
            <ac:spMk id="7" creationId="{B819A52B-2D3D-23B3-7CDA-3E63BF0181B1}"/>
          </ac:spMkLst>
        </pc:spChg>
        <pc:spChg chg="add mod">
          <ac:chgData name="Pritchard, Cindy" userId="26239436-f244-48ee-9592-488f7c2a36c4" providerId="ADAL" clId="{64EC0464-98F6-4C3F-9A9D-C012C433F8CA}" dt="2025-09-11T15:07:46.410" v="8565" actId="404"/>
          <ac:spMkLst>
            <pc:docMk/>
            <pc:sldMk cId="1638155059" sldId="1558"/>
            <ac:spMk id="9" creationId="{11671A2A-02A0-6D74-B34C-7C214A90AA9B}"/>
          </ac:spMkLst>
        </pc:spChg>
        <pc:spChg chg="add mod">
          <ac:chgData name="Pritchard, Cindy" userId="26239436-f244-48ee-9592-488f7c2a36c4" providerId="ADAL" clId="{64EC0464-98F6-4C3F-9A9D-C012C433F8CA}" dt="2025-09-11T15:09:05.062" v="8586" actId="1076"/>
          <ac:spMkLst>
            <pc:docMk/>
            <pc:sldMk cId="1638155059" sldId="1558"/>
            <ac:spMk id="10" creationId="{F27617CE-6EB3-12F5-E332-08A5E152D74E}"/>
          </ac:spMkLst>
        </pc:spChg>
        <pc:spChg chg="add del mod">
          <ac:chgData name="Pritchard, Cindy" userId="26239436-f244-48ee-9592-488f7c2a36c4" providerId="ADAL" clId="{64EC0464-98F6-4C3F-9A9D-C012C433F8CA}" dt="2025-09-11T15:09:41.431" v="8594" actId="478"/>
          <ac:spMkLst>
            <pc:docMk/>
            <pc:sldMk cId="1638155059" sldId="1558"/>
            <ac:spMk id="12" creationId="{0E6B28FE-70A8-602A-159B-A7B20E90CB62}"/>
          </ac:spMkLst>
        </pc:spChg>
        <pc:spChg chg="add mod">
          <ac:chgData name="Pritchard, Cindy" userId="26239436-f244-48ee-9592-488f7c2a36c4" providerId="ADAL" clId="{64EC0464-98F6-4C3F-9A9D-C012C433F8CA}" dt="2025-09-11T15:10:23.323" v="8614" actId="1076"/>
          <ac:spMkLst>
            <pc:docMk/>
            <pc:sldMk cId="1638155059" sldId="1558"/>
            <ac:spMk id="15" creationId="{96F663F8-801E-FA8B-62B1-C646B7DAC4A5}"/>
          </ac:spMkLst>
        </pc:spChg>
        <pc:picChg chg="add mod modCrop">
          <ac:chgData name="Pritchard, Cindy" userId="26239436-f244-48ee-9592-488f7c2a36c4" providerId="ADAL" clId="{64EC0464-98F6-4C3F-9A9D-C012C433F8CA}" dt="2025-09-11T15:10:17.770" v="8611" actId="1076"/>
          <ac:picMkLst>
            <pc:docMk/>
            <pc:sldMk cId="1638155059" sldId="1558"/>
            <ac:picMk id="4" creationId="{55408A6A-DD6A-9072-4ACF-A5B6CFF5D32B}"/>
          </ac:picMkLst>
        </pc:picChg>
        <pc:picChg chg="add mod">
          <ac:chgData name="Pritchard, Cindy" userId="26239436-f244-48ee-9592-488f7c2a36c4" providerId="ADAL" clId="{64EC0464-98F6-4C3F-9A9D-C012C433F8CA}" dt="2025-09-11T15:08:03.650" v="8569" actId="1076"/>
          <ac:picMkLst>
            <pc:docMk/>
            <pc:sldMk cId="1638155059" sldId="1558"/>
            <ac:picMk id="8" creationId="{D14A89A2-4676-D185-DFF1-D8659A960F7B}"/>
          </ac:picMkLst>
        </pc:picChg>
        <pc:picChg chg="add mod modCrop">
          <ac:chgData name="Pritchard, Cindy" userId="26239436-f244-48ee-9592-488f7c2a36c4" providerId="ADAL" clId="{64EC0464-98F6-4C3F-9A9D-C012C433F8CA}" dt="2025-09-11T15:10:21.333" v="8613" actId="1076"/>
          <ac:picMkLst>
            <pc:docMk/>
            <pc:sldMk cId="1638155059" sldId="1558"/>
            <ac:picMk id="13" creationId="{D09706C0-AF73-EAC1-8B3F-CF7F0C366859}"/>
          </ac:picMkLst>
        </pc:picChg>
      </pc:sldChg>
    </pc:docChg>
  </pc:docChgLst>
  <pc:docChgLst>
    <pc:chgData name="Pritchard, Cindy" userId="26239436-f244-48ee-9592-488f7c2a36c4" providerId="ADAL" clId="{71133FF4-B8A1-4BAE-B683-393BD9797559}"/>
    <pc:docChg chg="undo custSel addSld modSld sldOrd">
      <pc:chgData name="Pritchard, Cindy" userId="26239436-f244-48ee-9592-488f7c2a36c4" providerId="ADAL" clId="{71133FF4-B8A1-4BAE-B683-393BD9797559}" dt="2025-08-12T17:25:20.792" v="10935" actId="14100"/>
      <pc:docMkLst>
        <pc:docMk/>
      </pc:docMkLst>
      <pc:sldChg chg="delSp mod">
        <pc:chgData name="Pritchard, Cindy" userId="26239436-f244-48ee-9592-488f7c2a36c4" providerId="ADAL" clId="{71133FF4-B8A1-4BAE-B683-393BD9797559}" dt="2025-07-28T09:58:47.426" v="3" actId="478"/>
        <pc:sldMkLst>
          <pc:docMk/>
          <pc:sldMk cId="3543087411" sldId="256"/>
        </pc:sldMkLst>
      </pc:sldChg>
      <pc:sldChg chg="addSp delSp modSp mod modNotesTx">
        <pc:chgData name="Pritchard, Cindy" userId="26239436-f244-48ee-9592-488f7c2a36c4" providerId="ADAL" clId="{71133FF4-B8A1-4BAE-B683-393BD9797559}" dt="2025-07-28T10:01:07.716" v="67" actId="478"/>
        <pc:sldMkLst>
          <pc:docMk/>
          <pc:sldMk cId="2727724165" sldId="268"/>
        </pc:sldMkLst>
      </pc:sldChg>
      <pc:sldChg chg="delSp modSp mod">
        <pc:chgData name="Pritchard, Cindy" userId="26239436-f244-48ee-9592-488f7c2a36c4" providerId="ADAL" clId="{71133FF4-B8A1-4BAE-B683-393BD9797559}" dt="2025-07-28T10:01:57.115" v="92" actId="478"/>
        <pc:sldMkLst>
          <pc:docMk/>
          <pc:sldMk cId="250292285" sldId="269"/>
        </pc:sldMkLst>
      </pc:sldChg>
      <pc:sldChg chg="addSp delSp modSp mod modNotesTx">
        <pc:chgData name="Pritchard, Cindy" userId="26239436-f244-48ee-9592-488f7c2a36c4" providerId="ADAL" clId="{71133FF4-B8A1-4BAE-B683-393BD9797559}" dt="2025-07-28T10:01:27.173" v="74" actId="6549"/>
        <pc:sldMkLst>
          <pc:docMk/>
          <pc:sldMk cId="3807792743" sldId="270"/>
        </pc:sldMkLst>
      </pc:sldChg>
      <pc:sldChg chg="modSp mod">
        <pc:chgData name="Pritchard, Cindy" userId="26239436-f244-48ee-9592-488f7c2a36c4" providerId="ADAL" clId="{71133FF4-B8A1-4BAE-B683-393BD9797559}" dt="2025-07-28T09:59:35.986" v="27" actId="20577"/>
        <pc:sldMkLst>
          <pc:docMk/>
          <pc:sldMk cId="997501777" sldId="1389"/>
        </pc:sldMkLst>
      </pc:sldChg>
      <pc:sldChg chg="modSp mod">
        <pc:chgData name="Pritchard, Cindy" userId="26239436-f244-48ee-9592-488f7c2a36c4" providerId="ADAL" clId="{71133FF4-B8A1-4BAE-B683-393BD9797559}" dt="2025-07-28T09:58:55.291" v="4" actId="6549"/>
        <pc:sldMkLst>
          <pc:docMk/>
          <pc:sldMk cId="1436235906" sldId="1391"/>
        </pc:sldMkLst>
      </pc:sldChg>
      <pc:sldChg chg="addSp delSp modSp mod">
        <pc:chgData name="Pritchard, Cindy" userId="26239436-f244-48ee-9592-488f7c2a36c4" providerId="ADAL" clId="{71133FF4-B8A1-4BAE-B683-393BD9797559}" dt="2025-07-28T10:03:34.902" v="148" actId="20577"/>
        <pc:sldMkLst>
          <pc:docMk/>
          <pc:sldMk cId="1188404328" sldId="1394"/>
        </pc:sldMkLst>
      </pc:sldChg>
      <pc:sldChg chg="addSp delSp modSp mod">
        <pc:chgData name="Pritchard, Cindy" userId="26239436-f244-48ee-9592-488f7c2a36c4" providerId="ADAL" clId="{71133FF4-B8A1-4BAE-B683-393BD9797559}" dt="2025-08-11T10:49:14.932" v="9678" actId="20577"/>
        <pc:sldMkLst>
          <pc:docMk/>
          <pc:sldMk cId="606767422" sldId="1395"/>
        </pc:sldMkLst>
      </pc:sldChg>
      <pc:sldChg chg="delSp mod">
        <pc:chgData name="Pritchard, Cindy" userId="26239436-f244-48ee-9592-488f7c2a36c4" providerId="ADAL" clId="{71133FF4-B8A1-4BAE-B683-393BD9797559}" dt="2025-07-28T10:02:00.820" v="94" actId="478"/>
        <pc:sldMkLst>
          <pc:docMk/>
          <pc:sldMk cId="2875763015" sldId="1401"/>
        </pc:sldMkLst>
      </pc:sldChg>
      <pc:sldChg chg="modSp mod">
        <pc:chgData name="Pritchard, Cindy" userId="26239436-f244-48ee-9592-488f7c2a36c4" providerId="ADAL" clId="{71133FF4-B8A1-4BAE-B683-393BD9797559}" dt="2025-07-28T09:59:22.816" v="22" actId="20577"/>
        <pc:sldMkLst>
          <pc:docMk/>
          <pc:sldMk cId="3922236785" sldId="1423"/>
        </pc:sldMkLst>
      </pc:sldChg>
      <pc:sldChg chg="addSp delSp modSp mod">
        <pc:chgData name="Pritchard, Cindy" userId="26239436-f244-48ee-9592-488f7c2a36c4" providerId="ADAL" clId="{71133FF4-B8A1-4BAE-B683-393BD9797559}" dt="2025-07-28T10:10:10.498" v="649" actId="207"/>
        <pc:sldMkLst>
          <pc:docMk/>
          <pc:sldMk cId="2972920448" sldId="1424"/>
        </pc:sldMkLst>
      </pc:sldChg>
      <pc:sldChg chg="delSp mod">
        <pc:chgData name="Pritchard, Cindy" userId="26239436-f244-48ee-9592-488f7c2a36c4" providerId="ADAL" clId="{71133FF4-B8A1-4BAE-B683-393BD9797559}" dt="2025-07-28T10:02:24.773" v="105" actId="478"/>
        <pc:sldMkLst>
          <pc:docMk/>
          <pc:sldMk cId="3216611603" sldId="1426"/>
        </pc:sldMkLst>
      </pc:sldChg>
      <pc:sldChg chg="delSp mod">
        <pc:chgData name="Pritchard, Cindy" userId="26239436-f244-48ee-9592-488f7c2a36c4" providerId="ADAL" clId="{71133FF4-B8A1-4BAE-B683-393BD9797559}" dt="2025-07-28T10:02:12.161" v="98" actId="478"/>
        <pc:sldMkLst>
          <pc:docMk/>
          <pc:sldMk cId="1789437313" sldId="1427"/>
        </pc:sldMkLst>
      </pc:sldChg>
      <pc:sldChg chg="delSp modSp mod">
        <pc:chgData name="Pritchard, Cindy" userId="26239436-f244-48ee-9592-488f7c2a36c4" providerId="ADAL" clId="{71133FF4-B8A1-4BAE-B683-393BD9797559}" dt="2025-07-28T10:01:39.644" v="82" actId="478"/>
        <pc:sldMkLst>
          <pc:docMk/>
          <pc:sldMk cId="4043917972" sldId="1428"/>
        </pc:sldMkLst>
      </pc:sldChg>
      <pc:sldChg chg="addSp delSp modSp mod modNotesTx">
        <pc:chgData name="Pritchard, Cindy" userId="26239436-f244-48ee-9592-488f7c2a36c4" providerId="ADAL" clId="{71133FF4-B8A1-4BAE-B683-393BD9797559}" dt="2025-07-28T10:02:19.900" v="102" actId="6549"/>
        <pc:sldMkLst>
          <pc:docMk/>
          <pc:sldMk cId="4147237713" sldId="1429"/>
        </pc:sldMkLst>
      </pc:sldChg>
      <pc:sldChg chg="addSp delSp modSp mod modNotesTx">
        <pc:chgData name="Pritchard, Cindy" userId="26239436-f244-48ee-9592-488f7c2a36c4" providerId="ADAL" clId="{71133FF4-B8A1-4BAE-B683-393BD9797559}" dt="2025-08-12T11:15:25.432" v="10557" actId="20577"/>
        <pc:sldMkLst>
          <pc:docMk/>
          <pc:sldMk cId="3050915263" sldId="1430"/>
        </pc:sldMkLst>
        <pc:spChg chg="add mod">
          <ac:chgData name="Pritchard, Cindy" userId="26239436-f244-48ee-9592-488f7c2a36c4" providerId="ADAL" clId="{71133FF4-B8A1-4BAE-B683-393BD9797559}" dt="2025-08-12T10:53:12.727" v="9697" actId="403"/>
          <ac:spMkLst>
            <pc:docMk/>
            <pc:sldMk cId="3050915263" sldId="1430"/>
            <ac:spMk id="8" creationId="{E67C5C37-8C6B-32ED-AF68-6C1B4907FAB8}"/>
          </ac:spMkLst>
        </pc:spChg>
        <pc:spChg chg="add mod">
          <ac:chgData name="Pritchard, Cindy" userId="26239436-f244-48ee-9592-488f7c2a36c4" providerId="ADAL" clId="{71133FF4-B8A1-4BAE-B683-393BD9797559}" dt="2025-08-12T11:14:03.431" v="10220" actId="1076"/>
          <ac:spMkLst>
            <pc:docMk/>
            <pc:sldMk cId="3050915263" sldId="1430"/>
            <ac:spMk id="13" creationId="{AE895B66-3CCC-DFF0-3615-4FF813721AE6}"/>
          </ac:spMkLst>
        </pc:spChg>
        <pc:spChg chg="add mod">
          <ac:chgData name="Pritchard, Cindy" userId="26239436-f244-48ee-9592-488f7c2a36c4" providerId="ADAL" clId="{71133FF4-B8A1-4BAE-B683-393BD9797559}" dt="2025-08-12T11:14:06.022" v="10221" actId="1076"/>
          <ac:spMkLst>
            <pc:docMk/>
            <pc:sldMk cId="3050915263" sldId="1430"/>
            <ac:spMk id="14" creationId="{A62DF81D-2A2A-C457-2489-125CD346AA9F}"/>
          </ac:spMkLst>
        </pc:spChg>
        <pc:picChg chg="add mod">
          <ac:chgData name="Pritchard, Cindy" userId="26239436-f244-48ee-9592-488f7c2a36c4" providerId="ADAL" clId="{71133FF4-B8A1-4BAE-B683-393BD9797559}" dt="2025-08-12T10:52:15.907" v="9685" actId="1076"/>
          <ac:picMkLst>
            <pc:docMk/>
            <pc:sldMk cId="3050915263" sldId="1430"/>
            <ac:picMk id="3" creationId="{089EE865-A12E-3BCC-B790-53189A1CCBD9}"/>
          </ac:picMkLst>
        </pc:picChg>
        <pc:picChg chg="add mod">
          <ac:chgData name="Pritchard, Cindy" userId="26239436-f244-48ee-9592-488f7c2a36c4" providerId="ADAL" clId="{71133FF4-B8A1-4BAE-B683-393BD9797559}" dt="2025-08-12T10:52:57.546" v="9689" actId="1076"/>
          <ac:picMkLst>
            <pc:docMk/>
            <pc:sldMk cId="3050915263" sldId="1430"/>
            <ac:picMk id="6" creationId="{B4F5C0E5-7EB9-B998-6379-B1E110995810}"/>
          </ac:picMkLst>
        </pc:picChg>
        <pc:picChg chg="add mod">
          <ac:chgData name="Pritchard, Cindy" userId="26239436-f244-48ee-9592-488f7c2a36c4" providerId="ADAL" clId="{71133FF4-B8A1-4BAE-B683-393BD9797559}" dt="2025-08-12T11:13:24.147" v="10160" actId="1076"/>
          <ac:picMkLst>
            <pc:docMk/>
            <pc:sldMk cId="3050915263" sldId="1430"/>
            <ac:picMk id="11" creationId="{C1AA71EC-E1B9-BCDF-E6B3-3339A2B10101}"/>
          </ac:picMkLst>
        </pc:picChg>
      </pc:sldChg>
      <pc:sldChg chg="delSp modSp mod ord">
        <pc:chgData name="Pritchard, Cindy" userId="26239436-f244-48ee-9592-488f7c2a36c4" providerId="ADAL" clId="{71133FF4-B8A1-4BAE-B683-393BD9797559}" dt="2025-07-28T10:00:12.211" v="41" actId="478"/>
        <pc:sldMkLst>
          <pc:docMk/>
          <pc:sldMk cId="2414106487" sldId="1431"/>
        </pc:sldMkLst>
      </pc:sldChg>
      <pc:sldChg chg="addSp delSp mod">
        <pc:chgData name="Pritchard, Cindy" userId="26239436-f244-48ee-9592-488f7c2a36c4" providerId="ADAL" clId="{71133FF4-B8A1-4BAE-B683-393BD9797559}" dt="2025-07-28T10:01:03.068" v="62" actId="478"/>
        <pc:sldMkLst>
          <pc:docMk/>
          <pc:sldMk cId="302677342" sldId="1435"/>
        </pc:sldMkLst>
      </pc:sldChg>
      <pc:sldChg chg="delSp mod">
        <pc:chgData name="Pritchard, Cindy" userId="26239436-f244-48ee-9592-488f7c2a36c4" providerId="ADAL" clId="{71133FF4-B8A1-4BAE-B683-393BD9797559}" dt="2025-07-28T10:01:19.898" v="70" actId="478"/>
        <pc:sldMkLst>
          <pc:docMk/>
          <pc:sldMk cId="727382546" sldId="1436"/>
        </pc:sldMkLst>
      </pc:sldChg>
      <pc:sldChg chg="delSp mod modNotesTx">
        <pc:chgData name="Pritchard, Cindy" userId="26239436-f244-48ee-9592-488f7c2a36c4" providerId="ADAL" clId="{71133FF4-B8A1-4BAE-B683-393BD9797559}" dt="2025-07-28T10:01:45.006" v="85" actId="6549"/>
        <pc:sldMkLst>
          <pc:docMk/>
          <pc:sldMk cId="1943483194" sldId="1437"/>
        </pc:sldMkLst>
      </pc:sldChg>
      <pc:sldChg chg="addSp delSp modSp mod modNotesTx">
        <pc:chgData name="Pritchard, Cindy" userId="26239436-f244-48ee-9592-488f7c2a36c4" providerId="ADAL" clId="{71133FF4-B8A1-4BAE-B683-393BD9797559}" dt="2025-07-28T10:05:27.979" v="565" actId="6549"/>
        <pc:sldMkLst>
          <pc:docMk/>
          <pc:sldMk cId="4252398375" sldId="1438"/>
        </pc:sldMkLst>
      </pc:sldChg>
      <pc:sldChg chg="addSp delSp modSp mod">
        <pc:chgData name="Pritchard, Cindy" userId="26239436-f244-48ee-9592-488f7c2a36c4" providerId="ADAL" clId="{71133FF4-B8A1-4BAE-B683-393BD9797559}" dt="2025-07-28T10:01:50.988" v="88" actId="478"/>
        <pc:sldMkLst>
          <pc:docMk/>
          <pc:sldMk cId="2460002358" sldId="1439"/>
        </pc:sldMkLst>
      </pc:sldChg>
      <pc:sldChg chg="delSp mod">
        <pc:chgData name="Pritchard, Cindy" userId="26239436-f244-48ee-9592-488f7c2a36c4" providerId="ADAL" clId="{71133FF4-B8A1-4BAE-B683-393BD9797559}" dt="2025-07-28T10:01:32.735" v="77" actId="478"/>
        <pc:sldMkLst>
          <pc:docMk/>
          <pc:sldMk cId="3983618704" sldId="1440"/>
        </pc:sldMkLst>
      </pc:sldChg>
      <pc:sldChg chg="delSp mod modNotesTx">
        <pc:chgData name="Pritchard, Cindy" userId="26239436-f244-48ee-9592-488f7c2a36c4" providerId="ADAL" clId="{71133FF4-B8A1-4BAE-B683-393BD9797559}" dt="2025-07-28T10:02:38.287" v="111" actId="6549"/>
        <pc:sldMkLst>
          <pc:docMk/>
          <pc:sldMk cId="2079232218" sldId="1441"/>
        </pc:sldMkLst>
      </pc:sldChg>
      <pc:sldChg chg="addSp delSp modSp mod modNotesTx">
        <pc:chgData name="Pritchard, Cindy" userId="26239436-f244-48ee-9592-488f7c2a36c4" providerId="ADAL" clId="{71133FF4-B8A1-4BAE-B683-393BD9797559}" dt="2025-07-28T10:02:49.462" v="116" actId="6549"/>
        <pc:sldMkLst>
          <pc:docMk/>
          <pc:sldMk cId="2138167039" sldId="1442"/>
        </pc:sldMkLst>
      </pc:sldChg>
      <pc:sldChg chg="addSp delSp modSp mod">
        <pc:chgData name="Pritchard, Cindy" userId="26239436-f244-48ee-9592-488f7c2a36c4" providerId="ADAL" clId="{71133FF4-B8A1-4BAE-B683-393BD9797559}" dt="2025-07-28T10:02:31.823" v="108" actId="478"/>
        <pc:sldMkLst>
          <pc:docMk/>
          <pc:sldMk cId="887655806" sldId="1443"/>
        </pc:sldMkLst>
      </pc:sldChg>
      <pc:sldChg chg="delSp mod modNotesTx">
        <pc:chgData name="Pritchard, Cindy" userId="26239436-f244-48ee-9592-488f7c2a36c4" providerId="ADAL" clId="{71133FF4-B8A1-4BAE-B683-393BD9797559}" dt="2025-07-28T10:03:00.927" v="121" actId="6549"/>
        <pc:sldMkLst>
          <pc:docMk/>
          <pc:sldMk cId="577064367" sldId="1444"/>
        </pc:sldMkLst>
      </pc:sldChg>
      <pc:sldChg chg="addSp delSp modSp mod">
        <pc:chgData name="Pritchard, Cindy" userId="26239436-f244-48ee-9592-488f7c2a36c4" providerId="ADAL" clId="{71133FF4-B8A1-4BAE-B683-393BD9797559}" dt="2025-07-28T10:03:11.570" v="126" actId="478"/>
        <pc:sldMkLst>
          <pc:docMk/>
          <pc:sldMk cId="1295723583" sldId="1446"/>
        </pc:sldMkLst>
      </pc:sldChg>
      <pc:sldChg chg="delSp modSp new mod">
        <pc:chgData name="Pritchard, Cindy" userId="26239436-f244-48ee-9592-488f7c2a36c4" providerId="ADAL" clId="{71133FF4-B8A1-4BAE-B683-393BD9797559}" dt="2025-07-28T15:05:17.865" v="661" actId="404"/>
        <pc:sldMkLst>
          <pc:docMk/>
          <pc:sldMk cId="2297351313" sldId="1447"/>
        </pc:sldMkLst>
      </pc:sldChg>
      <pc:sldChg chg="addSp delSp modSp new mod modNotesTx">
        <pc:chgData name="Pritchard, Cindy" userId="26239436-f244-48ee-9592-488f7c2a36c4" providerId="ADAL" clId="{71133FF4-B8A1-4BAE-B683-393BD9797559}" dt="2025-07-29T09:52:44.123" v="3188" actId="14100"/>
        <pc:sldMkLst>
          <pc:docMk/>
          <pc:sldMk cId="4141232385" sldId="1448"/>
        </pc:sldMkLst>
      </pc:sldChg>
      <pc:sldChg chg="addSp delSp modSp new mod modNotesTx">
        <pc:chgData name="Pritchard, Cindy" userId="26239436-f244-48ee-9592-488f7c2a36c4" providerId="ADAL" clId="{71133FF4-B8A1-4BAE-B683-393BD9797559}" dt="2025-07-29T09:55:19.687" v="3273" actId="6549"/>
        <pc:sldMkLst>
          <pc:docMk/>
          <pc:sldMk cId="4285884845" sldId="1449"/>
        </pc:sldMkLst>
      </pc:sldChg>
      <pc:sldChg chg="addSp delSp modSp new mod modNotesTx">
        <pc:chgData name="Pritchard, Cindy" userId="26239436-f244-48ee-9592-488f7c2a36c4" providerId="ADAL" clId="{71133FF4-B8A1-4BAE-B683-393BD9797559}" dt="2025-07-29T10:07:19.227" v="5810" actId="20577"/>
        <pc:sldMkLst>
          <pc:docMk/>
          <pc:sldMk cId="1524460127" sldId="1450"/>
        </pc:sldMkLst>
      </pc:sldChg>
      <pc:sldChg chg="modSp add mod modNotesTx">
        <pc:chgData name="Pritchard, Cindy" userId="26239436-f244-48ee-9592-488f7c2a36c4" providerId="ADAL" clId="{71133FF4-B8A1-4BAE-B683-393BD9797559}" dt="2025-07-29T10:58:54.993" v="8688" actId="20577"/>
        <pc:sldMkLst>
          <pc:docMk/>
          <pc:sldMk cId="3464224368" sldId="1451"/>
        </pc:sldMkLst>
      </pc:sldChg>
      <pc:sldChg chg="addSp delSp modSp new mod modNotesTx">
        <pc:chgData name="Pritchard, Cindy" userId="26239436-f244-48ee-9592-488f7c2a36c4" providerId="ADAL" clId="{71133FF4-B8A1-4BAE-B683-393BD9797559}" dt="2025-08-12T17:25:20.792" v="10935" actId="14100"/>
        <pc:sldMkLst>
          <pc:docMk/>
          <pc:sldMk cId="3349600806" sldId="1452"/>
        </pc:sldMkLst>
        <pc:spChg chg="add mod">
          <ac:chgData name="Pritchard, Cindy" userId="26239436-f244-48ee-9592-488f7c2a36c4" providerId="ADAL" clId="{71133FF4-B8A1-4BAE-B683-393BD9797559}" dt="2025-08-12T17:25:20.792" v="10935" actId="14100"/>
          <ac:spMkLst>
            <pc:docMk/>
            <pc:sldMk cId="3349600806" sldId="1452"/>
            <ac:spMk id="2" creationId="{94C86C42-6A52-EAAA-5786-7E15EAF53620}"/>
          </ac:spMkLst>
        </pc:spChg>
        <pc:spChg chg="add mod">
          <ac:chgData name="Pritchard, Cindy" userId="26239436-f244-48ee-9592-488f7c2a36c4" providerId="ADAL" clId="{71133FF4-B8A1-4BAE-B683-393BD9797559}" dt="2025-08-12T17:25:14.311" v="10933" actId="1076"/>
          <ac:spMkLst>
            <pc:docMk/>
            <pc:sldMk cId="3349600806" sldId="1452"/>
            <ac:spMk id="7" creationId="{72FA9B87-7594-DD2C-638D-6E2959D40907}"/>
          </ac:spMkLst>
        </pc:spChg>
        <pc:spChg chg="add mod">
          <ac:chgData name="Pritchard, Cindy" userId="26239436-f244-48ee-9592-488f7c2a36c4" providerId="ADAL" clId="{71133FF4-B8A1-4BAE-B683-393BD9797559}" dt="2025-08-12T17:23:59.024" v="10710" actId="1076"/>
          <ac:spMkLst>
            <pc:docMk/>
            <pc:sldMk cId="3349600806" sldId="1452"/>
            <ac:spMk id="8" creationId="{15689C87-BDAC-7BB9-0897-098368DE5A52}"/>
          </ac:spMkLst>
        </pc:spChg>
        <pc:spChg chg="add mod">
          <ac:chgData name="Pritchard, Cindy" userId="26239436-f244-48ee-9592-488f7c2a36c4" providerId="ADAL" clId="{71133FF4-B8A1-4BAE-B683-393BD9797559}" dt="2025-08-12T17:23:55.835" v="10709" actId="1076"/>
          <ac:spMkLst>
            <pc:docMk/>
            <pc:sldMk cId="3349600806" sldId="1452"/>
            <ac:spMk id="10" creationId="{DB4FDF71-A5F9-96F8-DD8F-52D6EDA3309F}"/>
          </ac:spMkLst>
        </pc:spChg>
        <pc:spChg chg="add mod">
          <ac:chgData name="Pritchard, Cindy" userId="26239436-f244-48ee-9592-488f7c2a36c4" providerId="ADAL" clId="{71133FF4-B8A1-4BAE-B683-393BD9797559}" dt="2025-08-12T17:23:35.058" v="10704" actId="1076"/>
          <ac:spMkLst>
            <pc:docMk/>
            <pc:sldMk cId="3349600806" sldId="1452"/>
            <ac:spMk id="12" creationId="{C7FAD061-8682-04B9-7FC0-B4B9645DB3E9}"/>
          </ac:spMkLst>
        </pc:spChg>
        <pc:spChg chg="add mod">
          <ac:chgData name="Pritchard, Cindy" userId="26239436-f244-48ee-9592-488f7c2a36c4" providerId="ADAL" clId="{71133FF4-B8A1-4BAE-B683-393BD9797559}" dt="2025-08-12T17:24:02.880" v="10711" actId="1076"/>
          <ac:spMkLst>
            <pc:docMk/>
            <pc:sldMk cId="3349600806" sldId="1452"/>
            <ac:spMk id="14" creationId="{D4F1BFE0-48F6-E8CE-853B-2C8B3B674456}"/>
          </ac:spMkLst>
        </pc:spChg>
        <pc:spChg chg="add mod">
          <ac:chgData name="Pritchard, Cindy" userId="26239436-f244-48ee-9592-488f7c2a36c4" providerId="ADAL" clId="{71133FF4-B8A1-4BAE-B683-393BD9797559}" dt="2025-08-12T17:23:31.035" v="10703" actId="1076"/>
          <ac:spMkLst>
            <pc:docMk/>
            <pc:sldMk cId="3349600806" sldId="1452"/>
            <ac:spMk id="16" creationId="{20F9C345-1507-24BF-349B-6D6B31A8F569}"/>
          </ac:spMkLst>
        </pc:spChg>
        <pc:picChg chg="add mod">
          <ac:chgData name="Pritchard, Cindy" userId="26239436-f244-48ee-9592-488f7c2a36c4" providerId="ADAL" clId="{71133FF4-B8A1-4BAE-B683-393BD9797559}" dt="2025-08-12T17:24:43.900" v="10881" actId="1076"/>
          <ac:picMkLst>
            <pc:docMk/>
            <pc:sldMk cId="3349600806" sldId="1452"/>
            <ac:picMk id="4" creationId="{4556CCA4-398C-E9DC-4CEF-C75317BD3F6A}"/>
          </ac:picMkLst>
        </pc:picChg>
        <pc:picChg chg="add mod">
          <ac:chgData name="Pritchard, Cindy" userId="26239436-f244-48ee-9592-488f7c2a36c4" providerId="ADAL" clId="{71133FF4-B8A1-4BAE-B683-393BD9797559}" dt="2025-08-12T17:25:16.837" v="10934" actId="1076"/>
          <ac:picMkLst>
            <pc:docMk/>
            <pc:sldMk cId="3349600806" sldId="1452"/>
            <ac:picMk id="9" creationId="{7EA9077A-BCB4-4006-187E-2E17506E8857}"/>
          </ac:picMkLst>
        </pc:picChg>
      </pc:sldChg>
      <pc:sldChg chg="addSp delSp modSp new mod">
        <pc:chgData name="Pritchard, Cindy" userId="26239436-f244-48ee-9592-488f7c2a36c4" providerId="ADAL" clId="{71133FF4-B8A1-4BAE-B683-393BD9797559}" dt="2025-08-12T17:22:38.289" v="10684" actId="21"/>
        <pc:sldMkLst>
          <pc:docMk/>
          <pc:sldMk cId="2606335408" sldId="1453"/>
        </pc:sldMkLst>
        <pc:picChg chg="add mod">
          <ac:chgData name="Pritchard, Cindy" userId="26239436-f244-48ee-9592-488f7c2a36c4" providerId="ADAL" clId="{71133FF4-B8A1-4BAE-B683-393BD9797559}" dt="2025-08-12T17:21:32.220" v="10661"/>
          <ac:picMkLst>
            <pc:docMk/>
            <pc:sldMk cId="2606335408" sldId="1453"/>
            <ac:picMk id="4" creationId="{C7DDFC2D-5252-2E1A-EBA2-DADCD447D953}"/>
          </ac:picMkLst>
        </pc:picChg>
        <pc:picChg chg="add mod">
          <ac:chgData name="Pritchard, Cindy" userId="26239436-f244-48ee-9592-488f7c2a36c4" providerId="ADAL" clId="{71133FF4-B8A1-4BAE-B683-393BD9797559}" dt="2025-08-12T17:21:37.512" v="10664"/>
          <ac:picMkLst>
            <pc:docMk/>
            <pc:sldMk cId="2606335408" sldId="1453"/>
            <ac:picMk id="5" creationId="{08E2011A-B3D2-5FB3-31C5-DCD671A28E04}"/>
          </ac:picMkLst>
        </pc:picChg>
      </pc:sldChg>
    </pc:docChg>
  </pc:docChgLst>
  <pc:docChgLst>
    <pc:chgData name="Pritchard, Cindy" userId="26239436-f244-48ee-9592-488f7c2a36c4" providerId="ADAL" clId="{D7E9652B-599B-493F-86EB-4B758DD466EE}"/>
    <pc:docChg chg="undo custSel addSld delSld modSld sldOrd">
      <pc:chgData name="Pritchard, Cindy" userId="26239436-f244-48ee-9592-488f7c2a36c4" providerId="ADAL" clId="{D7E9652B-599B-493F-86EB-4B758DD466EE}" dt="2025-07-17T21:24:55.996" v="7309" actId="1076"/>
      <pc:docMkLst>
        <pc:docMk/>
      </pc:docMkLst>
      <pc:sldChg chg="addSp delSp modSp mod">
        <pc:chgData name="Pritchard, Cindy" userId="26239436-f244-48ee-9592-488f7c2a36c4" providerId="ADAL" clId="{D7E9652B-599B-493F-86EB-4B758DD466EE}" dt="2025-07-17T21:21:30.629" v="6885" actId="1076"/>
        <pc:sldMkLst>
          <pc:docMk/>
          <pc:sldMk cId="3543087411" sldId="256"/>
        </pc:sldMkLst>
      </pc:sldChg>
      <pc:sldChg chg="addSp delSp modSp add mod ord">
        <pc:chgData name="Pritchard, Cindy" userId="26239436-f244-48ee-9592-488f7c2a36c4" providerId="ADAL" clId="{D7E9652B-599B-493F-86EB-4B758DD466EE}" dt="2025-07-17T20:47:23.781" v="4546"/>
        <pc:sldMkLst>
          <pc:docMk/>
          <pc:sldMk cId="3922293236" sldId="266"/>
        </pc:sldMkLst>
      </pc:sldChg>
      <pc:sldChg chg="addSp modSp add mod ord">
        <pc:chgData name="Pritchard, Cindy" userId="26239436-f244-48ee-9592-488f7c2a36c4" providerId="ADAL" clId="{D7E9652B-599B-493F-86EB-4B758DD466EE}" dt="2025-07-17T20:50:59.534" v="4677" actId="1076"/>
        <pc:sldMkLst>
          <pc:docMk/>
          <pc:sldMk cId="2727724165" sldId="268"/>
        </pc:sldMkLst>
      </pc:sldChg>
      <pc:sldChg chg="modSp add mod">
        <pc:chgData name="Pritchard, Cindy" userId="26239436-f244-48ee-9592-488f7c2a36c4" providerId="ADAL" clId="{D7E9652B-599B-493F-86EB-4B758DD466EE}" dt="2025-07-17T20:04:03.653" v="3469"/>
        <pc:sldMkLst>
          <pc:docMk/>
          <pc:sldMk cId="250292285" sldId="269"/>
        </pc:sldMkLst>
      </pc:sldChg>
      <pc:sldChg chg="add ord">
        <pc:chgData name="Pritchard, Cindy" userId="26239436-f244-48ee-9592-488f7c2a36c4" providerId="ADAL" clId="{D7E9652B-599B-493F-86EB-4B758DD466EE}" dt="2025-07-17T20:47:33.039" v="4552"/>
        <pc:sldMkLst>
          <pc:docMk/>
          <pc:sldMk cId="3807792743" sldId="270"/>
        </pc:sldMkLst>
      </pc:sldChg>
      <pc:sldChg chg="addSp delSp modSp mod">
        <pc:chgData name="Pritchard, Cindy" userId="26239436-f244-48ee-9592-488f7c2a36c4" providerId="ADAL" clId="{D7E9652B-599B-493F-86EB-4B758DD466EE}" dt="2025-07-17T21:23:36.111" v="7174" actId="21"/>
        <pc:sldMkLst>
          <pc:docMk/>
          <pc:sldMk cId="997501777" sldId="1389"/>
        </pc:sldMkLst>
      </pc:sldChg>
      <pc:sldChg chg="addSp modSp mod">
        <pc:chgData name="Pritchard, Cindy" userId="26239436-f244-48ee-9592-488f7c2a36c4" providerId="ADAL" clId="{D7E9652B-599B-493F-86EB-4B758DD466EE}" dt="2025-07-17T21:24:55.996" v="7309" actId="1076"/>
        <pc:sldMkLst>
          <pc:docMk/>
          <pc:sldMk cId="1436235906" sldId="1391"/>
        </pc:sldMkLst>
      </pc:sldChg>
      <pc:sldChg chg="del">
        <pc:chgData name="Pritchard, Cindy" userId="26239436-f244-48ee-9592-488f7c2a36c4" providerId="ADAL" clId="{D7E9652B-599B-493F-86EB-4B758DD466EE}" dt="2025-06-26T18:17:10.454" v="12" actId="2696"/>
        <pc:sldMkLst>
          <pc:docMk/>
          <pc:sldMk cId="3421150724" sldId="1393"/>
        </pc:sldMkLst>
      </pc:sldChg>
      <pc:sldChg chg="addSp delSp modSp mod ord modNotesTx">
        <pc:chgData name="Pritchard, Cindy" userId="26239436-f244-48ee-9592-488f7c2a36c4" providerId="ADAL" clId="{D7E9652B-599B-493F-86EB-4B758DD466EE}" dt="2025-07-15T16:10:44.560" v="2080"/>
        <pc:sldMkLst>
          <pc:docMk/>
          <pc:sldMk cId="1188404328" sldId="1394"/>
        </pc:sldMkLst>
      </pc:sldChg>
      <pc:sldChg chg="addSp delSp modSp mod">
        <pc:chgData name="Pritchard, Cindy" userId="26239436-f244-48ee-9592-488f7c2a36c4" providerId="ADAL" clId="{D7E9652B-599B-493F-86EB-4B758DD466EE}" dt="2025-07-11T08:38:35.048" v="903" actId="403"/>
        <pc:sldMkLst>
          <pc:docMk/>
          <pc:sldMk cId="606767422" sldId="1395"/>
        </pc:sldMkLst>
      </pc:sldChg>
      <pc:sldChg chg="del">
        <pc:chgData name="Pritchard, Cindy" userId="26239436-f244-48ee-9592-488f7c2a36c4" providerId="ADAL" clId="{D7E9652B-599B-493F-86EB-4B758DD466EE}" dt="2025-06-26T18:17:14.598" v="13" actId="2696"/>
        <pc:sldMkLst>
          <pc:docMk/>
          <pc:sldMk cId="3263035371" sldId="1396"/>
        </pc:sldMkLst>
      </pc:sldChg>
      <pc:sldChg chg="del">
        <pc:chgData name="Pritchard, Cindy" userId="26239436-f244-48ee-9592-488f7c2a36c4" providerId="ADAL" clId="{D7E9652B-599B-493F-86EB-4B758DD466EE}" dt="2025-06-26T18:17:10.454" v="12" actId="2696"/>
        <pc:sldMkLst>
          <pc:docMk/>
          <pc:sldMk cId="4225044440" sldId="1397"/>
        </pc:sldMkLst>
      </pc:sldChg>
      <pc:sldChg chg="del">
        <pc:chgData name="Pritchard, Cindy" userId="26239436-f244-48ee-9592-488f7c2a36c4" providerId="ADAL" clId="{D7E9652B-599B-493F-86EB-4B758DD466EE}" dt="2025-06-26T18:18:01.869" v="35" actId="2696"/>
        <pc:sldMkLst>
          <pc:docMk/>
          <pc:sldMk cId="839167302" sldId="1398"/>
        </pc:sldMkLst>
      </pc:sldChg>
      <pc:sldChg chg="del">
        <pc:chgData name="Pritchard, Cindy" userId="26239436-f244-48ee-9592-488f7c2a36c4" providerId="ADAL" clId="{D7E9652B-599B-493F-86EB-4B758DD466EE}" dt="2025-06-26T18:17:10.454" v="12" actId="2696"/>
        <pc:sldMkLst>
          <pc:docMk/>
          <pc:sldMk cId="1911575985" sldId="1399"/>
        </pc:sldMkLst>
      </pc:sldChg>
      <pc:sldChg chg="del">
        <pc:chgData name="Pritchard, Cindy" userId="26239436-f244-48ee-9592-488f7c2a36c4" providerId="ADAL" clId="{D7E9652B-599B-493F-86EB-4B758DD466EE}" dt="2025-06-26T18:18:01.869" v="35" actId="2696"/>
        <pc:sldMkLst>
          <pc:docMk/>
          <pc:sldMk cId="3439813103" sldId="1400"/>
        </pc:sldMkLst>
      </pc:sldChg>
      <pc:sldChg chg="addSp delSp modSp mod ord">
        <pc:chgData name="Pritchard, Cindy" userId="26239436-f244-48ee-9592-488f7c2a36c4" providerId="ADAL" clId="{D7E9652B-599B-493F-86EB-4B758DD466EE}" dt="2025-07-17T20:47:43.578" v="4554"/>
        <pc:sldMkLst>
          <pc:docMk/>
          <pc:sldMk cId="2875763015" sldId="1401"/>
        </pc:sldMkLst>
      </pc:sldChg>
      <pc:sldChg chg="del">
        <pc:chgData name="Pritchard, Cindy" userId="26239436-f244-48ee-9592-488f7c2a36c4" providerId="ADAL" clId="{D7E9652B-599B-493F-86EB-4B758DD466EE}" dt="2025-06-26T18:17:10.454" v="12" actId="2696"/>
        <pc:sldMkLst>
          <pc:docMk/>
          <pc:sldMk cId="2386779370" sldId="1402"/>
        </pc:sldMkLst>
      </pc:sldChg>
      <pc:sldChg chg="del">
        <pc:chgData name="Pritchard, Cindy" userId="26239436-f244-48ee-9592-488f7c2a36c4" providerId="ADAL" clId="{D7E9652B-599B-493F-86EB-4B758DD466EE}" dt="2025-06-26T18:18:01.869" v="35" actId="2696"/>
        <pc:sldMkLst>
          <pc:docMk/>
          <pc:sldMk cId="3296599712" sldId="1403"/>
        </pc:sldMkLst>
      </pc:sldChg>
      <pc:sldChg chg="del">
        <pc:chgData name="Pritchard, Cindy" userId="26239436-f244-48ee-9592-488f7c2a36c4" providerId="ADAL" clId="{D7E9652B-599B-493F-86EB-4B758DD466EE}" dt="2025-06-26T18:18:08.780" v="36" actId="2696"/>
        <pc:sldMkLst>
          <pc:docMk/>
          <pc:sldMk cId="3282681865" sldId="1404"/>
        </pc:sldMkLst>
      </pc:sldChg>
      <pc:sldChg chg="del">
        <pc:chgData name="Pritchard, Cindy" userId="26239436-f244-48ee-9592-488f7c2a36c4" providerId="ADAL" clId="{D7E9652B-599B-493F-86EB-4B758DD466EE}" dt="2025-06-26T18:18:08.780" v="36" actId="2696"/>
        <pc:sldMkLst>
          <pc:docMk/>
          <pc:sldMk cId="2318397609" sldId="1405"/>
        </pc:sldMkLst>
      </pc:sldChg>
      <pc:sldChg chg="del">
        <pc:chgData name="Pritchard, Cindy" userId="26239436-f244-48ee-9592-488f7c2a36c4" providerId="ADAL" clId="{D7E9652B-599B-493F-86EB-4B758DD466EE}" dt="2025-06-26T18:18:01.869" v="35" actId="2696"/>
        <pc:sldMkLst>
          <pc:docMk/>
          <pc:sldMk cId="305225385" sldId="1406"/>
        </pc:sldMkLst>
      </pc:sldChg>
      <pc:sldChg chg="del">
        <pc:chgData name="Pritchard, Cindy" userId="26239436-f244-48ee-9592-488f7c2a36c4" providerId="ADAL" clId="{D7E9652B-599B-493F-86EB-4B758DD466EE}" dt="2025-06-26T18:17:05.346" v="11" actId="2696"/>
        <pc:sldMkLst>
          <pc:docMk/>
          <pc:sldMk cId="804278441" sldId="1407"/>
        </pc:sldMkLst>
      </pc:sldChg>
      <pc:sldChg chg="del">
        <pc:chgData name="Pritchard, Cindy" userId="26239436-f244-48ee-9592-488f7c2a36c4" providerId="ADAL" clId="{D7E9652B-599B-493F-86EB-4B758DD466EE}" dt="2025-06-26T18:17:14.598" v="13" actId="2696"/>
        <pc:sldMkLst>
          <pc:docMk/>
          <pc:sldMk cId="23310571" sldId="1408"/>
        </pc:sldMkLst>
      </pc:sldChg>
      <pc:sldChg chg="del">
        <pc:chgData name="Pritchard, Cindy" userId="26239436-f244-48ee-9592-488f7c2a36c4" providerId="ADAL" clId="{D7E9652B-599B-493F-86EB-4B758DD466EE}" dt="2025-06-26T18:18:08.780" v="36" actId="2696"/>
        <pc:sldMkLst>
          <pc:docMk/>
          <pc:sldMk cId="1372632091" sldId="1409"/>
        </pc:sldMkLst>
      </pc:sldChg>
      <pc:sldChg chg="del">
        <pc:chgData name="Pritchard, Cindy" userId="26239436-f244-48ee-9592-488f7c2a36c4" providerId="ADAL" clId="{D7E9652B-599B-493F-86EB-4B758DD466EE}" dt="2025-06-26T18:17:14.598" v="13" actId="2696"/>
        <pc:sldMkLst>
          <pc:docMk/>
          <pc:sldMk cId="2064116428" sldId="1410"/>
        </pc:sldMkLst>
      </pc:sldChg>
      <pc:sldChg chg="del">
        <pc:chgData name="Pritchard, Cindy" userId="26239436-f244-48ee-9592-488f7c2a36c4" providerId="ADAL" clId="{D7E9652B-599B-493F-86EB-4B758DD466EE}" dt="2025-06-26T18:17:14.598" v="13" actId="2696"/>
        <pc:sldMkLst>
          <pc:docMk/>
          <pc:sldMk cId="3491924836" sldId="1411"/>
        </pc:sldMkLst>
      </pc:sldChg>
      <pc:sldChg chg="del">
        <pc:chgData name="Pritchard, Cindy" userId="26239436-f244-48ee-9592-488f7c2a36c4" providerId="ADAL" clId="{D7E9652B-599B-493F-86EB-4B758DD466EE}" dt="2025-06-26T18:18:08.780" v="36" actId="2696"/>
        <pc:sldMkLst>
          <pc:docMk/>
          <pc:sldMk cId="3296444297" sldId="1412"/>
        </pc:sldMkLst>
      </pc:sldChg>
      <pc:sldChg chg="del">
        <pc:chgData name="Pritchard, Cindy" userId="26239436-f244-48ee-9592-488f7c2a36c4" providerId="ADAL" clId="{D7E9652B-599B-493F-86EB-4B758DD466EE}" dt="2025-06-26T18:18:08.780" v="36" actId="2696"/>
        <pc:sldMkLst>
          <pc:docMk/>
          <pc:sldMk cId="2933830376" sldId="1413"/>
        </pc:sldMkLst>
      </pc:sldChg>
      <pc:sldChg chg="del">
        <pc:chgData name="Pritchard, Cindy" userId="26239436-f244-48ee-9592-488f7c2a36c4" providerId="ADAL" clId="{D7E9652B-599B-493F-86EB-4B758DD466EE}" dt="2025-06-26T18:18:12.640" v="37" actId="2696"/>
        <pc:sldMkLst>
          <pc:docMk/>
          <pc:sldMk cId="184783157" sldId="1414"/>
        </pc:sldMkLst>
      </pc:sldChg>
      <pc:sldChg chg="del">
        <pc:chgData name="Pritchard, Cindy" userId="26239436-f244-48ee-9592-488f7c2a36c4" providerId="ADAL" clId="{D7E9652B-599B-493F-86EB-4B758DD466EE}" dt="2025-06-26T18:18:01.869" v="35" actId="2696"/>
        <pc:sldMkLst>
          <pc:docMk/>
          <pc:sldMk cId="3558104304" sldId="1415"/>
        </pc:sldMkLst>
      </pc:sldChg>
      <pc:sldChg chg="del">
        <pc:chgData name="Pritchard, Cindy" userId="26239436-f244-48ee-9592-488f7c2a36c4" providerId="ADAL" clId="{D7E9652B-599B-493F-86EB-4B758DD466EE}" dt="2025-06-26T18:17:19.053" v="14" actId="2696"/>
        <pc:sldMkLst>
          <pc:docMk/>
          <pc:sldMk cId="2406924899" sldId="1416"/>
        </pc:sldMkLst>
      </pc:sldChg>
      <pc:sldChg chg="del">
        <pc:chgData name="Pritchard, Cindy" userId="26239436-f244-48ee-9592-488f7c2a36c4" providerId="ADAL" clId="{D7E9652B-599B-493F-86EB-4B758DD466EE}" dt="2025-06-26T18:17:19.053" v="14" actId="2696"/>
        <pc:sldMkLst>
          <pc:docMk/>
          <pc:sldMk cId="4129082665" sldId="1417"/>
        </pc:sldMkLst>
      </pc:sldChg>
      <pc:sldChg chg="del">
        <pc:chgData name="Pritchard, Cindy" userId="26239436-f244-48ee-9592-488f7c2a36c4" providerId="ADAL" clId="{D7E9652B-599B-493F-86EB-4B758DD466EE}" dt="2025-06-26T18:17:05.346" v="11" actId="2696"/>
        <pc:sldMkLst>
          <pc:docMk/>
          <pc:sldMk cId="3910560816" sldId="1418"/>
        </pc:sldMkLst>
      </pc:sldChg>
      <pc:sldChg chg="del">
        <pc:chgData name="Pritchard, Cindy" userId="26239436-f244-48ee-9592-488f7c2a36c4" providerId="ADAL" clId="{D7E9652B-599B-493F-86EB-4B758DD466EE}" dt="2025-06-26T18:17:05.346" v="11" actId="2696"/>
        <pc:sldMkLst>
          <pc:docMk/>
          <pc:sldMk cId="4119005149" sldId="1419"/>
        </pc:sldMkLst>
      </pc:sldChg>
      <pc:sldChg chg="del">
        <pc:chgData name="Pritchard, Cindy" userId="26239436-f244-48ee-9592-488f7c2a36c4" providerId="ADAL" clId="{D7E9652B-599B-493F-86EB-4B758DD466EE}" dt="2025-06-26T18:17:05.346" v="11" actId="2696"/>
        <pc:sldMkLst>
          <pc:docMk/>
          <pc:sldMk cId="1994743696" sldId="1420"/>
        </pc:sldMkLst>
      </pc:sldChg>
      <pc:sldChg chg="del">
        <pc:chgData name="Pritchard, Cindy" userId="26239436-f244-48ee-9592-488f7c2a36c4" providerId="ADAL" clId="{D7E9652B-599B-493F-86EB-4B758DD466EE}" dt="2025-06-26T18:17:19.053" v="14" actId="2696"/>
        <pc:sldMkLst>
          <pc:docMk/>
          <pc:sldMk cId="489344944" sldId="1421"/>
        </pc:sldMkLst>
      </pc:sldChg>
      <pc:sldChg chg="del">
        <pc:chgData name="Pritchard, Cindy" userId="26239436-f244-48ee-9592-488f7c2a36c4" providerId="ADAL" clId="{D7E9652B-599B-493F-86EB-4B758DD466EE}" dt="2025-06-26T18:18:08.780" v="36" actId="2696"/>
        <pc:sldMkLst>
          <pc:docMk/>
          <pc:sldMk cId="534676555" sldId="1422"/>
        </pc:sldMkLst>
      </pc:sldChg>
      <pc:sldChg chg="modSp mod">
        <pc:chgData name="Pritchard, Cindy" userId="26239436-f244-48ee-9592-488f7c2a36c4" providerId="ADAL" clId="{D7E9652B-599B-493F-86EB-4B758DD466EE}" dt="2025-07-17T21:15:20.180" v="5714" actId="20577"/>
        <pc:sldMkLst>
          <pc:docMk/>
          <pc:sldMk cId="3922236785" sldId="1423"/>
        </pc:sldMkLst>
      </pc:sldChg>
      <pc:sldChg chg="del">
        <pc:chgData name="Pritchard, Cindy" userId="26239436-f244-48ee-9592-488f7c2a36c4" providerId="ADAL" clId="{D7E9652B-599B-493F-86EB-4B758DD466EE}" dt="2025-06-26T18:18:08.780" v="36" actId="2696"/>
        <pc:sldMkLst>
          <pc:docMk/>
          <pc:sldMk cId="840627321" sldId="1424"/>
        </pc:sldMkLst>
      </pc:sldChg>
      <pc:sldChg chg="addSp modSp new mod ord">
        <pc:chgData name="Pritchard, Cindy" userId="26239436-f244-48ee-9592-488f7c2a36c4" providerId="ADAL" clId="{D7E9652B-599B-493F-86EB-4B758DD466EE}" dt="2025-07-17T19:12:34.835" v="3217" actId="14100"/>
        <pc:sldMkLst>
          <pc:docMk/>
          <pc:sldMk cId="2972920448" sldId="1424"/>
        </pc:sldMkLst>
      </pc:sldChg>
      <pc:sldChg chg="modSp new del mod ord">
        <pc:chgData name="Pritchard, Cindy" userId="26239436-f244-48ee-9592-488f7c2a36c4" providerId="ADAL" clId="{D7E9652B-599B-493F-86EB-4B758DD466EE}" dt="2025-07-17T20:47:58.665" v="4557" actId="2696"/>
        <pc:sldMkLst>
          <pc:docMk/>
          <pc:sldMk cId="793774273" sldId="1425"/>
        </pc:sldMkLst>
      </pc:sldChg>
      <pc:sldChg chg="addSp delSp modSp new mod ord">
        <pc:chgData name="Pritchard, Cindy" userId="26239436-f244-48ee-9592-488f7c2a36c4" providerId="ADAL" clId="{D7E9652B-599B-493F-86EB-4B758DD466EE}" dt="2025-07-11T08:33:29.370" v="599" actId="14100"/>
        <pc:sldMkLst>
          <pc:docMk/>
          <pc:sldMk cId="3216611603" sldId="1426"/>
        </pc:sldMkLst>
      </pc:sldChg>
      <pc:sldChg chg="addSp delSp modSp new mod ord">
        <pc:chgData name="Pritchard, Cindy" userId="26239436-f244-48ee-9592-488f7c2a36c4" providerId="ADAL" clId="{D7E9652B-599B-493F-86EB-4B758DD466EE}" dt="2025-07-17T20:47:52.867" v="4556"/>
        <pc:sldMkLst>
          <pc:docMk/>
          <pc:sldMk cId="1789437313" sldId="1427"/>
        </pc:sldMkLst>
      </pc:sldChg>
      <pc:sldChg chg="addSp delSp modSp new mod ord">
        <pc:chgData name="Pritchard, Cindy" userId="26239436-f244-48ee-9592-488f7c2a36c4" providerId="ADAL" clId="{D7E9652B-599B-493F-86EB-4B758DD466EE}" dt="2025-07-17T20:48:31.981" v="4579"/>
        <pc:sldMkLst>
          <pc:docMk/>
          <pc:sldMk cId="4043917972" sldId="1428"/>
        </pc:sldMkLst>
      </pc:sldChg>
      <pc:sldChg chg="addSp delSp modSp new mod ord">
        <pc:chgData name="Pritchard, Cindy" userId="26239436-f244-48ee-9592-488f7c2a36c4" providerId="ADAL" clId="{D7E9652B-599B-493F-86EB-4B758DD466EE}" dt="2025-07-17T20:48:59.767" v="4581"/>
        <pc:sldMkLst>
          <pc:docMk/>
          <pc:sldMk cId="4147237713" sldId="1429"/>
        </pc:sldMkLst>
      </pc:sldChg>
      <pc:sldChg chg="addSp delSp modSp new mod ord">
        <pc:chgData name="Pritchard, Cindy" userId="26239436-f244-48ee-9592-488f7c2a36c4" providerId="ADAL" clId="{D7E9652B-599B-493F-86EB-4B758DD466EE}" dt="2025-07-15T16:10:45.888" v="2082"/>
        <pc:sldMkLst>
          <pc:docMk/>
          <pc:sldMk cId="3050915263" sldId="1430"/>
        </pc:sldMkLst>
      </pc:sldChg>
      <pc:sldChg chg="addSp delSp modSp new mod ord">
        <pc:chgData name="Pritchard, Cindy" userId="26239436-f244-48ee-9592-488f7c2a36c4" providerId="ADAL" clId="{D7E9652B-599B-493F-86EB-4B758DD466EE}" dt="2025-07-15T16:10:47.708" v="2084"/>
        <pc:sldMkLst>
          <pc:docMk/>
          <pc:sldMk cId="2414106487" sldId="1431"/>
        </pc:sldMkLst>
      </pc:sldChg>
      <pc:sldChg chg="addSp delSp modSp new del mod ord">
        <pc:chgData name="Pritchard, Cindy" userId="26239436-f244-48ee-9592-488f7c2a36c4" providerId="ADAL" clId="{D7E9652B-599B-493F-86EB-4B758DD466EE}" dt="2025-07-17T19:04:06.238" v="2269" actId="2696"/>
        <pc:sldMkLst>
          <pc:docMk/>
          <pc:sldMk cId="3637912485" sldId="1432"/>
        </pc:sldMkLst>
      </pc:sldChg>
      <pc:sldChg chg="addSp modSp new mod">
        <pc:chgData name="Pritchard, Cindy" userId="26239436-f244-48ee-9592-488f7c2a36c4" providerId="ADAL" clId="{D7E9652B-599B-493F-86EB-4B758DD466EE}" dt="2025-07-17T19:10:17.068" v="2938" actId="208"/>
        <pc:sldMkLst>
          <pc:docMk/>
          <pc:sldMk cId="3435294436" sldId="1433"/>
        </pc:sldMkLst>
      </pc:sldChg>
      <pc:sldChg chg="modSp new del mod ord">
        <pc:chgData name="Pritchard, Cindy" userId="26239436-f244-48ee-9592-488f7c2a36c4" providerId="ADAL" clId="{D7E9652B-599B-493F-86EB-4B758DD466EE}" dt="2025-07-17T19:58:53.133" v="3350" actId="2696"/>
        <pc:sldMkLst>
          <pc:docMk/>
          <pc:sldMk cId="734844617" sldId="1434"/>
        </pc:sldMkLst>
      </pc:sldChg>
      <pc:sldChg chg="addSp delSp modSp new mod ord">
        <pc:chgData name="Pritchard, Cindy" userId="26239436-f244-48ee-9592-488f7c2a36c4" providerId="ADAL" clId="{D7E9652B-599B-493F-86EB-4B758DD466EE}" dt="2025-07-17T20:47:07.342" v="4542"/>
        <pc:sldMkLst>
          <pc:docMk/>
          <pc:sldMk cId="302677342" sldId="1435"/>
        </pc:sldMkLst>
      </pc:sldChg>
      <pc:sldChg chg="addSp delSp modSp new mod ord modNotesTx">
        <pc:chgData name="Pritchard, Cindy" userId="26239436-f244-48ee-9592-488f7c2a36c4" providerId="ADAL" clId="{D7E9652B-599B-493F-86EB-4B758DD466EE}" dt="2025-07-16T09:42:59.030" v="2185" actId="1076"/>
        <pc:sldMkLst>
          <pc:docMk/>
          <pc:sldMk cId="727382546" sldId="1436"/>
        </pc:sldMkLst>
      </pc:sldChg>
      <pc:sldChg chg="addSp delSp modSp new mod">
        <pc:chgData name="Pritchard, Cindy" userId="26239436-f244-48ee-9592-488f7c2a36c4" providerId="ADAL" clId="{D7E9652B-599B-493F-86EB-4B758DD466EE}" dt="2025-07-17T19:39:12.402" v="3231" actId="14100"/>
        <pc:sldMkLst>
          <pc:docMk/>
          <pc:sldMk cId="1943483194" sldId="1437"/>
        </pc:sldMkLst>
      </pc:sldChg>
      <pc:sldChg chg="addSp delSp modSp new mod">
        <pc:chgData name="Pritchard, Cindy" userId="26239436-f244-48ee-9592-488f7c2a36c4" providerId="ADAL" clId="{D7E9652B-599B-493F-86EB-4B758DD466EE}" dt="2025-07-17T19:04:02.569" v="2268" actId="1076"/>
        <pc:sldMkLst>
          <pc:docMk/>
          <pc:sldMk cId="4252398375" sldId="1438"/>
        </pc:sldMkLst>
      </pc:sldChg>
      <pc:sldChg chg="addSp delSp modSp new mod ord modNotesTx">
        <pc:chgData name="Pritchard, Cindy" userId="26239436-f244-48ee-9592-488f7c2a36c4" providerId="ADAL" clId="{D7E9652B-599B-493F-86EB-4B758DD466EE}" dt="2025-07-17T19:43:46.730" v="3308" actId="403"/>
        <pc:sldMkLst>
          <pc:docMk/>
          <pc:sldMk cId="2460002358" sldId="1439"/>
        </pc:sldMkLst>
      </pc:sldChg>
      <pc:sldChg chg="addSp delSp modSp new mod ord modNotesTx">
        <pc:chgData name="Pritchard, Cindy" userId="26239436-f244-48ee-9592-488f7c2a36c4" providerId="ADAL" clId="{D7E9652B-599B-493F-86EB-4B758DD466EE}" dt="2025-07-17T20:47:16.574" v="4544"/>
        <pc:sldMkLst>
          <pc:docMk/>
          <pc:sldMk cId="3983618704" sldId="1440"/>
        </pc:sldMkLst>
      </pc:sldChg>
      <pc:sldChg chg="addSp delSp modSp new mod ord">
        <pc:chgData name="Pritchard, Cindy" userId="26239436-f244-48ee-9592-488f7c2a36c4" providerId="ADAL" clId="{D7E9652B-599B-493F-86EB-4B758DD466EE}" dt="2025-07-17T20:08:05.633" v="3488" actId="403"/>
        <pc:sldMkLst>
          <pc:docMk/>
          <pc:sldMk cId="2079232218" sldId="1441"/>
        </pc:sldMkLst>
      </pc:sldChg>
      <pc:sldChg chg="addSp delSp modSp new mod modNotesTx">
        <pc:chgData name="Pritchard, Cindy" userId="26239436-f244-48ee-9592-488f7c2a36c4" providerId="ADAL" clId="{D7E9652B-599B-493F-86EB-4B758DD466EE}" dt="2025-07-17T20:13:32.013" v="3657" actId="6549"/>
        <pc:sldMkLst>
          <pc:docMk/>
          <pc:sldMk cId="2138167039" sldId="1442"/>
        </pc:sldMkLst>
      </pc:sldChg>
      <pc:sldChg chg="addSp delSp modSp new mod ord">
        <pc:chgData name="Pritchard, Cindy" userId="26239436-f244-48ee-9592-488f7c2a36c4" providerId="ADAL" clId="{D7E9652B-599B-493F-86EB-4B758DD466EE}" dt="2025-07-17T20:49:15.138" v="4583"/>
        <pc:sldMkLst>
          <pc:docMk/>
          <pc:sldMk cId="887655806" sldId="1443"/>
        </pc:sldMkLst>
      </pc:sldChg>
      <pc:sldChg chg="addSp delSp modSp new mod">
        <pc:chgData name="Pritchard, Cindy" userId="26239436-f244-48ee-9592-488f7c2a36c4" providerId="ADAL" clId="{D7E9652B-599B-493F-86EB-4B758DD466EE}" dt="2025-07-17T20:21:16.985" v="3816" actId="1076"/>
        <pc:sldMkLst>
          <pc:docMk/>
          <pc:sldMk cId="577064367" sldId="1444"/>
        </pc:sldMkLst>
      </pc:sldChg>
      <pc:sldChg chg="addSp delSp modSp new mod ord">
        <pc:chgData name="Pritchard, Cindy" userId="26239436-f244-48ee-9592-488f7c2a36c4" providerId="ADAL" clId="{D7E9652B-599B-493F-86EB-4B758DD466EE}" dt="2025-07-17T20:55:33.928" v="4872"/>
        <pc:sldMkLst>
          <pc:docMk/>
          <pc:sldMk cId="351101476" sldId="1445"/>
        </pc:sldMkLst>
      </pc:sldChg>
      <pc:sldChg chg="addSp delSp modSp new mod modNotesTx">
        <pc:chgData name="Pritchard, Cindy" userId="26239436-f244-48ee-9592-488f7c2a36c4" providerId="ADAL" clId="{D7E9652B-599B-493F-86EB-4B758DD466EE}" dt="2025-07-17T21:02:57.754" v="5101" actId="6549"/>
        <pc:sldMkLst>
          <pc:docMk/>
          <pc:sldMk cId="1295723583" sldId="1446"/>
        </pc:sldMkLst>
      </pc:sldChg>
    </pc:docChg>
  </pc:docChgLst>
  <pc:docChgLst>
    <pc:chgData name="Pritchard, Cindy" userId="26239436-f244-48ee-9592-488f7c2a36c4" providerId="ADAL" clId="{3858E9D7-CE07-425F-951E-48DE2F940970}"/>
    <pc:docChg chg="undo custSel addSld delSld modSld sldOrd">
      <pc:chgData name="Pritchard, Cindy" userId="26239436-f244-48ee-9592-488f7c2a36c4" providerId="ADAL" clId="{3858E9D7-CE07-425F-951E-48DE2F940970}" dt="2025-06-19T11:23:30.185" v="10930" actId="1076"/>
      <pc:docMkLst>
        <pc:docMk/>
      </pc:docMkLst>
      <pc:sldChg chg="addSp delSp modSp add mod setBg delDesignElem">
        <pc:chgData name="Pritchard, Cindy" userId="26239436-f244-48ee-9592-488f7c2a36c4" providerId="ADAL" clId="{3858E9D7-CE07-425F-951E-48DE2F940970}" dt="2025-06-19T11:23:30.185" v="10930" actId="1076"/>
        <pc:sldMkLst>
          <pc:docMk/>
          <pc:sldMk cId="3543087411" sldId="256"/>
        </pc:sldMkLst>
      </pc:sldChg>
      <pc:sldChg chg="del">
        <pc:chgData name="Pritchard, Cindy" userId="26239436-f244-48ee-9592-488f7c2a36c4" providerId="ADAL" clId="{3858E9D7-CE07-425F-951E-48DE2F940970}" dt="2025-06-12T08:18:45.378" v="6" actId="2696"/>
        <pc:sldMkLst>
          <pc:docMk/>
          <pc:sldMk cId="31655441" sldId="257"/>
        </pc:sldMkLst>
      </pc:sldChg>
      <pc:sldChg chg="del">
        <pc:chgData name="Pritchard, Cindy" userId="26239436-f244-48ee-9592-488f7c2a36c4" providerId="ADAL" clId="{3858E9D7-CE07-425F-951E-48DE2F940970}" dt="2025-06-12T08:18:45.378" v="6" actId="2696"/>
        <pc:sldMkLst>
          <pc:docMk/>
          <pc:sldMk cId="620237314" sldId="258"/>
        </pc:sldMkLst>
      </pc:sldChg>
      <pc:sldChg chg="del">
        <pc:chgData name="Pritchard, Cindy" userId="26239436-f244-48ee-9592-488f7c2a36c4" providerId="ADAL" clId="{3858E9D7-CE07-425F-951E-48DE2F940970}" dt="2025-06-12T08:18:45.378" v="6" actId="2696"/>
        <pc:sldMkLst>
          <pc:docMk/>
          <pc:sldMk cId="3686666491" sldId="259"/>
        </pc:sldMkLst>
      </pc:sldChg>
      <pc:sldChg chg="del">
        <pc:chgData name="Pritchard, Cindy" userId="26239436-f244-48ee-9592-488f7c2a36c4" providerId="ADAL" clId="{3858E9D7-CE07-425F-951E-48DE2F940970}" dt="2025-06-12T08:18:45.378" v="6" actId="2696"/>
        <pc:sldMkLst>
          <pc:docMk/>
          <pc:sldMk cId="4144851477" sldId="260"/>
        </pc:sldMkLst>
      </pc:sldChg>
      <pc:sldChg chg="del">
        <pc:chgData name="Pritchard, Cindy" userId="26239436-f244-48ee-9592-488f7c2a36c4" providerId="ADAL" clId="{3858E9D7-CE07-425F-951E-48DE2F940970}" dt="2025-06-12T08:18:37.296" v="5" actId="2696"/>
        <pc:sldMkLst>
          <pc:docMk/>
          <pc:sldMk cId="789714967" sldId="261"/>
        </pc:sldMkLst>
      </pc:sldChg>
      <pc:sldChg chg="modSp add del mod">
        <pc:chgData name="Pritchard, Cindy" userId="26239436-f244-48ee-9592-488f7c2a36c4" providerId="ADAL" clId="{3858E9D7-CE07-425F-951E-48DE2F940970}" dt="2025-06-19T09:12:14.783" v="9674" actId="20577"/>
        <pc:sldMkLst>
          <pc:docMk/>
          <pc:sldMk cId="997501777" sldId="1389"/>
        </pc:sldMkLst>
      </pc:sldChg>
      <pc:sldChg chg="addSp delSp modSp add del mod setBg delDesignElem">
        <pc:chgData name="Pritchard, Cindy" userId="26239436-f244-48ee-9592-488f7c2a36c4" providerId="ADAL" clId="{3858E9D7-CE07-425F-951E-48DE2F940970}" dt="2025-06-17T22:01:30.848" v="8268" actId="2696"/>
        <pc:sldMkLst>
          <pc:docMk/>
          <pc:sldMk cId="2423740692" sldId="1389"/>
        </pc:sldMkLst>
      </pc:sldChg>
      <pc:sldChg chg="addSp delSp modSp add mod setBg delDesignElem modNotesTx">
        <pc:chgData name="Pritchard, Cindy" userId="26239436-f244-48ee-9592-488f7c2a36c4" providerId="ADAL" clId="{3858E9D7-CE07-425F-951E-48DE2F940970}" dt="2025-06-17T22:12:58.726" v="9024" actId="20577"/>
        <pc:sldMkLst>
          <pc:docMk/>
          <pc:sldMk cId="1436235906" sldId="1391"/>
        </pc:sldMkLst>
      </pc:sldChg>
      <pc:sldChg chg="addSp delSp modSp add del mod setBg delDesignElem">
        <pc:chgData name="Pritchard, Cindy" userId="26239436-f244-48ee-9592-488f7c2a36c4" providerId="ADAL" clId="{3858E9D7-CE07-425F-951E-48DE2F940970}" dt="2025-06-17T22:03:39.612" v="8323" actId="2696"/>
        <pc:sldMkLst>
          <pc:docMk/>
          <pc:sldMk cId="3090653394" sldId="1392"/>
        </pc:sldMkLst>
      </pc:sldChg>
      <pc:sldChg chg="addSp delSp modSp add mod ord modNotesTx">
        <pc:chgData name="Pritchard, Cindy" userId="26239436-f244-48ee-9592-488f7c2a36c4" providerId="ADAL" clId="{3858E9D7-CE07-425F-951E-48DE2F940970}" dt="2025-06-17T14:16:34.903" v="3181" actId="2711"/>
        <pc:sldMkLst>
          <pc:docMk/>
          <pc:sldMk cId="3421150724" sldId="1393"/>
        </pc:sldMkLst>
      </pc:sldChg>
      <pc:sldChg chg="addSp delSp modSp new mod ord modNotesTx">
        <pc:chgData name="Pritchard, Cindy" userId="26239436-f244-48ee-9592-488f7c2a36c4" providerId="ADAL" clId="{3858E9D7-CE07-425F-951E-48DE2F940970}" dt="2025-06-12T14:05:52.515" v="1905" actId="20577"/>
        <pc:sldMkLst>
          <pc:docMk/>
          <pc:sldMk cId="1188404328" sldId="1394"/>
        </pc:sldMkLst>
      </pc:sldChg>
      <pc:sldChg chg="addSp delSp modSp new mod ord">
        <pc:chgData name="Pritchard, Cindy" userId="26239436-f244-48ee-9592-488f7c2a36c4" providerId="ADAL" clId="{3858E9D7-CE07-425F-951E-48DE2F940970}" dt="2025-06-17T22:11:21.789" v="8879" actId="403"/>
        <pc:sldMkLst>
          <pc:docMk/>
          <pc:sldMk cId="606767422" sldId="1395"/>
        </pc:sldMkLst>
      </pc:sldChg>
      <pc:sldChg chg="addSp delSp modSp new mod modNotesTx">
        <pc:chgData name="Pritchard, Cindy" userId="26239436-f244-48ee-9592-488f7c2a36c4" providerId="ADAL" clId="{3858E9D7-CE07-425F-951E-48DE2F940970}" dt="2025-06-19T09:58:24.479" v="10911" actId="20577"/>
        <pc:sldMkLst>
          <pc:docMk/>
          <pc:sldMk cId="3263035371" sldId="1396"/>
        </pc:sldMkLst>
      </pc:sldChg>
      <pc:sldChg chg="addSp delSp modSp new mod ord modNotesTx">
        <pc:chgData name="Pritchard, Cindy" userId="26239436-f244-48ee-9592-488f7c2a36c4" providerId="ADAL" clId="{3858E9D7-CE07-425F-951E-48DE2F940970}" dt="2025-06-12T10:37:19.433" v="1479"/>
        <pc:sldMkLst>
          <pc:docMk/>
          <pc:sldMk cId="4225044440" sldId="1397"/>
        </pc:sldMkLst>
      </pc:sldChg>
      <pc:sldChg chg="addSp delSp modSp new mod ord modNotesTx">
        <pc:chgData name="Pritchard, Cindy" userId="26239436-f244-48ee-9592-488f7c2a36c4" providerId="ADAL" clId="{3858E9D7-CE07-425F-951E-48DE2F940970}" dt="2025-06-17T21:44:09.030" v="6616"/>
        <pc:sldMkLst>
          <pc:docMk/>
          <pc:sldMk cId="839167302" sldId="1398"/>
        </pc:sldMkLst>
      </pc:sldChg>
      <pc:sldChg chg="addSp delSp modSp new mod ord modNotesTx">
        <pc:chgData name="Pritchard, Cindy" userId="26239436-f244-48ee-9592-488f7c2a36c4" providerId="ADAL" clId="{3858E9D7-CE07-425F-951E-48DE2F940970}" dt="2025-06-19T11:15:08.287" v="10925" actId="113"/>
        <pc:sldMkLst>
          <pc:docMk/>
          <pc:sldMk cId="1911575985" sldId="1399"/>
        </pc:sldMkLst>
      </pc:sldChg>
      <pc:sldChg chg="addSp delSp modSp new mod ord modNotesTx">
        <pc:chgData name="Pritchard, Cindy" userId="26239436-f244-48ee-9592-488f7c2a36c4" providerId="ADAL" clId="{3858E9D7-CE07-425F-951E-48DE2F940970}" dt="2025-06-17T21:43:48.631" v="6610"/>
        <pc:sldMkLst>
          <pc:docMk/>
          <pc:sldMk cId="3439813103" sldId="1400"/>
        </pc:sldMkLst>
      </pc:sldChg>
      <pc:sldChg chg="addSp delSp modSp new mod ord modNotesTx">
        <pc:chgData name="Pritchard, Cindy" userId="26239436-f244-48ee-9592-488f7c2a36c4" providerId="ADAL" clId="{3858E9D7-CE07-425F-951E-48DE2F940970}" dt="2025-06-17T21:43:45.396" v="6606"/>
        <pc:sldMkLst>
          <pc:docMk/>
          <pc:sldMk cId="2875763015" sldId="1401"/>
        </pc:sldMkLst>
      </pc:sldChg>
      <pc:sldChg chg="addSp delSp modSp new mod ord">
        <pc:chgData name="Pritchard, Cindy" userId="26239436-f244-48ee-9592-488f7c2a36c4" providerId="ADAL" clId="{3858E9D7-CE07-425F-951E-48DE2F940970}" dt="2025-06-17T14:42:08.059" v="3530"/>
        <pc:sldMkLst>
          <pc:docMk/>
          <pc:sldMk cId="2386779370" sldId="1402"/>
        </pc:sldMkLst>
      </pc:sldChg>
      <pc:sldChg chg="addSp delSp modSp new mod ord modNotesTx">
        <pc:chgData name="Pritchard, Cindy" userId="26239436-f244-48ee-9592-488f7c2a36c4" providerId="ADAL" clId="{3858E9D7-CE07-425F-951E-48DE2F940970}" dt="2025-06-17T21:44:00.839" v="6614"/>
        <pc:sldMkLst>
          <pc:docMk/>
          <pc:sldMk cId="3296599712" sldId="1403"/>
        </pc:sldMkLst>
      </pc:sldChg>
      <pc:sldChg chg="addSp delSp modSp new mod ord modNotesTx">
        <pc:chgData name="Pritchard, Cindy" userId="26239436-f244-48ee-9592-488f7c2a36c4" providerId="ADAL" clId="{3858E9D7-CE07-425F-951E-48DE2F940970}" dt="2025-06-17T21:43:52.357" v="6612"/>
        <pc:sldMkLst>
          <pc:docMk/>
          <pc:sldMk cId="3282681865" sldId="1404"/>
        </pc:sldMkLst>
      </pc:sldChg>
      <pc:sldChg chg="addSp delSp modSp new mod ord">
        <pc:chgData name="Pritchard, Cindy" userId="26239436-f244-48ee-9592-488f7c2a36c4" providerId="ADAL" clId="{3858E9D7-CE07-425F-951E-48DE2F940970}" dt="2025-06-18T17:32:06.360" v="9444" actId="208"/>
        <pc:sldMkLst>
          <pc:docMk/>
          <pc:sldMk cId="2318397609" sldId="1405"/>
        </pc:sldMkLst>
      </pc:sldChg>
      <pc:sldChg chg="addSp delSp modSp new mod ord modNotesTx">
        <pc:chgData name="Pritchard, Cindy" userId="26239436-f244-48ee-9592-488f7c2a36c4" providerId="ADAL" clId="{3858E9D7-CE07-425F-951E-48DE2F940970}" dt="2025-06-17T21:44:23.337" v="6620"/>
        <pc:sldMkLst>
          <pc:docMk/>
          <pc:sldMk cId="305225385" sldId="1406"/>
        </pc:sldMkLst>
      </pc:sldChg>
      <pc:sldChg chg="addSp delSp modSp new mod ord">
        <pc:chgData name="Pritchard, Cindy" userId="26239436-f244-48ee-9592-488f7c2a36c4" providerId="ADAL" clId="{3858E9D7-CE07-425F-951E-48DE2F940970}" dt="2025-06-13T08:20:20.582" v="2752" actId="1076"/>
        <pc:sldMkLst>
          <pc:docMk/>
          <pc:sldMk cId="804278441" sldId="1407"/>
        </pc:sldMkLst>
      </pc:sldChg>
      <pc:sldChg chg="addSp delSp modSp new mod ord modNotesTx">
        <pc:chgData name="Pritchard, Cindy" userId="26239436-f244-48ee-9592-488f7c2a36c4" providerId="ADAL" clId="{3858E9D7-CE07-425F-951E-48DE2F940970}" dt="2025-06-17T21:37:23.131" v="6181"/>
        <pc:sldMkLst>
          <pc:docMk/>
          <pc:sldMk cId="23310571" sldId="1408"/>
        </pc:sldMkLst>
      </pc:sldChg>
      <pc:sldChg chg="addSp delSp modSp new mod modNotesTx">
        <pc:chgData name="Pritchard, Cindy" userId="26239436-f244-48ee-9592-488f7c2a36c4" providerId="ADAL" clId="{3858E9D7-CE07-425F-951E-48DE2F940970}" dt="2025-06-17T15:28:42.761" v="4063" actId="20577"/>
        <pc:sldMkLst>
          <pc:docMk/>
          <pc:sldMk cId="1372632091" sldId="1409"/>
        </pc:sldMkLst>
      </pc:sldChg>
      <pc:sldChg chg="addSp delSp modSp new mod ord">
        <pc:chgData name="Pritchard, Cindy" userId="26239436-f244-48ee-9592-488f7c2a36c4" providerId="ADAL" clId="{3858E9D7-CE07-425F-951E-48DE2F940970}" dt="2025-06-17T21:38:54.848" v="6297"/>
        <pc:sldMkLst>
          <pc:docMk/>
          <pc:sldMk cId="2064116428" sldId="1410"/>
        </pc:sldMkLst>
      </pc:sldChg>
      <pc:sldChg chg="addSp delSp modSp new mod ord">
        <pc:chgData name="Pritchard, Cindy" userId="26239436-f244-48ee-9592-488f7c2a36c4" providerId="ADAL" clId="{3858E9D7-CE07-425F-951E-48DE2F940970}" dt="2025-06-17T21:40:43.737" v="6468"/>
        <pc:sldMkLst>
          <pc:docMk/>
          <pc:sldMk cId="3491924836" sldId="1411"/>
        </pc:sldMkLst>
      </pc:sldChg>
      <pc:sldChg chg="addSp delSp modSp new mod ord">
        <pc:chgData name="Pritchard, Cindy" userId="26239436-f244-48ee-9592-488f7c2a36c4" providerId="ADAL" clId="{3858E9D7-CE07-425F-951E-48DE2F940970}" dt="2025-06-19T09:26:01.892" v="10206" actId="208"/>
        <pc:sldMkLst>
          <pc:docMk/>
          <pc:sldMk cId="3296444297" sldId="1412"/>
        </pc:sldMkLst>
      </pc:sldChg>
      <pc:sldChg chg="addSp delSp modSp new mod modNotesTx">
        <pc:chgData name="Pritchard, Cindy" userId="26239436-f244-48ee-9592-488f7c2a36c4" providerId="ADAL" clId="{3858E9D7-CE07-425F-951E-48DE2F940970}" dt="2025-06-17T15:52:46.903" v="4635" actId="403"/>
        <pc:sldMkLst>
          <pc:docMk/>
          <pc:sldMk cId="2933830376" sldId="1413"/>
        </pc:sldMkLst>
      </pc:sldChg>
      <pc:sldChg chg="addSp delSp modSp new mod">
        <pc:chgData name="Pritchard, Cindy" userId="26239436-f244-48ee-9592-488f7c2a36c4" providerId="ADAL" clId="{3858E9D7-CE07-425F-951E-48DE2F940970}" dt="2025-06-17T15:41:00.461" v="4473" actId="403"/>
        <pc:sldMkLst>
          <pc:docMk/>
          <pc:sldMk cId="184783157" sldId="1414"/>
        </pc:sldMkLst>
      </pc:sldChg>
      <pc:sldChg chg="addSp delSp modSp new mod ord modNotesTx">
        <pc:chgData name="Pritchard, Cindy" userId="26239436-f244-48ee-9592-488f7c2a36c4" providerId="ADAL" clId="{3858E9D7-CE07-425F-951E-48DE2F940970}" dt="2025-06-17T21:44:47.204" v="6622"/>
        <pc:sldMkLst>
          <pc:docMk/>
          <pc:sldMk cId="3558104304" sldId="1415"/>
        </pc:sldMkLst>
      </pc:sldChg>
      <pc:sldChg chg="addSp delSp modSp new mod ord modNotesTx">
        <pc:chgData name="Pritchard, Cindy" userId="26239436-f244-48ee-9592-488f7c2a36c4" providerId="ADAL" clId="{3858E9D7-CE07-425F-951E-48DE2F940970}" dt="2025-06-17T21:43:12.118" v="6604"/>
        <pc:sldMkLst>
          <pc:docMk/>
          <pc:sldMk cId="2406924899" sldId="1416"/>
        </pc:sldMkLst>
      </pc:sldChg>
      <pc:sldChg chg="addSp delSp modSp new mod ord modNotesTx">
        <pc:chgData name="Pritchard, Cindy" userId="26239436-f244-48ee-9592-488f7c2a36c4" providerId="ADAL" clId="{3858E9D7-CE07-425F-951E-48DE2F940970}" dt="2025-06-19T09:55:50.679" v="10511" actId="1076"/>
        <pc:sldMkLst>
          <pc:docMk/>
          <pc:sldMk cId="4129082665" sldId="1417"/>
        </pc:sldMkLst>
      </pc:sldChg>
      <pc:sldChg chg="addSp delSp modSp new mod ord modNotesTx">
        <pc:chgData name="Pritchard, Cindy" userId="26239436-f244-48ee-9592-488f7c2a36c4" providerId="ADAL" clId="{3858E9D7-CE07-425F-951E-48DE2F940970}" dt="2025-06-17T22:13:30.616" v="9053" actId="20577"/>
        <pc:sldMkLst>
          <pc:docMk/>
          <pc:sldMk cId="3910560816" sldId="1418"/>
        </pc:sldMkLst>
      </pc:sldChg>
      <pc:sldChg chg="addSp delSp modSp new mod modNotesTx">
        <pc:chgData name="Pritchard, Cindy" userId="26239436-f244-48ee-9592-488f7c2a36c4" providerId="ADAL" clId="{3858E9D7-CE07-425F-951E-48DE2F940970}" dt="2025-06-17T16:13:21.345" v="4863" actId="6549"/>
        <pc:sldMkLst>
          <pc:docMk/>
          <pc:sldMk cId="4119005149" sldId="1419"/>
        </pc:sldMkLst>
      </pc:sldChg>
      <pc:sldChg chg="addSp delSp modSp new mod ord modNotesTx">
        <pc:chgData name="Pritchard, Cindy" userId="26239436-f244-48ee-9592-488f7c2a36c4" providerId="ADAL" clId="{3858E9D7-CE07-425F-951E-48DE2F940970}" dt="2025-06-18T17:34:36.866" v="9636" actId="20577"/>
        <pc:sldMkLst>
          <pc:docMk/>
          <pc:sldMk cId="1994743696" sldId="1420"/>
        </pc:sldMkLst>
      </pc:sldChg>
      <pc:sldChg chg="addSp delSp modSp new mod ord">
        <pc:chgData name="Pritchard, Cindy" userId="26239436-f244-48ee-9592-488f7c2a36c4" providerId="ADAL" clId="{3858E9D7-CE07-425F-951E-48DE2F940970}" dt="2025-06-17T21:42:29.565" v="6598"/>
        <pc:sldMkLst>
          <pc:docMk/>
          <pc:sldMk cId="489344944" sldId="1421"/>
        </pc:sldMkLst>
      </pc:sldChg>
      <pc:sldChg chg="addSp delSp modSp new mod ord">
        <pc:chgData name="Pritchard, Cindy" userId="26239436-f244-48ee-9592-488f7c2a36c4" providerId="ADAL" clId="{3858E9D7-CE07-425F-951E-48DE2F940970}" dt="2025-06-17T21:43:00.848" v="6602"/>
        <pc:sldMkLst>
          <pc:docMk/>
          <pc:sldMk cId="534676555" sldId="1422"/>
        </pc:sldMkLst>
      </pc:sldChg>
      <pc:sldChg chg="delSp modSp add del mod ord">
        <pc:chgData name="Pritchard, Cindy" userId="26239436-f244-48ee-9592-488f7c2a36c4" providerId="ADAL" clId="{3858E9D7-CE07-425F-951E-48DE2F940970}" dt="2025-06-17T22:02:12.298" v="8302" actId="2696"/>
        <pc:sldMkLst>
          <pc:docMk/>
          <pc:sldMk cId="295634751" sldId="1423"/>
        </pc:sldMkLst>
      </pc:sldChg>
      <pc:sldChg chg="addSp delSp modSp add mod ord">
        <pc:chgData name="Pritchard, Cindy" userId="26239436-f244-48ee-9592-488f7c2a36c4" providerId="ADAL" clId="{3858E9D7-CE07-425F-951E-48DE2F940970}" dt="2025-06-19T09:57:25.627" v="10776" actId="404"/>
        <pc:sldMkLst>
          <pc:docMk/>
          <pc:sldMk cId="3922236785" sldId="1423"/>
        </pc:sldMkLst>
      </pc:sldChg>
      <pc:sldChg chg="addSp delSp modSp new mod">
        <pc:chgData name="Pritchard, Cindy" userId="26239436-f244-48ee-9592-488f7c2a36c4" providerId="ADAL" clId="{3858E9D7-CE07-425F-951E-48DE2F940970}" dt="2025-06-18T17:30:04.804" v="9231" actId="403"/>
        <pc:sldMkLst>
          <pc:docMk/>
          <pc:sldMk cId="840627321" sldId="1424"/>
        </pc:sldMkLst>
      </pc:sldChg>
      <pc:sldChg chg="new del">
        <pc:chgData name="Pritchard, Cindy" userId="26239436-f244-48ee-9592-488f7c2a36c4" providerId="ADAL" clId="{3858E9D7-CE07-425F-951E-48DE2F940970}" dt="2025-06-17T22:08:42.398" v="8766" actId="680"/>
        <pc:sldMkLst>
          <pc:docMk/>
          <pc:sldMk cId="972237752" sldId="142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B6544F-CDAC-416F-AAAE-A84A8E3272F4}" type="datetimeFigureOut">
              <a:rPr lang="en-GB" smtClean="0"/>
              <a:t>11/09/2025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491DC0-483B-423F-A2E3-B8C8FB14D9CB}" type="slidenum">
              <a:rPr lang="en-GB" smtClean="0"/>
              <a:t>‹#›</a:t>
            </a:fld>
            <a:endParaRPr lang="en-GB" dirty="0"/>
          </a:p>
        </p:txBody>
      </p:sp>
    </p:spTree>
    <p:extLst>
      <p:ext uri="{BB962C8B-B14F-4D97-AF65-F5344CB8AC3E}">
        <p14:creationId xmlns:p14="http://schemas.microsoft.com/office/powerpoint/2010/main" val="1630635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1</a:t>
            </a:fld>
            <a:endParaRPr lang="en-GB" dirty="0"/>
          </a:p>
        </p:txBody>
      </p:sp>
    </p:spTree>
    <p:extLst>
      <p:ext uri="{BB962C8B-B14F-4D97-AF65-F5344CB8AC3E}">
        <p14:creationId xmlns:p14="http://schemas.microsoft.com/office/powerpoint/2010/main" val="479270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a:t>
            </a:fld>
            <a:endParaRPr lang="en-GB" dirty="0"/>
          </a:p>
        </p:txBody>
      </p:sp>
    </p:spTree>
    <p:extLst>
      <p:ext uri="{BB962C8B-B14F-4D97-AF65-F5344CB8AC3E}">
        <p14:creationId xmlns:p14="http://schemas.microsoft.com/office/powerpoint/2010/main" val="3668912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a:t>
            </a:fld>
            <a:endParaRPr lang="en-GB" dirty="0"/>
          </a:p>
        </p:txBody>
      </p:sp>
    </p:spTree>
    <p:extLst>
      <p:ext uri="{BB962C8B-B14F-4D97-AF65-F5344CB8AC3E}">
        <p14:creationId xmlns:p14="http://schemas.microsoft.com/office/powerpoint/2010/main" val="2578973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4</a:t>
            </a:fld>
            <a:endParaRPr lang="en-GB" dirty="0"/>
          </a:p>
        </p:txBody>
      </p:sp>
    </p:spTree>
    <p:extLst>
      <p:ext uri="{BB962C8B-B14F-4D97-AF65-F5344CB8AC3E}">
        <p14:creationId xmlns:p14="http://schemas.microsoft.com/office/powerpoint/2010/main" val="287140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C778B-4FBB-C002-19C4-C44A065ECA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A4B102-279E-01E3-B0F8-EFEF7E03EF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33A80-720D-A0F5-2E21-DEF65F1A0CF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4512A5-15C1-7A3C-4204-A5E268102E0F}"/>
              </a:ext>
            </a:extLst>
          </p:cNvPr>
          <p:cNvSpPr>
            <a:spLocks noGrp="1"/>
          </p:cNvSpPr>
          <p:nvPr>
            <p:ph type="sldNum" sz="quarter" idx="5"/>
          </p:nvPr>
        </p:nvSpPr>
        <p:spPr/>
        <p:txBody>
          <a:bodyPr/>
          <a:lstStyle/>
          <a:p>
            <a:fld id="{AE0AF00E-D5CE-467E-86C5-C94CD44F677C}" type="slidenum">
              <a:rPr lang="en-GB" smtClean="0"/>
              <a:t>5</a:t>
            </a:fld>
            <a:endParaRPr lang="en-GB" dirty="0"/>
          </a:p>
        </p:txBody>
      </p:sp>
    </p:spTree>
    <p:extLst>
      <p:ext uri="{BB962C8B-B14F-4D97-AF65-F5344CB8AC3E}">
        <p14:creationId xmlns:p14="http://schemas.microsoft.com/office/powerpoint/2010/main" val="2318577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6</a:t>
            </a:fld>
            <a:endParaRPr lang="en-GB" dirty="0"/>
          </a:p>
        </p:txBody>
      </p:sp>
    </p:spTree>
    <p:extLst>
      <p:ext uri="{BB962C8B-B14F-4D97-AF65-F5344CB8AC3E}">
        <p14:creationId xmlns:p14="http://schemas.microsoft.com/office/powerpoint/2010/main" val="4085395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7</a:t>
            </a:fld>
            <a:endParaRPr lang="en-GB" dirty="0"/>
          </a:p>
        </p:txBody>
      </p:sp>
    </p:spTree>
    <p:extLst>
      <p:ext uri="{BB962C8B-B14F-4D97-AF65-F5344CB8AC3E}">
        <p14:creationId xmlns:p14="http://schemas.microsoft.com/office/powerpoint/2010/main" val="3843447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FE401-B508-4C68-41F6-6735A6C07B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1D4E58-59BC-C8A0-17E5-54EEAB5B1A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1E0865-D797-ACAD-0179-E8A3B308D29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F3C55AE-ABB2-2526-EEDC-EB6D4F81CD03}"/>
              </a:ext>
            </a:extLst>
          </p:cNvPr>
          <p:cNvSpPr>
            <a:spLocks noGrp="1"/>
          </p:cNvSpPr>
          <p:nvPr>
            <p:ph type="sldNum" sz="quarter" idx="5"/>
          </p:nvPr>
        </p:nvSpPr>
        <p:spPr/>
        <p:txBody>
          <a:bodyPr/>
          <a:lstStyle/>
          <a:p>
            <a:fld id="{42491DC0-483B-423F-A2E3-B8C8FB14D9CB}" type="slidenum">
              <a:rPr lang="en-GB" smtClean="0"/>
              <a:t>8</a:t>
            </a:fld>
            <a:endParaRPr lang="en-GB" dirty="0"/>
          </a:p>
        </p:txBody>
      </p:sp>
    </p:spTree>
    <p:extLst>
      <p:ext uri="{BB962C8B-B14F-4D97-AF65-F5344CB8AC3E}">
        <p14:creationId xmlns:p14="http://schemas.microsoft.com/office/powerpoint/2010/main" val="1176988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9</a:t>
            </a:fld>
            <a:endParaRPr lang="en-GB" dirty="0"/>
          </a:p>
        </p:txBody>
      </p:sp>
    </p:spTree>
    <p:extLst>
      <p:ext uri="{BB962C8B-B14F-4D97-AF65-F5344CB8AC3E}">
        <p14:creationId xmlns:p14="http://schemas.microsoft.com/office/powerpoint/2010/main" val="28691973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attended this webinar on young people and gambling – which explores the link between gaming, the digital world and gambling. It’s a helpful webinar – an hour in total, and one of the panel is from Y gam – which I’ve provided a link for as well – you can access free training and resources through them. Interesting for all age ranges as it talks about how gambling behaviours are now being socialised into our children as soon as they pick up (or are given) a SmartPhone, through gaming from aged 3+ (loot boxes etc) and all the way up to older YP and the impact of influencers, gaming, and coercive practices in the digital world. </a:t>
            </a:r>
          </a:p>
        </p:txBody>
      </p:sp>
      <p:sp>
        <p:nvSpPr>
          <p:cNvPr id="4" name="Slide Number Placeholder 3"/>
          <p:cNvSpPr>
            <a:spLocks noGrp="1"/>
          </p:cNvSpPr>
          <p:nvPr>
            <p:ph type="sldNum" sz="quarter" idx="5"/>
          </p:nvPr>
        </p:nvSpPr>
        <p:spPr/>
        <p:txBody>
          <a:bodyPr/>
          <a:lstStyle/>
          <a:p>
            <a:fld id="{42491DC0-483B-423F-A2E3-B8C8FB14D9CB}" type="slidenum">
              <a:rPr lang="en-GB" smtClean="0"/>
              <a:t>10</a:t>
            </a:fld>
            <a:endParaRPr lang="en-GB" dirty="0"/>
          </a:p>
        </p:txBody>
      </p:sp>
    </p:spTree>
    <p:extLst>
      <p:ext uri="{BB962C8B-B14F-4D97-AF65-F5344CB8AC3E}">
        <p14:creationId xmlns:p14="http://schemas.microsoft.com/office/powerpoint/2010/main" val="25812302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Teenage Relationship Abuse</a:t>
            </a:r>
          </a:p>
        </p:txBody>
      </p:sp>
      <p:sp>
        <p:nvSpPr>
          <p:cNvPr id="4" name="Slide Number Placeholder 3"/>
          <p:cNvSpPr>
            <a:spLocks noGrp="1"/>
          </p:cNvSpPr>
          <p:nvPr>
            <p:ph type="sldNum" sz="quarter" idx="5"/>
          </p:nvPr>
        </p:nvSpPr>
        <p:spPr/>
        <p:txBody>
          <a:bodyPr/>
          <a:lstStyle/>
          <a:p>
            <a:fld id="{42491DC0-483B-423F-A2E3-B8C8FB14D9CB}" type="slidenum">
              <a:rPr lang="en-GB" smtClean="0"/>
              <a:t>11</a:t>
            </a:fld>
            <a:endParaRPr lang="en-GB" dirty="0"/>
          </a:p>
        </p:txBody>
      </p:sp>
    </p:spTree>
    <p:extLst>
      <p:ext uri="{BB962C8B-B14F-4D97-AF65-F5344CB8AC3E}">
        <p14:creationId xmlns:p14="http://schemas.microsoft.com/office/powerpoint/2010/main" val="25231789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12</a:t>
            </a:fld>
            <a:endParaRPr lang="en-GB" dirty="0"/>
          </a:p>
        </p:txBody>
      </p:sp>
    </p:spTree>
    <p:extLst>
      <p:ext uri="{BB962C8B-B14F-4D97-AF65-F5344CB8AC3E}">
        <p14:creationId xmlns:p14="http://schemas.microsoft.com/office/powerpoint/2010/main" val="13763345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13</a:t>
            </a:fld>
            <a:endParaRPr lang="en-GB" dirty="0"/>
          </a:p>
        </p:txBody>
      </p:sp>
    </p:spTree>
    <p:extLst>
      <p:ext uri="{BB962C8B-B14F-4D97-AF65-F5344CB8AC3E}">
        <p14:creationId xmlns:p14="http://schemas.microsoft.com/office/powerpoint/2010/main" val="29525566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14</a:t>
            </a:fld>
            <a:endParaRPr lang="en-GB" dirty="0"/>
          </a:p>
        </p:txBody>
      </p:sp>
    </p:spTree>
    <p:extLst>
      <p:ext uri="{BB962C8B-B14F-4D97-AF65-F5344CB8AC3E}">
        <p14:creationId xmlns:p14="http://schemas.microsoft.com/office/powerpoint/2010/main" val="1816658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F90D1-D9E5-1877-1A44-2DA036935B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E99593-3559-67A5-BFC2-1A959C164C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0C6D3A-6EE7-6735-E855-8C84B9234E3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8CEDE3E-66AC-4446-56DC-2D86C1D43189}"/>
              </a:ext>
            </a:extLst>
          </p:cNvPr>
          <p:cNvSpPr>
            <a:spLocks noGrp="1"/>
          </p:cNvSpPr>
          <p:nvPr>
            <p:ph type="sldNum" sz="quarter" idx="5"/>
          </p:nvPr>
        </p:nvSpPr>
        <p:spPr/>
        <p:txBody>
          <a:bodyPr/>
          <a:lstStyle/>
          <a:p>
            <a:fld id="{42491DC0-483B-423F-A2E3-B8C8FB14D9CB}" type="slidenum">
              <a:rPr lang="en-GB" smtClean="0"/>
              <a:t>15</a:t>
            </a:fld>
            <a:endParaRPr lang="en-GB" dirty="0"/>
          </a:p>
        </p:txBody>
      </p:sp>
    </p:spTree>
    <p:extLst>
      <p:ext uri="{BB962C8B-B14F-4D97-AF65-F5344CB8AC3E}">
        <p14:creationId xmlns:p14="http://schemas.microsoft.com/office/powerpoint/2010/main" val="41247190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16</a:t>
            </a:fld>
            <a:endParaRPr lang="en-GB" dirty="0"/>
          </a:p>
        </p:txBody>
      </p:sp>
    </p:spTree>
    <p:extLst>
      <p:ext uri="{BB962C8B-B14F-4D97-AF65-F5344CB8AC3E}">
        <p14:creationId xmlns:p14="http://schemas.microsoft.com/office/powerpoint/2010/main" val="35419950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17</a:t>
            </a:fld>
            <a:endParaRPr lang="en-GB" dirty="0"/>
          </a:p>
        </p:txBody>
      </p:sp>
    </p:spTree>
    <p:extLst>
      <p:ext uri="{BB962C8B-B14F-4D97-AF65-F5344CB8AC3E}">
        <p14:creationId xmlns:p14="http://schemas.microsoft.com/office/powerpoint/2010/main" val="40006784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18</a:t>
            </a:fld>
            <a:endParaRPr lang="en-GB" dirty="0"/>
          </a:p>
        </p:txBody>
      </p:sp>
    </p:spTree>
    <p:extLst>
      <p:ext uri="{BB962C8B-B14F-4D97-AF65-F5344CB8AC3E}">
        <p14:creationId xmlns:p14="http://schemas.microsoft.com/office/powerpoint/2010/main" val="41419073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0" dirty="0"/>
              <a:t>For those not able to attend or book on to the webinars in July, here are some notes I took. I also asked if they would book some more sessions in and emphasized how important it was for schools and settings to hear this first hand. We will hear more in the Autumn term. Please see this slide and the next. I’ve also added some links to resources about this. </a:t>
            </a:r>
          </a:p>
        </p:txBody>
      </p:sp>
      <p:sp>
        <p:nvSpPr>
          <p:cNvPr id="4" name="Slide Number Placeholder 3"/>
          <p:cNvSpPr>
            <a:spLocks noGrp="1"/>
          </p:cNvSpPr>
          <p:nvPr>
            <p:ph type="sldNum" sz="quarter" idx="5"/>
          </p:nvPr>
        </p:nvSpPr>
        <p:spPr/>
        <p:txBody>
          <a:bodyPr/>
          <a:lstStyle/>
          <a:p>
            <a:fld id="{42491DC0-483B-423F-A2E3-B8C8FB14D9CB}" type="slidenum">
              <a:rPr lang="en-GB" smtClean="0"/>
              <a:t>19</a:t>
            </a:fld>
            <a:endParaRPr lang="en-GB" dirty="0"/>
          </a:p>
        </p:txBody>
      </p:sp>
    </p:spTree>
    <p:extLst>
      <p:ext uri="{BB962C8B-B14F-4D97-AF65-F5344CB8AC3E}">
        <p14:creationId xmlns:p14="http://schemas.microsoft.com/office/powerpoint/2010/main" val="17071526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A6EAE-B17D-2559-1FDE-8212145630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3FB6F9-0E72-05CA-B592-0B5CCE1C14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CF8F5C-30C4-2521-B995-E763EDE8FEF6}"/>
              </a:ext>
            </a:extLst>
          </p:cNvPr>
          <p:cNvSpPr>
            <a:spLocks noGrp="1"/>
          </p:cNvSpPr>
          <p:nvPr>
            <p:ph type="body" idx="1"/>
          </p:nvPr>
        </p:nvSpPr>
        <p:spPr/>
        <p:txBody>
          <a:bodyPr/>
          <a:lstStyle/>
          <a:p>
            <a:r>
              <a:rPr lang="en-GB" i="0" dirty="0"/>
              <a:t>There are lots of resources available to help already, but further guidance will be coming. This is about being proactive in your response capability, not panicking as it’s not statutory yet…but it’s helpful to be mindful of the school/setting response to a potential threat and you probably already have a lot of this in place. </a:t>
            </a:r>
          </a:p>
        </p:txBody>
      </p:sp>
      <p:sp>
        <p:nvSpPr>
          <p:cNvPr id="4" name="Slide Number Placeholder 3">
            <a:extLst>
              <a:ext uri="{FF2B5EF4-FFF2-40B4-BE49-F238E27FC236}">
                <a16:creationId xmlns:a16="http://schemas.microsoft.com/office/drawing/2014/main" id="{C4AFBBEE-949E-D0A6-3BDC-EF4CE4DEFE11}"/>
              </a:ext>
            </a:extLst>
          </p:cNvPr>
          <p:cNvSpPr>
            <a:spLocks noGrp="1"/>
          </p:cNvSpPr>
          <p:nvPr>
            <p:ph type="sldNum" sz="quarter" idx="5"/>
          </p:nvPr>
        </p:nvSpPr>
        <p:spPr/>
        <p:txBody>
          <a:bodyPr/>
          <a:lstStyle/>
          <a:p>
            <a:fld id="{42491DC0-483B-423F-A2E3-B8C8FB14D9CB}" type="slidenum">
              <a:rPr lang="en-GB" smtClean="0"/>
              <a:t>20</a:t>
            </a:fld>
            <a:endParaRPr lang="en-GB" dirty="0"/>
          </a:p>
        </p:txBody>
      </p:sp>
    </p:spTree>
    <p:extLst>
      <p:ext uri="{BB962C8B-B14F-4D97-AF65-F5344CB8AC3E}">
        <p14:creationId xmlns:p14="http://schemas.microsoft.com/office/powerpoint/2010/main" val="2652602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21</a:t>
            </a:fld>
            <a:endParaRPr lang="en-GB" dirty="0"/>
          </a:p>
        </p:txBody>
      </p:sp>
    </p:spTree>
    <p:extLst>
      <p:ext uri="{BB962C8B-B14F-4D97-AF65-F5344CB8AC3E}">
        <p14:creationId xmlns:p14="http://schemas.microsoft.com/office/powerpoint/2010/main" val="16679797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dirty="0"/>
              <a:t>Enhanced Online Safety:</a:t>
            </a:r>
            <a:endParaRPr lang="en-GB" sz="1200" dirty="0"/>
          </a:p>
          <a:p>
            <a:pPr fontAlgn="ctr"/>
            <a:r>
              <a:rPr lang="en-GB" sz="1200" dirty="0"/>
              <a:t>The guidance includes more content on online safety, specifically tackling online misogyny, including harmful ideologies like incel culture, and the risks associated with AI-generated content and deepfakes. </a:t>
            </a:r>
          </a:p>
          <a:p>
            <a:r>
              <a:rPr lang="en-GB" sz="1200" b="1" dirty="0"/>
              <a:t>Suicide Prevention:</a:t>
            </a:r>
            <a:endParaRPr lang="en-GB" sz="1200" dirty="0"/>
          </a:p>
          <a:p>
            <a:pPr fontAlgn="ctr"/>
            <a:r>
              <a:rPr lang="en-GB" sz="1200" dirty="0"/>
              <a:t>Schools are now required to have a plan for addressing suicide prevention with secondary school pupils, including staff training and ensuring age-appropriate discussions. </a:t>
            </a:r>
          </a:p>
          <a:p>
            <a:r>
              <a:rPr lang="en-GB" sz="1200" b="1" dirty="0"/>
              <a:t>Respectful Relationships:</a:t>
            </a:r>
            <a:endParaRPr lang="en-GB" sz="1200" dirty="0"/>
          </a:p>
          <a:p>
            <a:pPr fontAlgn="ctr"/>
            <a:r>
              <a:rPr lang="en-GB" sz="1200" dirty="0"/>
              <a:t>The guidance emphasizes building respectful relationships from the start of primary school, including topics like healthy friendships, boundaries, and online safety. </a:t>
            </a:r>
          </a:p>
          <a:p>
            <a:r>
              <a:rPr lang="en-GB" sz="1200" b="1" dirty="0"/>
              <a:t>Parental Involvement:</a:t>
            </a:r>
            <a:endParaRPr lang="en-GB" sz="1200" dirty="0"/>
          </a:p>
          <a:p>
            <a:pPr fontAlgn="ctr"/>
            <a:r>
              <a:rPr lang="en-GB" sz="1200" dirty="0"/>
              <a:t>Parents have the right to view all curriculum materials and schools cannot restrict access to external provider content. </a:t>
            </a:r>
          </a:p>
          <a:p>
            <a:r>
              <a:rPr lang="en-GB" sz="1200" b="1" dirty="0"/>
              <a:t>Age-Appropriateness:</a:t>
            </a:r>
            <a:endParaRPr lang="en-GB" sz="1200" dirty="0"/>
          </a:p>
          <a:p>
            <a:pPr fontAlgn="ctr"/>
            <a:r>
              <a:rPr lang="en-GB" sz="1200" dirty="0"/>
              <a:t>The guidance stresses the importance of age-appropriate content delivery, with specific topics like puberty and sexual health being introduced at appropriate ages, particularly in primary school. </a:t>
            </a:r>
          </a:p>
          <a:p>
            <a:r>
              <a:rPr lang="en-GB" sz="1200" b="1" dirty="0"/>
              <a:t>Gender and Sexual Orientation:</a:t>
            </a:r>
            <a:endParaRPr lang="en-GB" sz="1200" dirty="0"/>
          </a:p>
          <a:p>
            <a:pPr fontAlgn="ctr"/>
            <a:r>
              <a:rPr lang="en-GB" sz="1200" dirty="0"/>
              <a:t>The guidance clarifies that while schools should teach about the law regarding biological sex and gender reassignment, they should not teach gender identity as fact and should avoid endorsing any particular view. </a:t>
            </a:r>
          </a:p>
          <a:p>
            <a:r>
              <a:rPr lang="en-GB" sz="1200" b="1" dirty="0"/>
              <a:t>Mental Health:</a:t>
            </a:r>
            <a:endParaRPr lang="en-GB" sz="1200" dirty="0"/>
          </a:p>
          <a:p>
            <a:pPr fontAlgn="ctr"/>
            <a:r>
              <a:rPr lang="en-GB" sz="1200" dirty="0"/>
              <a:t>The guidance integrates mental health education, including strategies for resilience and coping with normal anxieties and low moods. </a:t>
            </a:r>
          </a:p>
          <a:p>
            <a:r>
              <a:rPr lang="en-GB" sz="1200" b="1" dirty="0"/>
              <a:t>Specific Topic Additions:</a:t>
            </a:r>
            <a:endParaRPr lang="en-GB" sz="1200" dirty="0"/>
          </a:p>
          <a:p>
            <a:pPr fontAlgn="ctr"/>
            <a:r>
              <a:rPr lang="en-GB" sz="1200" dirty="0"/>
              <a:t>New topics include healthy behaviours during pregnancy, antimicrobial resistance, vaping, and specific health issues like endometriosis and PCOS. </a:t>
            </a:r>
          </a:p>
          <a:p>
            <a:r>
              <a:rPr lang="en-GB" sz="1200" b="1" dirty="0"/>
              <a:t>Online Gambling and Illegal Activities:</a:t>
            </a:r>
            <a:endParaRPr lang="en-GB" sz="1200" dirty="0"/>
          </a:p>
          <a:p>
            <a:pPr fontAlgn="ctr"/>
            <a:r>
              <a:rPr lang="en-GB" sz="1200" dirty="0"/>
              <a:t>The guidance addresses the risks associated with online gambling and illegal online activities, including drug and knife supply. </a:t>
            </a:r>
          </a:p>
          <a:p>
            <a:r>
              <a:rPr lang="en-GB" sz="1200" b="1" dirty="0"/>
              <a:t>Transparency:</a:t>
            </a:r>
            <a:endParaRPr lang="en-GB" sz="1200" dirty="0"/>
          </a:p>
          <a:p>
            <a:r>
              <a:rPr lang="en-GB" sz="1200" dirty="0"/>
              <a:t>Schools must be transparent with parents about RSHE content and how they will address questions about topics not covered in the curriculum. </a:t>
            </a:r>
          </a:p>
          <a:p>
            <a:endParaRPr lang="en-GB" dirty="0"/>
          </a:p>
        </p:txBody>
      </p:sp>
      <p:sp>
        <p:nvSpPr>
          <p:cNvPr id="4" name="Slide Number Placeholder 3"/>
          <p:cNvSpPr>
            <a:spLocks noGrp="1"/>
          </p:cNvSpPr>
          <p:nvPr>
            <p:ph type="sldNum" sz="quarter" idx="5"/>
          </p:nvPr>
        </p:nvSpPr>
        <p:spPr/>
        <p:txBody>
          <a:bodyPr/>
          <a:lstStyle/>
          <a:p>
            <a:fld id="{F4F0C811-EA2F-493E-B288-BC334D06F1C7}" type="slidenum">
              <a:rPr lang="en-GB" smtClean="0"/>
              <a:t>22</a:t>
            </a:fld>
            <a:endParaRPr lang="en-GB" dirty="0"/>
          </a:p>
        </p:txBody>
      </p:sp>
    </p:spTree>
    <p:extLst>
      <p:ext uri="{BB962C8B-B14F-4D97-AF65-F5344CB8AC3E}">
        <p14:creationId xmlns:p14="http://schemas.microsoft.com/office/powerpoint/2010/main" val="39555908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DBS Identity Checks: What schools need to have in place by November 2025</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New DBS identity-checking guidance came into effect on 22 April 2025, with a transition period until 1 November 2025. While the three-route structure remains, several important updates mean schools must act now. A key change is that Route 1 no longer requires a document showing the applicant's current address, instead, three documents confirming name and date of birth are sufficient (for example, a biometric passport, a photocard driving licence, and a birth certificate).</a:t>
            </a:r>
          </a:p>
          <a:p>
            <a:r>
              <a:rPr lang="en-GB" sz="1200" b="0" i="0" kern="1200" dirty="0">
                <a:solidFill>
                  <a:schemeClr val="tx1"/>
                </a:solidFill>
                <a:effectLst/>
                <a:latin typeface="+mn-lt"/>
                <a:ea typeface="+mn-ea"/>
                <a:cs typeface="+mn-cs"/>
              </a:rPr>
              <a:t>The guidance also strengthens rules on who can verify identity (relatives, friends, or household members cannot act as ID checkers), encourages the use of digital identity checks, and requires schools to retain ID check records for a minimum of two years.</a:t>
            </a:r>
          </a:p>
          <a:p>
            <a:r>
              <a:rPr lang="en-GB" sz="1200" b="1" i="0" kern="1200" dirty="0">
                <a:solidFill>
                  <a:schemeClr val="tx1"/>
                </a:solidFill>
                <a:effectLst/>
                <a:latin typeface="+mn-lt"/>
                <a:ea typeface="+mn-ea"/>
                <a:cs typeface="+mn-cs"/>
              </a:rPr>
              <a:t>Next Steps for Schools include:</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Update Route 1 procedures to remove address document requirements and retrain ID checkers</a:t>
            </a:r>
          </a:p>
          <a:p>
            <a:r>
              <a:rPr lang="en-GB" sz="1200" b="0" i="0" kern="1200" dirty="0">
                <a:solidFill>
                  <a:schemeClr val="tx1"/>
                </a:solidFill>
                <a:effectLst/>
                <a:latin typeface="+mn-lt"/>
                <a:ea typeface="+mn-ea"/>
                <a:cs typeface="+mn-cs"/>
              </a:rPr>
              <a:t>Review record-keeping systems to ensure you can retain ID check records for two years</a:t>
            </a:r>
          </a:p>
          <a:p>
            <a:r>
              <a:rPr lang="en-GB" sz="1200" b="0" i="0" kern="1200" dirty="0">
                <a:solidFill>
                  <a:schemeClr val="tx1"/>
                </a:solidFill>
                <a:effectLst/>
                <a:latin typeface="+mn-lt"/>
                <a:ea typeface="+mn-ea"/>
                <a:cs typeface="+mn-cs"/>
              </a:rPr>
              <a:t>Brief all recruitment staff on video check options, digital IDSP use, and inclusive practices for transgender applicants</a:t>
            </a:r>
          </a:p>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23</a:t>
            </a:fld>
            <a:endParaRPr lang="en-GB" dirty="0"/>
          </a:p>
        </p:txBody>
      </p:sp>
    </p:spTree>
    <p:extLst>
      <p:ext uri="{BB962C8B-B14F-4D97-AF65-F5344CB8AC3E}">
        <p14:creationId xmlns:p14="http://schemas.microsoft.com/office/powerpoint/2010/main" val="41350203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24</a:t>
            </a:fld>
            <a:endParaRPr lang="en-GB" dirty="0"/>
          </a:p>
        </p:txBody>
      </p:sp>
    </p:spTree>
    <p:extLst>
      <p:ext uri="{BB962C8B-B14F-4D97-AF65-F5344CB8AC3E}">
        <p14:creationId xmlns:p14="http://schemas.microsoft.com/office/powerpoint/2010/main" val="29226132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4F0C811-EA2F-493E-B288-BC334D06F1C7}" type="slidenum">
              <a:rPr lang="en-GB" smtClean="0"/>
              <a:t>25</a:t>
            </a:fld>
            <a:endParaRPr lang="en-GB" dirty="0"/>
          </a:p>
        </p:txBody>
      </p:sp>
    </p:spTree>
    <p:extLst>
      <p:ext uri="{BB962C8B-B14F-4D97-AF65-F5344CB8AC3E}">
        <p14:creationId xmlns:p14="http://schemas.microsoft.com/office/powerpoint/2010/main" val="20748407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Schools should consider disabling Search Suggestions on Google Search to mitigate the potential for harmful and inappropriate suggestions. Autocomplete can inadvertently expose students to sensitive or explicit content, compromising their safety and well-being. Additionally, in the context of web filtering and monitoring systems, Search Suggestions can lead to false positives, flagging harmless searches as potentially problematic.</a:t>
            </a:r>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26</a:t>
            </a:fld>
            <a:endParaRPr lang="en-GB" dirty="0"/>
          </a:p>
        </p:txBody>
      </p:sp>
    </p:spTree>
    <p:extLst>
      <p:ext uri="{BB962C8B-B14F-4D97-AF65-F5344CB8AC3E}">
        <p14:creationId xmlns:p14="http://schemas.microsoft.com/office/powerpoint/2010/main" val="21448520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Children’s Commissioner has published a report into pornography online. </a:t>
            </a:r>
            <a:r>
              <a:rPr lang="en-GB" sz="1200" b="0" i="0" kern="1200" dirty="0">
                <a:solidFill>
                  <a:schemeClr val="tx1"/>
                </a:solidFill>
                <a:effectLst/>
                <a:latin typeface="+mn-lt"/>
                <a:ea typeface="+mn-ea"/>
                <a:cs typeface="+mn-cs"/>
              </a:rPr>
              <a:t>In this report, </a:t>
            </a:r>
            <a:r>
              <a:rPr lang="en-GB" sz="1200" b="0" i="1" kern="1200" dirty="0">
                <a:solidFill>
                  <a:schemeClr val="tx1"/>
                </a:solidFill>
                <a:effectLst/>
                <a:latin typeface="+mn-lt"/>
                <a:ea typeface="+mn-ea"/>
                <a:cs typeface="+mn-cs"/>
              </a:rPr>
              <a:t>“Sex is kind of broken now”: Children and Pornography</a:t>
            </a:r>
            <a:r>
              <a:rPr lang="en-GB" sz="1200" b="0" i="0" kern="1200" dirty="0">
                <a:solidFill>
                  <a:schemeClr val="tx1"/>
                </a:solidFill>
                <a:effectLst/>
                <a:latin typeface="+mn-lt"/>
                <a:ea typeface="+mn-ea"/>
                <a:cs typeface="+mn-cs"/>
              </a:rPr>
              <a:t>, published in August 2025, the Children’s Commissioner, Dame Rachel de Souza, sets out how children and young people are increasingly exposed to online sexual content. The report shows that pornography is no longer mainly sought out but often encountered accidentally, sometimes before secondary school, with social media now a major source. Surveying over 1,000 young people aged 16–21, the report found 70 per cent had seen pornography before turning 18, with more than a quarter first exposed by age 11. Many described seeing violent or coercive material, raising serious concerns about the impact on their understanding of sex, consent, and relationships.</a:t>
            </a:r>
          </a:p>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27</a:t>
            </a:fld>
            <a:endParaRPr lang="en-GB" dirty="0"/>
          </a:p>
        </p:txBody>
      </p:sp>
    </p:spTree>
    <p:extLst>
      <p:ext uri="{BB962C8B-B14F-4D97-AF65-F5344CB8AC3E}">
        <p14:creationId xmlns:p14="http://schemas.microsoft.com/office/powerpoint/2010/main" val="14111533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Internet Watch Foundation (IWF) has published a news story reporting an increase in confirmed reports of AI-generated child sexual abuse imagery. New IWF data for the first six months of 2025 shows: AI child sexual abuse imagery was discovered on 210 webpages, an increase of 400% compared with 42 pages in the same period in 2024; and 1,286 individual AI-generated videos of child sexual abuse were discovered, with 1,006 of these videos assessed as the most extreme (Category A) imagery. The IWF is calling on the government to commit to ensuring the safe development and use of AI models through better regulation to prevent AI technology from being exploited to create child sexual abuse material.</a:t>
            </a:r>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28</a:t>
            </a:fld>
            <a:endParaRPr lang="en-GB" dirty="0"/>
          </a:p>
        </p:txBody>
      </p:sp>
    </p:spTree>
    <p:extLst>
      <p:ext uri="{BB962C8B-B14F-4D97-AF65-F5344CB8AC3E}">
        <p14:creationId xmlns:p14="http://schemas.microsoft.com/office/powerpoint/2010/main" val="40228461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29</a:t>
            </a:fld>
            <a:endParaRPr lang="en-GB" dirty="0"/>
          </a:p>
        </p:txBody>
      </p:sp>
    </p:spTree>
    <p:extLst>
      <p:ext uri="{BB962C8B-B14F-4D97-AF65-F5344CB8AC3E}">
        <p14:creationId xmlns:p14="http://schemas.microsoft.com/office/powerpoint/2010/main" val="27876398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30</a:t>
            </a:fld>
            <a:endParaRPr lang="en-GB" dirty="0"/>
          </a:p>
        </p:txBody>
      </p:sp>
    </p:spTree>
    <p:extLst>
      <p:ext uri="{BB962C8B-B14F-4D97-AF65-F5344CB8AC3E}">
        <p14:creationId xmlns:p14="http://schemas.microsoft.com/office/powerpoint/2010/main" val="1782546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In July 2025 Parliament approved the proscription of 3 groups to the existing list of proscribed groups (now totalling 81)</a:t>
            </a:r>
          </a:p>
          <a:p>
            <a:r>
              <a:rPr lang="en-GB" sz="1200" b="0" i="0" kern="1200" dirty="0">
                <a:solidFill>
                  <a:schemeClr val="tx1"/>
                </a:solidFill>
                <a:effectLst/>
                <a:latin typeface="+mn-lt"/>
                <a:ea typeface="+mn-ea"/>
                <a:cs typeface="+mn-cs"/>
              </a:rPr>
              <a:t>Palestine Action (PA),</a:t>
            </a:r>
          </a:p>
          <a:p>
            <a:r>
              <a:rPr lang="en-GB" sz="1200" b="0" i="0" kern="1200" dirty="0">
                <a:solidFill>
                  <a:schemeClr val="tx1"/>
                </a:solidFill>
                <a:effectLst/>
                <a:latin typeface="+mn-lt"/>
                <a:ea typeface="+mn-ea"/>
                <a:cs typeface="+mn-cs"/>
              </a:rPr>
              <a:t>the Maniacs Murder Cult (MMC) and </a:t>
            </a:r>
          </a:p>
          <a:p>
            <a:r>
              <a:rPr lang="en-GB" sz="1200" b="0" i="0" kern="1200" dirty="0">
                <a:solidFill>
                  <a:schemeClr val="tx1"/>
                </a:solidFill>
                <a:effectLst/>
                <a:latin typeface="+mn-lt"/>
                <a:ea typeface="+mn-ea"/>
                <a:cs typeface="+mn-cs"/>
              </a:rPr>
              <a:t>the Russian Imperial Movement (RIM) or Russian Imperial League (the military part of this). </a:t>
            </a:r>
          </a:p>
          <a:p>
            <a:r>
              <a:rPr lang="en-GB" sz="1200" b="1" i="0" kern="1200" dirty="0">
                <a:solidFill>
                  <a:schemeClr val="tx1"/>
                </a:solidFill>
                <a:effectLst/>
                <a:latin typeface="+mn-lt"/>
                <a:ea typeface="+mn-ea"/>
                <a:cs typeface="+mn-cs"/>
              </a:rPr>
              <a:t>What is proscription?</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Proscription is the banning of an organisation based on an assessment that it commits or participates in, prepares for, promotes or encourages, or is otherwise concerned in terrorism.</a:t>
            </a:r>
          </a:p>
          <a:p>
            <a:r>
              <a:rPr lang="en-GB" sz="1200" b="1" i="0" kern="1200" dirty="0">
                <a:solidFill>
                  <a:schemeClr val="tx1"/>
                </a:solidFill>
                <a:effectLst/>
                <a:latin typeface="+mn-lt"/>
                <a:ea typeface="+mn-ea"/>
                <a:cs typeface="+mn-cs"/>
              </a:rPr>
              <a:t>What are the offences?</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It is a criminal offence for a person in the UK to:</a:t>
            </a:r>
          </a:p>
          <a:p>
            <a:r>
              <a:rPr lang="en-GB" sz="1200" b="0" i="0" kern="1200" dirty="0">
                <a:solidFill>
                  <a:schemeClr val="tx1"/>
                </a:solidFill>
                <a:effectLst/>
                <a:latin typeface="+mn-lt"/>
                <a:ea typeface="+mn-ea"/>
                <a:cs typeface="+mn-cs"/>
              </a:rPr>
              <a:t>belong to a proscribed organisation;</a:t>
            </a:r>
          </a:p>
          <a:p>
            <a:r>
              <a:rPr lang="en-GB" sz="1200" b="0" i="0" kern="1200" dirty="0">
                <a:solidFill>
                  <a:schemeClr val="tx1"/>
                </a:solidFill>
                <a:effectLst/>
                <a:latin typeface="+mn-lt"/>
                <a:ea typeface="+mn-ea"/>
                <a:cs typeface="+mn-cs"/>
              </a:rPr>
              <a:t>invite support for a proscribed organisation;</a:t>
            </a:r>
          </a:p>
          <a:p>
            <a:r>
              <a:rPr lang="en-GB" sz="1200" b="0" i="0" kern="1200" dirty="0">
                <a:solidFill>
                  <a:schemeClr val="tx1"/>
                </a:solidFill>
                <a:effectLst/>
                <a:latin typeface="+mn-lt"/>
                <a:ea typeface="+mn-ea"/>
                <a:cs typeface="+mn-cs"/>
              </a:rPr>
              <a:t>recklessly express support for a proscribed organisation;</a:t>
            </a:r>
          </a:p>
          <a:p>
            <a:r>
              <a:rPr lang="en-GB" sz="1200" b="0" i="0" kern="1200" dirty="0">
                <a:solidFill>
                  <a:schemeClr val="tx1"/>
                </a:solidFill>
                <a:effectLst/>
                <a:latin typeface="+mn-lt"/>
                <a:ea typeface="+mn-ea"/>
                <a:cs typeface="+mn-cs"/>
              </a:rPr>
              <a:t>arrange a meeting in support of a proscribed organisation;</a:t>
            </a:r>
          </a:p>
          <a:p>
            <a:r>
              <a:rPr lang="en-GB" sz="1200" b="0" i="0" kern="1200" dirty="0">
                <a:solidFill>
                  <a:schemeClr val="tx1"/>
                </a:solidFill>
                <a:effectLst/>
                <a:latin typeface="+mn-lt"/>
                <a:ea typeface="+mn-ea"/>
                <a:cs typeface="+mn-cs"/>
              </a:rPr>
              <a:t>wear clothing or carry articles in public which arouse reasonable suspicion that an individual is a member or supporter of a proscribed organisation; or</a:t>
            </a:r>
          </a:p>
          <a:p>
            <a:r>
              <a:rPr lang="en-GB" sz="1200" b="0" i="0" kern="1200" dirty="0">
                <a:solidFill>
                  <a:schemeClr val="tx1"/>
                </a:solidFill>
                <a:effectLst/>
                <a:latin typeface="+mn-lt"/>
                <a:ea typeface="+mn-ea"/>
                <a:cs typeface="+mn-cs"/>
              </a:rPr>
              <a:t>publish an image of an article such as a flag or logo in the same circumstances.</a:t>
            </a:r>
          </a:p>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31</a:t>
            </a:fld>
            <a:endParaRPr lang="en-GB" dirty="0"/>
          </a:p>
        </p:txBody>
      </p:sp>
    </p:spTree>
    <p:extLst>
      <p:ext uri="{BB962C8B-B14F-4D97-AF65-F5344CB8AC3E}">
        <p14:creationId xmlns:p14="http://schemas.microsoft.com/office/powerpoint/2010/main" val="9470295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4F0C811-EA2F-493E-B288-BC334D06F1C7}" type="slidenum">
              <a:rPr lang="en-GB" smtClean="0"/>
              <a:t>32</a:t>
            </a:fld>
            <a:endParaRPr lang="en-GB" dirty="0"/>
          </a:p>
        </p:txBody>
      </p:sp>
    </p:spTree>
    <p:extLst>
      <p:ext uri="{BB962C8B-B14F-4D97-AF65-F5344CB8AC3E}">
        <p14:creationId xmlns:p14="http://schemas.microsoft.com/office/powerpoint/2010/main" val="3921263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4F0C811-EA2F-493E-B288-BC334D06F1C7}" type="slidenum">
              <a:rPr lang="en-GB" smtClean="0"/>
              <a:t>33</a:t>
            </a:fld>
            <a:endParaRPr lang="en-GB" dirty="0"/>
          </a:p>
        </p:txBody>
      </p:sp>
    </p:spTree>
    <p:extLst>
      <p:ext uri="{BB962C8B-B14F-4D97-AF65-F5344CB8AC3E}">
        <p14:creationId xmlns:p14="http://schemas.microsoft.com/office/powerpoint/2010/main" val="22952030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Children’s Commissioner for England has published a new report on children’s experiences of living in poverty. The Commissioner heard from 128 children between January and March 2025. discussing the impact of growing up in a low-income family. The report found that children and young people often felt unsafe in their local area due to crime and anti-social behaviour and recognised the risk of criminal exploitation. Concerns were also raised around timely access to mental health support. Recommendations include the removal of the two-child limit in Universal credit and stronger community-based support.</a:t>
            </a:r>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34</a:t>
            </a:fld>
            <a:endParaRPr lang="en-GB" dirty="0"/>
          </a:p>
        </p:txBody>
      </p:sp>
    </p:spTree>
    <p:extLst>
      <p:ext uri="{BB962C8B-B14F-4D97-AF65-F5344CB8AC3E}">
        <p14:creationId xmlns:p14="http://schemas.microsoft.com/office/powerpoint/2010/main" val="8172719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GB" dirty="0"/>
            </a:br>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35</a:t>
            </a:fld>
            <a:endParaRPr lang="en-GB" dirty="0"/>
          </a:p>
        </p:txBody>
      </p:sp>
    </p:spTree>
    <p:extLst>
      <p:ext uri="{BB962C8B-B14F-4D97-AF65-F5344CB8AC3E}">
        <p14:creationId xmlns:p14="http://schemas.microsoft.com/office/powerpoint/2010/main" val="185338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9BCB53-E8D1-D109-AE03-16B405362C01}"/>
              </a:ext>
            </a:extLst>
          </p:cNvPr>
          <p:cNvSpPr txBox="1"/>
          <p:nvPr userDrawn="1"/>
        </p:nvSpPr>
        <p:spPr>
          <a:xfrm>
            <a:off x="1354137" y="5076579"/>
            <a:ext cx="21674139" cy="2246641"/>
          </a:xfrm>
          <a:prstGeom prst="rect">
            <a:avLst/>
          </a:prstGeom>
          <a:noFill/>
        </p:spPr>
        <p:txBody>
          <a:bodyPr wrap="square" rtlCol="0">
            <a:spAutoFit/>
          </a:bodyPr>
          <a:lstStyle/>
          <a:p>
            <a:r>
              <a:rPr lang="en-US" sz="13999" b="1" dirty="0">
                <a:solidFill>
                  <a:srgbClr val="429AD6"/>
                </a:solidFill>
                <a:latin typeface="Arial" panose="020B0604020202020204" pitchFamily="34" charset="0"/>
                <a:cs typeface="Arial" panose="020B0604020202020204" pitchFamily="34" charset="0"/>
              </a:rPr>
              <a:t>Title of presentation</a:t>
            </a:r>
          </a:p>
        </p:txBody>
      </p:sp>
      <p:sp>
        <p:nvSpPr>
          <p:cNvPr id="4" name="TextBox 3">
            <a:extLst>
              <a:ext uri="{FF2B5EF4-FFF2-40B4-BE49-F238E27FC236}">
                <a16:creationId xmlns:a16="http://schemas.microsoft.com/office/drawing/2014/main" id="{7DCF4D55-5900-C32A-75F6-37192EAD19BE}"/>
              </a:ext>
            </a:extLst>
          </p:cNvPr>
          <p:cNvSpPr txBox="1"/>
          <p:nvPr userDrawn="1"/>
        </p:nvSpPr>
        <p:spPr>
          <a:xfrm>
            <a:off x="1354138" y="8449169"/>
            <a:ext cx="21637625" cy="2308068"/>
          </a:xfrm>
          <a:prstGeom prst="rect">
            <a:avLst/>
          </a:prstGeom>
          <a:noFill/>
        </p:spPr>
        <p:txBody>
          <a:bodyPr wrap="square" rtlCol="0">
            <a:spAutoFit/>
          </a:bodyPr>
          <a:lstStyle/>
          <a:p>
            <a:r>
              <a:rPr lang="en-US" sz="7199" dirty="0">
                <a:solidFill>
                  <a:srgbClr val="429AD6"/>
                </a:solidFill>
                <a:latin typeface="Arial" panose="020B0604020202020204" pitchFamily="34" charset="0"/>
                <a:cs typeface="Arial" panose="020B0604020202020204" pitchFamily="34" charset="0"/>
              </a:rPr>
              <a:t>Day Month 202X</a:t>
            </a:r>
          </a:p>
          <a:p>
            <a:r>
              <a:rPr lang="en-US" sz="7199" dirty="0">
                <a:solidFill>
                  <a:srgbClr val="429AD6"/>
                </a:solidFill>
                <a:latin typeface="Arial" panose="020B0604020202020204" pitchFamily="34" charset="0"/>
                <a:cs typeface="Arial" panose="020B0604020202020204" pitchFamily="34" charset="0"/>
              </a:rPr>
              <a:t>Presenter or main contact</a:t>
            </a:r>
          </a:p>
        </p:txBody>
      </p:sp>
    </p:spTree>
    <p:extLst>
      <p:ext uri="{BB962C8B-B14F-4D97-AF65-F5344CB8AC3E}">
        <p14:creationId xmlns:p14="http://schemas.microsoft.com/office/powerpoint/2010/main" val="2751529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F09FFC12-0E90-0E0E-2E69-5FD8AC50C2B5}"/>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76B34C09-1552-D1A3-BA3A-0813A91CCE9F}"/>
              </a:ext>
            </a:extLst>
          </p:cNvPr>
          <p:cNvSpPr>
            <a:spLocks noGrp="1"/>
          </p:cNvSpPr>
          <p:nvPr>
            <p:ph type="body" sz="quarter" idx="10"/>
          </p:nvPr>
        </p:nvSpPr>
        <p:spPr>
          <a:xfrm>
            <a:off x="1368001" y="4428000"/>
            <a:ext cx="21334413" cy="8286750"/>
          </a:xfrm>
          <a:prstGeom prst="rect">
            <a:avLst/>
          </a:prstGeom>
        </p:spPr>
        <p:txBody>
          <a:bodyPr/>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51274992"/>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034E8B8-9B74-C822-6BE7-2DBBC6474648}"/>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8" name="Text Placeholder 7">
            <a:extLst>
              <a:ext uri="{FF2B5EF4-FFF2-40B4-BE49-F238E27FC236}">
                <a16:creationId xmlns:a16="http://schemas.microsoft.com/office/drawing/2014/main" id="{B2C5FEDF-0E42-E34E-FF4A-9723C1432EB2}"/>
              </a:ext>
            </a:extLst>
          </p:cNvPr>
          <p:cNvSpPr>
            <a:spLocks noGrp="1"/>
          </p:cNvSpPr>
          <p:nvPr>
            <p:ph type="body" sz="quarter" idx="10"/>
          </p:nvPr>
        </p:nvSpPr>
        <p:spPr>
          <a:xfrm>
            <a:off x="1368001" y="4428000"/>
            <a:ext cx="21334413" cy="8286750"/>
          </a:xfrm>
          <a:prstGeom prst="rect">
            <a:avLst/>
          </a:prstGeom>
        </p:spPr>
        <p:txBody>
          <a:bodyPr/>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40853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94B2C531-0FE1-23AB-282E-8A00F4733ABC}"/>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940EB5C4-AC8B-6727-91E6-F830E2B5BEBE}"/>
              </a:ext>
            </a:extLst>
          </p:cNvPr>
          <p:cNvSpPr>
            <a:spLocks noGrp="1"/>
          </p:cNvSpPr>
          <p:nvPr>
            <p:ph type="body" sz="quarter" idx="10"/>
          </p:nvPr>
        </p:nvSpPr>
        <p:spPr>
          <a:xfrm>
            <a:off x="1368001" y="4428000"/>
            <a:ext cx="21334413" cy="8286750"/>
          </a:xfrm>
          <a:prstGeom prst="rect">
            <a:avLst/>
          </a:prstGeom>
        </p:spPr>
        <p:txBody>
          <a:bodyPr numCol="2" spcCol="180000"/>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4406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2197031A-F39D-DAB3-81EA-64DB980B0253}"/>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28368E83-628D-127A-1DB8-81CCFF86BC14}"/>
              </a:ext>
            </a:extLst>
          </p:cNvPr>
          <p:cNvSpPr>
            <a:spLocks noGrp="1"/>
          </p:cNvSpPr>
          <p:nvPr>
            <p:ph type="body" sz="quarter" idx="10"/>
          </p:nvPr>
        </p:nvSpPr>
        <p:spPr>
          <a:xfrm>
            <a:off x="1368001" y="4428000"/>
            <a:ext cx="21334413" cy="8286750"/>
          </a:xfrm>
          <a:prstGeom prst="rect">
            <a:avLst/>
          </a:prstGeom>
        </p:spPr>
        <p:txBody>
          <a:bodyPr numCol="3" spcCol="180000"/>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14784929"/>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2F213-3089-ACB8-1F43-CDC139F08AC1}"/>
              </a:ext>
            </a:extLst>
          </p:cNvPr>
          <p:cNvSpPr>
            <a:spLocks noGrp="1"/>
          </p:cNvSpPr>
          <p:nvPr>
            <p:ph type="ctrTitle"/>
          </p:nvPr>
        </p:nvSpPr>
        <p:spPr>
          <a:xfrm>
            <a:off x="3047802" y="2244726"/>
            <a:ext cx="18286810" cy="4775200"/>
          </a:xfrm>
        </p:spPr>
        <p:txBody>
          <a:bodyPr anchor="b"/>
          <a:lstStyle>
            <a:lvl1pPr algn="ctr">
              <a:defRPr sz="11999"/>
            </a:lvl1pPr>
          </a:lstStyle>
          <a:p>
            <a:r>
              <a:rPr lang="en-US"/>
              <a:t>Click to edit Master title style</a:t>
            </a:r>
            <a:endParaRPr lang="en-GB"/>
          </a:p>
        </p:txBody>
      </p:sp>
      <p:sp>
        <p:nvSpPr>
          <p:cNvPr id="3" name="Subtitle 2">
            <a:extLst>
              <a:ext uri="{FF2B5EF4-FFF2-40B4-BE49-F238E27FC236}">
                <a16:creationId xmlns:a16="http://schemas.microsoft.com/office/drawing/2014/main" id="{B2AE788E-7D7C-A5AF-8B83-B2932476E913}"/>
              </a:ext>
            </a:extLst>
          </p:cNvPr>
          <p:cNvSpPr>
            <a:spLocks noGrp="1"/>
          </p:cNvSpPr>
          <p:nvPr>
            <p:ph type="subTitle" idx="1"/>
          </p:nvPr>
        </p:nvSpPr>
        <p:spPr>
          <a:xfrm>
            <a:off x="3047802" y="7204076"/>
            <a:ext cx="18286810" cy="3311524"/>
          </a:xfrm>
        </p:spPr>
        <p:txBody>
          <a:bodyPr/>
          <a:lstStyle>
            <a:lvl1pPr marL="0" indent="0" algn="ctr">
              <a:buNone/>
              <a:defRPr sz="4800"/>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5CAEEFF-68D4-106A-420B-8C9A5192004E}"/>
              </a:ext>
            </a:extLst>
          </p:cNvPr>
          <p:cNvSpPr>
            <a:spLocks noGrp="1"/>
          </p:cNvSpPr>
          <p:nvPr>
            <p:ph type="dt" sz="half" idx="10"/>
          </p:nvPr>
        </p:nvSpPr>
        <p:spPr/>
        <p:txBody>
          <a:bodyPr/>
          <a:lstStyle/>
          <a:p>
            <a:fld id="{37DAC503-D8CF-49C2-8AD3-18BA030DFB11}" type="datetimeFigureOut">
              <a:rPr lang="en-GB" smtClean="0"/>
              <a:t>11/09/2025</a:t>
            </a:fld>
            <a:endParaRPr lang="en-GB" dirty="0"/>
          </a:p>
        </p:txBody>
      </p:sp>
      <p:sp>
        <p:nvSpPr>
          <p:cNvPr id="5" name="Footer Placeholder 4">
            <a:extLst>
              <a:ext uri="{FF2B5EF4-FFF2-40B4-BE49-F238E27FC236}">
                <a16:creationId xmlns:a16="http://schemas.microsoft.com/office/drawing/2014/main" id="{E94E6160-ADFB-52D5-F451-36CEE6F8554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230FA5C-C279-6D0A-CCC2-524B140DB39D}"/>
              </a:ext>
            </a:extLst>
          </p:cNvPr>
          <p:cNvSpPr>
            <a:spLocks noGrp="1"/>
          </p:cNvSpPr>
          <p:nvPr>
            <p:ph type="sldNum" sz="quarter" idx="12"/>
          </p:nvPr>
        </p:nvSpPr>
        <p:spPr/>
        <p:txBody>
          <a:bodyPr/>
          <a:lstStyle/>
          <a:p>
            <a:fld id="{52623603-DFFA-4212-92DC-FBE1EF9175A6}" type="slidenum">
              <a:rPr lang="en-GB" smtClean="0"/>
              <a:t>‹#›</a:t>
            </a:fld>
            <a:endParaRPr lang="en-GB" dirty="0"/>
          </a:p>
        </p:txBody>
      </p:sp>
    </p:spTree>
    <p:extLst>
      <p:ext uri="{BB962C8B-B14F-4D97-AF65-F5344CB8AC3E}">
        <p14:creationId xmlns:p14="http://schemas.microsoft.com/office/powerpoint/2010/main" val="1193379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F3266-D328-6BDE-2B36-BA50B380760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FD5E8D9-5E5E-4E11-71CE-15FBF22C37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ED1106-8918-FA64-822B-0617EE13891F}"/>
              </a:ext>
            </a:extLst>
          </p:cNvPr>
          <p:cNvSpPr>
            <a:spLocks noGrp="1"/>
          </p:cNvSpPr>
          <p:nvPr>
            <p:ph type="dt" sz="half" idx="10"/>
          </p:nvPr>
        </p:nvSpPr>
        <p:spPr/>
        <p:txBody>
          <a:bodyPr/>
          <a:lstStyle/>
          <a:p>
            <a:fld id="{37DAC503-D8CF-49C2-8AD3-18BA030DFB11}" type="datetimeFigureOut">
              <a:rPr lang="en-GB" smtClean="0"/>
              <a:t>11/09/2025</a:t>
            </a:fld>
            <a:endParaRPr lang="en-GB" dirty="0"/>
          </a:p>
        </p:txBody>
      </p:sp>
      <p:sp>
        <p:nvSpPr>
          <p:cNvPr id="5" name="Footer Placeholder 4">
            <a:extLst>
              <a:ext uri="{FF2B5EF4-FFF2-40B4-BE49-F238E27FC236}">
                <a16:creationId xmlns:a16="http://schemas.microsoft.com/office/drawing/2014/main" id="{13D09CC0-7C2A-1F44-4AAB-9A48B3E1645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345688B-E141-457D-987F-9DDC3DE879AC}"/>
              </a:ext>
            </a:extLst>
          </p:cNvPr>
          <p:cNvSpPr>
            <a:spLocks noGrp="1"/>
          </p:cNvSpPr>
          <p:nvPr>
            <p:ph type="sldNum" sz="quarter" idx="12"/>
          </p:nvPr>
        </p:nvSpPr>
        <p:spPr/>
        <p:txBody>
          <a:bodyPr/>
          <a:lstStyle/>
          <a:p>
            <a:fld id="{52623603-DFFA-4212-92DC-FBE1EF9175A6}" type="slidenum">
              <a:rPr lang="en-GB" smtClean="0"/>
              <a:t>‹#›</a:t>
            </a:fld>
            <a:endParaRPr lang="en-GB" dirty="0"/>
          </a:p>
        </p:txBody>
      </p:sp>
    </p:spTree>
    <p:extLst>
      <p:ext uri="{BB962C8B-B14F-4D97-AF65-F5344CB8AC3E}">
        <p14:creationId xmlns:p14="http://schemas.microsoft.com/office/powerpoint/2010/main" val="2973651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7707857"/>
      </p:ext>
    </p:extLst>
  </p:cSld>
  <p:clrMap bg1="lt1" tx1="dk1" bg2="lt2" tx2="dk2" accent1="accent1" accent2="accent2" accent3="accent3" accent4="accent4" accent5="accent5" accent6="accent6" hlink="hlink" folHlink="folHlink"/>
  <p:sldLayoutIdLst>
    <p:sldLayoutId id="2147483668" r:id="rId1"/>
    <p:sldLayoutId id="2147483665" r:id="rId2"/>
    <p:sldLayoutId id="2147483669" r:id="rId3"/>
    <p:sldLayoutId id="2147483666" r:id="rId4"/>
    <p:sldLayoutId id="2147483667" r:id="rId5"/>
    <p:sldLayoutId id="2147483670" r:id="rId6"/>
    <p:sldLayoutId id="2147483671" r:id="rId7"/>
  </p:sldLayoutIdLst>
  <p:txStyles>
    <p:titleStyle>
      <a:lvl1pPr algn="l" defTabSz="1828526" rtl="0" eaLnBrk="1" latinLnBrk="0" hangingPunct="1">
        <a:lnSpc>
          <a:spcPct val="90000"/>
        </a:lnSpc>
        <a:spcBef>
          <a:spcPct val="0"/>
        </a:spcBef>
        <a:buNone/>
        <a:defRPr sz="8799" b="1" kern="1200">
          <a:solidFill>
            <a:srgbClr val="08314C"/>
          </a:solidFill>
          <a:latin typeface="Arial" panose="020B0604020202020204" pitchFamily="34" charset="0"/>
          <a:ea typeface="+mj-ea"/>
          <a:cs typeface="Arial" panose="020B0604020202020204" pitchFamily="34" charset="0"/>
        </a:defRPr>
      </a:lvl1pPr>
    </p:titleStyle>
    <p:bodyStyle>
      <a:lvl1pPr marL="457132" indent="-457132" algn="l" defTabSz="1828526" rtl="0" eaLnBrk="1" latinLnBrk="0" hangingPunct="1">
        <a:lnSpc>
          <a:spcPct val="90000"/>
        </a:lnSpc>
        <a:spcBef>
          <a:spcPts val="2000"/>
        </a:spcBef>
        <a:buFont typeface="Arial" panose="020B0604020202020204" pitchFamily="34" charset="0"/>
        <a:buChar char="•"/>
        <a:defRPr sz="5599" kern="1200">
          <a:solidFill>
            <a:srgbClr val="08314C"/>
          </a:solidFill>
          <a:latin typeface="Arial" panose="020B0604020202020204" pitchFamily="34" charset="0"/>
          <a:ea typeface="+mn-ea"/>
          <a:cs typeface="Arial" panose="020B0604020202020204" pitchFamily="34" charset="0"/>
        </a:defRPr>
      </a:lvl1pPr>
      <a:lvl2pPr marL="1371394" indent="-457132" algn="l" defTabSz="1828526" rtl="0" eaLnBrk="1" latinLnBrk="0" hangingPunct="1">
        <a:lnSpc>
          <a:spcPct val="90000"/>
        </a:lnSpc>
        <a:spcBef>
          <a:spcPts val="1000"/>
        </a:spcBef>
        <a:buFont typeface="Arial" panose="020B0604020202020204" pitchFamily="34" charset="0"/>
        <a:buChar char="•"/>
        <a:defRPr sz="4800" kern="1200">
          <a:solidFill>
            <a:srgbClr val="08314C"/>
          </a:solidFill>
          <a:latin typeface="Arial" panose="020B0604020202020204" pitchFamily="34" charset="0"/>
          <a:ea typeface="+mn-ea"/>
          <a:cs typeface="Arial" panose="020B0604020202020204" pitchFamily="34" charset="0"/>
        </a:defRPr>
      </a:lvl2pPr>
      <a:lvl3pPr marL="2285658" indent="-457132" algn="l" defTabSz="1828526" rtl="0" eaLnBrk="1" latinLnBrk="0" hangingPunct="1">
        <a:lnSpc>
          <a:spcPct val="90000"/>
        </a:lnSpc>
        <a:spcBef>
          <a:spcPts val="1000"/>
        </a:spcBef>
        <a:buFont typeface="Arial" panose="020B0604020202020204" pitchFamily="34" charset="0"/>
        <a:buChar char="•"/>
        <a:defRPr sz="4000" kern="1200">
          <a:solidFill>
            <a:srgbClr val="08314C"/>
          </a:solidFill>
          <a:latin typeface="Arial" panose="020B0604020202020204" pitchFamily="34" charset="0"/>
          <a:ea typeface="+mn-ea"/>
          <a:cs typeface="Arial" panose="020B0604020202020204" pitchFamily="34" charset="0"/>
        </a:defRPr>
      </a:lvl3pPr>
      <a:lvl4pPr marL="3199920" indent="-457132" algn="l" defTabSz="1828526"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4pPr>
      <a:lvl5pPr marL="4114183" indent="-457132" algn="l" defTabSz="1828526"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5pPr>
      <a:lvl6pPr marL="5028446"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708"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972"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1233"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526" rtl="0" eaLnBrk="1" latinLnBrk="0" hangingPunct="1">
        <a:defRPr sz="3600" kern="1200">
          <a:solidFill>
            <a:schemeClr val="tx1"/>
          </a:solidFill>
          <a:latin typeface="+mn-lt"/>
          <a:ea typeface="+mn-ea"/>
          <a:cs typeface="+mn-cs"/>
        </a:defRPr>
      </a:lvl1pPr>
      <a:lvl2pPr marL="914263" algn="l" defTabSz="1828526" rtl="0" eaLnBrk="1" latinLnBrk="0" hangingPunct="1">
        <a:defRPr sz="3600" kern="1200">
          <a:solidFill>
            <a:schemeClr val="tx1"/>
          </a:solidFill>
          <a:latin typeface="+mn-lt"/>
          <a:ea typeface="+mn-ea"/>
          <a:cs typeface="+mn-cs"/>
        </a:defRPr>
      </a:lvl2pPr>
      <a:lvl3pPr marL="1828526" algn="l" defTabSz="1828526" rtl="0" eaLnBrk="1" latinLnBrk="0" hangingPunct="1">
        <a:defRPr sz="3600" kern="1200">
          <a:solidFill>
            <a:schemeClr val="tx1"/>
          </a:solidFill>
          <a:latin typeface="+mn-lt"/>
          <a:ea typeface="+mn-ea"/>
          <a:cs typeface="+mn-cs"/>
        </a:defRPr>
      </a:lvl3pPr>
      <a:lvl4pPr marL="2742788" algn="l" defTabSz="1828526" rtl="0" eaLnBrk="1" latinLnBrk="0" hangingPunct="1">
        <a:defRPr sz="3600" kern="1200">
          <a:solidFill>
            <a:schemeClr val="tx1"/>
          </a:solidFill>
          <a:latin typeface="+mn-lt"/>
          <a:ea typeface="+mn-ea"/>
          <a:cs typeface="+mn-cs"/>
        </a:defRPr>
      </a:lvl4pPr>
      <a:lvl5pPr marL="3657052" algn="l" defTabSz="1828526" rtl="0" eaLnBrk="1" latinLnBrk="0" hangingPunct="1">
        <a:defRPr sz="3600" kern="1200">
          <a:solidFill>
            <a:schemeClr val="tx1"/>
          </a:solidFill>
          <a:latin typeface="+mn-lt"/>
          <a:ea typeface="+mn-ea"/>
          <a:cs typeface="+mn-cs"/>
        </a:defRPr>
      </a:lvl5pPr>
      <a:lvl6pPr marL="4571313" algn="l" defTabSz="1828526" rtl="0" eaLnBrk="1" latinLnBrk="0" hangingPunct="1">
        <a:defRPr sz="3600" kern="1200">
          <a:solidFill>
            <a:schemeClr val="tx1"/>
          </a:solidFill>
          <a:latin typeface="+mn-lt"/>
          <a:ea typeface="+mn-ea"/>
          <a:cs typeface="+mn-cs"/>
        </a:defRPr>
      </a:lvl6pPr>
      <a:lvl7pPr marL="5485578" algn="l" defTabSz="1828526" rtl="0" eaLnBrk="1" latinLnBrk="0" hangingPunct="1">
        <a:defRPr sz="3600" kern="1200">
          <a:solidFill>
            <a:schemeClr val="tx1"/>
          </a:solidFill>
          <a:latin typeface="+mn-lt"/>
          <a:ea typeface="+mn-ea"/>
          <a:cs typeface="+mn-cs"/>
        </a:defRPr>
      </a:lvl7pPr>
      <a:lvl8pPr marL="6399840" algn="l" defTabSz="1828526" rtl="0" eaLnBrk="1" latinLnBrk="0" hangingPunct="1">
        <a:defRPr sz="3600" kern="1200">
          <a:solidFill>
            <a:schemeClr val="tx1"/>
          </a:solidFill>
          <a:latin typeface="+mn-lt"/>
          <a:ea typeface="+mn-ea"/>
          <a:cs typeface="+mn-cs"/>
        </a:defRPr>
      </a:lvl8pPr>
      <a:lvl9pPr marL="7314103" algn="l" defTabSz="1828526"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F26B43"/>
          </p15:clr>
        </p15:guide>
        <p15:guide id="2" pos="76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hyperlink" Target="https://www.hants.gov.uk/educationandlearning/safeguardingchildren/annualaudit"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mailto:EandIsafeguarding@hants.gov.uk" TargetMode="External"/><Relationship Id="rId4" Type="http://schemas.openxmlformats.org/officeDocument/2006/relationships/hyperlink" Target="mailto:cindy.Pritchard@hants.gov.uk"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bigmarker.com/maexhibitions/gambling-and-young-people-what-schools-can-do-to-help-safeguard?bmid=8ab6af9926fa&amp;bmid_type=member&amp;bmid=8ab6af9926fa"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hyperlink" Target="https://www.youtube.com/watch?v=Vap3_UzrsLY"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helpdesk.lgfl.net/support/solutions/articles/54000055477?utm_campaign=SafeguardED&amp;utm_medium=email&amp;_hsenc=p2ANqtz-935KYg20zqmj2hTUXQ1x1iA8HC9dMMlbB7k46DB6AOrr8SLq6pvupFvlfDkfKf3aXhKc2CetO9WdLIn2595tEdSPlJtPdb4t122pqSjUpk5P0nl78&amp;_hsmi=371182208&amp;utm_content=371182208&amp;utm_source=hs_email"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hyperlink" Target="https://hampshirescp.event-booking.org.uk/events-list" TargetMode="External"/><Relationship Id="rId4" Type="http://schemas.openxmlformats.org/officeDocument/2006/relationships/image" Target="../media/image6.png"/><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hyperlink" Target="mailto:jack.tomkinson3@hants.gov.uk"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hyperlink" Target="https://learning.nspcc.org.uk/research-resources/expert-insights/child-criminal-exploitation?utm_campaign=20250714_KIS_CASPAR_July14&amp;utm_content=Child%20criminal%20exploitation%3A%20expert%20insight%20videos&amp;utm_medium=email&amp;utm_source=Adestra" TargetMode="Externa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hyperlink" Target="https://www.bigmarker.com/maexhibitions/gambling-and-young-people-what-schools-can-do-to-help-safeguard?bmid=8ab6af9926fa&amp;bmid_type=member&amp;bmid=8ab6af9926fa" TargetMode="External"/><Relationship Id="rId3" Type="http://schemas.openxmlformats.org/officeDocument/2006/relationships/image" Target="../media/image4.png"/><Relationship Id="rId7"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hyperlink" Target="https://ygam.org/login/" TargetMode="Externa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openxmlformats.org/officeDocument/2006/relationships/hyperlink" Target="https://www.healthforteens.co.uk/relationships/good-relationships/quiz-are-you-in-a-healthy-relationship/" TargetMode="External"/><Relationship Id="rId3" Type="http://schemas.openxmlformats.org/officeDocument/2006/relationships/image" Target="../media/image4.png"/><Relationship Id="rId7" Type="http://schemas.openxmlformats.org/officeDocument/2006/relationships/hyperlink" Target="https://forbabyssake.org.uk/our-work/"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hyperlink" Target="https://www.durham.ac.uk/news-events/latest-news/2024/04/autistic-guide-to-healthy-relationships/" TargetMode="External"/><Relationship Id="rId5" Type="http://schemas.openxmlformats.org/officeDocument/2006/relationships/hyperlink" Target="https://www.socialworkerstoolbox.com/boys-2-workbook-supporting-boys-to-develop-healthy-sexual-relationships/" TargetMode="External"/><Relationship Id="rId10" Type="http://schemas.openxmlformats.org/officeDocument/2006/relationships/hyperlink" Target="https://www.youtube.com/watch?v=Vap3_UzrsLY" TargetMode="External"/><Relationship Id="rId4" Type="http://schemas.openxmlformats.org/officeDocument/2006/relationships/hyperlink" Target="https://www.socialworkerstoolbox.com/teen-power-and-control-wheel/" TargetMode="External"/><Relationship Id="rId9"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hyperlink" Target="https://learning.nspcc.org.uk/training/mandatory-reporting-webinars" TargetMode="Externa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8" Type="http://schemas.openxmlformats.org/officeDocument/2006/relationships/hyperlink" Target="https://protect.checkpoint.com/v2/r06/___https:/viewonline.lgfl.net/e3t/Ctc/U+113/cRzC104/VWtmth3kdFkCW1SJfsN1y9sbTW1-ywb15CbXTGMcSJRP3qgz0W7lCdLW6lZ3mPW7XZhVM7d2GwzW6jnVFf6pQpB6N65Xgz4QZ1skW1qL2gW1b1hgtT8_N-4TGPPjW6PqFSD74HSmvW40kx785PrTFHMQZg0t9xpyZW3llSTX43fzl1W5nVXj72WT7HlVKD_VQ2pGlX1W8HPwD25D3DbVW8tHwsJ4ZYDZ1W88-Gx24KL_SFW3g3wpw5k6wvDW5-3VJr4DymGvW5FMm5J2wq2MKW3FwlGW4D2BgsW4C8ljf4z4SnWN3C6W0Vw6SX0W11g0P_8zdrW2V4LpZv5xN5w5W39dDjJ2yrHY4W4Ct9pH6d1x2Kf4GDqBq04___.ZXV3MjpoY2Nwcm9kOmM6bzoxNjI2YzZiOTRjMGI4OWM5NWQ0MjQ0YjViMmExNzdkYTo3OjY1OWY6ZjMxOTM1YTE0YWU4ZDJjMGRjZGU4YTJmMmUyNDFiYjlmNWJmYTIyOWExZWY2NjRlYzM5MTMxN2RjMzViMTVlMjpoOlQ6Rg" TargetMode="External"/><Relationship Id="rId13" Type="http://schemas.openxmlformats.org/officeDocument/2006/relationships/hyperlink" Target="https://healthyminds.lgfl.org.uk/?utm_campaign=LGfL%20Newsletter&amp;utm_medium=email&amp;_hsenc=p2ANqtz-9gUVaeaYZFS9oUvQomHVxExNqzb1nsC5-5q-kQNavpXnJ5rPjGMrhV11SpS_YAB2ao6lOjF9Vyz1IxvXasMbwDjQq5d88SabqdMl466RuGYwkaX8g&amp;_hsmi=379503575&amp;utm_content=379503575&amp;utm_source=hs_email" TargetMode="External"/><Relationship Id="rId3" Type="http://schemas.openxmlformats.org/officeDocument/2006/relationships/image" Target="../media/image18.png"/><Relationship Id="rId7" Type="http://schemas.openxmlformats.org/officeDocument/2006/relationships/hyperlink" Target="https://protect.checkpoint.com/v2/r06/___https:/viewonline.lgfl.net/e3t/Ctc/U+113/cRzC104/VWtmth3kdFkCW1SJfsN1y9sbTW1-ywb15CbXTGMcSJRP3qgz0W7lCdLW6lZ3q5W7Trs5R8R3BLNW7fVktd32WnqPW3C-j906wC4jvW8nZ49s6NKKxlW25FRhR2hdlH1W85CDC01wyKk2N4ttT3F3KTzRN6mQfqzWw5nGW8tg4Tf1nW0CkW6qmvD83f8_z4W3R0Y6l8kJyCTN7nwHCQkRZkxW3jRg9W5TgLgrW4_rgzR5D9-dGW6gC_TV2MYB_3W3j21b034TsYMW4YhqWP3tQFvcW8Sv3wf5D021NW2bVrbR7t3nx_W8BC50y8b4cbCW1Ls3fp9kVZhYW1fL7b58Yt71-W2kRSN44HbyfDW8ht1xQ8vMSTqf2qbsMC04___.ZXV3MjpoY2Nwcm9kOmM6bzoxNjI2YzZiOTRjMGI4OWM5NWQ0MjQ0YjViMmExNzdkYTo3OjcwYWM6MWIxMWMyOWIzZDZiYTZiYzBjZjI0ZWU1OTU2N2M5NWYzMDZkZmM4ODJiY2NlMGYzODU5YzdkNWRkYzk3ZGY1NDpoOlQ6Rg" TargetMode="External"/><Relationship Id="rId12" Type="http://schemas.openxmlformats.org/officeDocument/2006/relationships/hyperlink" Target="https://sites.google.com/lgfl.net/udl2025/home?utm_campaign=LGfL%20Newsletter&amp;utm_medium=email&amp;_hsenc=p2ANqtz-9LIYdyLLgynGpKTRz9hR3q43Jo3LnS3YmtDxYJhacvXUfiwGX4z_Y_kn_5kcECmCZDOi957v5KxyJHtStXQvKNIhFSlViCAxeB_WVXJ_ONmlMIfZk&amp;_hsmi=379503575&amp;utm_content=379503575&amp;utm_source=hs_email"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hyperlink" Target="https://protect.checkpoint.com/v2/r06/___https:/viewonline.lgfl.net/e3t/Ctc/U+113/cRzC104/VWtmth3kdFkCW1SJfsN1y9sbTW1-ywb15CbXTGMcSJS43qgz0W7Y8-PT6lZ3lzW5SFysQ3xPPFYW3ynnCJ894hVvW4hb2Z-3jqPL0W5XDvrC6P23VCW8bDwHQ5sBqDfW7sDq6r8XXbXzW8vJGwY1pww4jW29lYvd2DtwW2W8cfSmc6gvV-JW25BGfM7x_hqvN5hHWYsfBmVSW6r3P3y4HKJt_N37ZfVdk3DqcW3Ym6RT7rgcXwW6ZGrXg60WRlHW5vBZXH1q20RQN2BS-_Vwh4YVW4R1x_j5TjtPTW1gNcDd5YDnwzVz6G5_6yqtdqW3B35md3TwGkqW46_RJZ3ws2yWW8GFb2058f3WrW40gCZ52f51HQMtg_QzPTMvBW5WPM0z6rSDY0f7L2lBT04___.ZXV3MjpoY2Nwcm9kOmM6bzoxNjI2YzZiOTRjMGI4OWM5NWQ0MjQ0YjViMmExNzdkYTo3Ojc2Y2U6NDYwZjM1NjgxZWU0MzdjMTYyYjJkYWJhYmE1ZDUzZmIxYjEyZTE4MjI1MzE3ZDU5ZDI1N2NiOWE3MzFhMzY4NjpoOlQ6Rg" TargetMode="External"/><Relationship Id="rId11" Type="http://schemas.openxmlformats.org/officeDocument/2006/relationships/image" Target="../media/image20.png"/><Relationship Id="rId5" Type="http://schemas.openxmlformats.org/officeDocument/2006/relationships/image" Target="../media/image5.png"/><Relationship Id="rId10"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hyperlink" Target="https://wbc.lgfl.org.uk/staff.html"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hyperlink" Target="https://www.1decision.co.uk/click-or-quit"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hyperlink" Target="https://lgfl.net/safeguarding/resources?field_type_of_use=616&amp;_hsmi=370724653" TargetMode="External"/><Relationship Id="rId4" Type="http://schemas.openxmlformats.org/officeDocument/2006/relationships/hyperlink" Target="https://protect.checkpoint.com/v2/r06/___https:/email.kjbm.safeguardinginschools.co.uk/c/eJyEkU-L2zAQxT-NfSkR8sjyn4MODW2gt8J-ADOWxrE2seRq5CzZT1-SzUIpgT3q9-Y9Hk-4rkPAhcwJX3H0O84x0ZRiyLxbU3SbzT6G0hlX636UJZmq1a2qZKNUSQv68-Do7C-UroN3RtUdNFo1dasfqncGKt1Ufd_I9sEWYsYjDfm6kvlAY4roLHJ-nCTiuCVLT_1MfzYKH-In2sZ72s_ba_9f2DNlNjSBprYnKStJnR0Rmxo62Vo11SR7XXoDErTsZSe1lgqErdseiUADKjnBWNTy9DougnGi44bJ-XD0ge0c45mFjWI7lWcz57xyob4XcCjg0EAHgpWgbfdGnHeVwAXfY8C3m2Mp4PA7cqbEBexfaM20jJQK2N-qiHe_lp_jMQVHaXBxQR_Mlz2SsT64q1iTz3bG5Ipazhgyi2O83A_I-tVTyPfJm0qCUi3okn1-_ELd6kp2GspsXnymb79-FKD-wRcDfwMAAP__ITHFpA___.ZXV3MjpoY2Nwcm9kOmM6bzphNTRiODZjZTY5ZmQyZDhkZjUwNDM2MTM3Y2M1YWI1MDo3OjNhY2Q6OGEzZTBiMjBjMDNkNTIwZGFhMTVhNjk2ODM0N2U0N2ViNDJmNDA1Y2QwZGM1Mzg1ZTIyYTk3YTFjM2JjMTIxMzpoOlQ6Rg"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eventbrite.co.uk/e/why-everyone-needs-to-be-ketamine-aware-tickets-1526835057759?aff=oddtdtcreator" TargetMode="External"/><Relationship Id="rId7"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hyperlink" Target="mailto:247hants@catch-22.org.uk" TargetMode="External"/><Relationship Id="rId5" Type="http://schemas.openxmlformats.org/officeDocument/2006/relationships/hyperlink" Target="https://www.eventbrite.co.uk/e/why-everyone-needs-to-be-ketamine-aware-tickets-1527245124279?aff=oddtdtcreator" TargetMode="External"/><Relationship Id="rId4" Type="http://schemas.openxmlformats.org/officeDocument/2006/relationships/hyperlink" Target="https://www.eventbrite.co.uk/e/why-everyone-needs-to-be-ketamine-aware-tickets-1527231272849?aff=oddtdtcreator"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hyperlink" Target="https://connect.kooth.com/kooth-klass-webinars" TargetMode="External"/><Relationship Id="rId7" Type="http://schemas.openxmlformats.org/officeDocument/2006/relationships/hyperlink" Target="https://connect.kooth.com/events/event/kt-spa-oct-2025-2"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hyperlink" Target="https://connect.kooth.com/events/event/kt-ebsna-families-oct-2025" TargetMode="External"/><Relationship Id="rId5" Type="http://schemas.openxmlformats.org/officeDocument/2006/relationships/image" Target="../media/image24.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8" Type="http://schemas.openxmlformats.org/officeDocument/2006/relationships/hyperlink" Target="https://homeofficemedia.blog.gov.uk/2025/04/03/martyns-law-factsheet/" TargetMode="External"/><Relationship Id="rId3" Type="http://schemas.openxmlformats.org/officeDocument/2006/relationships/hyperlink" Target="https://www.protectuk.police.uk/news-views/watch-new-martyns-law-explainer-video?es_c=A15362EEE6992462556501FE3A155CE9&amp;es_cl=09948065A860241C6BF1CF283D7BBE40&amp;es_id=ph7%c2%a322" TargetMode="External"/><Relationship Id="rId7" Type="http://schemas.openxmlformats.org/officeDocument/2006/relationships/hyperlink" Target="https://www.npsa.gov.uk/search?query=guidance%20for%20educational%20settings"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hyperlink" Target="https://www.protectuk.police.uk/advice-and-guidance/response/act-youth-run-hide-tell#:~:text=The%20advice%20is%2C%20if%20caught,to%20many%20places%20and%20situations." TargetMode="External"/><Relationship Id="rId5" Type="http://schemas.openxmlformats.org/officeDocument/2006/relationships/hyperlink" Target="https://www.gov.uk/government/publications/protective-security-and-preparedness-for-education-settings" TargetMode="External"/><Relationship Id="rId4" Type="http://schemas.openxmlformats.org/officeDocument/2006/relationships/hyperlink" Target="https://www.protectuk.police.uk/"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www.gov.uk/government/publications/relationships-education-relationships-and-sex-education-rse-and-health-education"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hyperlink" Target="https://www.gov.uk/government/publications/dbs-identity-checking-guidelines"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hyperlink" Target="https://www.nspcc.org.uk/about-us/news-opinion/2025/childline-expecting-increase-in-contacts-from-children-with-concerns-about-going-back-to-school/?utm_campaign=20250908_KIS_CASPAR_September08&amp;utm_content=Childline%20expecting%20increase%20in%20contacts%20from%20children%20with%20concerns%20about%20going%20back%20to%20school&amp;utm_medium=email&amp;utm_source=Adestra"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helpdesk.lgfl.net/support/solutions/articles/54000055477?utm_campaign=SafeguardED&amp;utm_medium=email&amp;_hsenc=p2ANqtz-935KYg20zqmj2hTUXQ1x1iA8HC9dMMlbB7k46DB6AOrr8SLq6pvupFvlfDkfKf3aXhKc2CetO9WdLIn2595tEdSPlJtPdb4t122pqSjUpk5P0nl78&amp;_hsmi=371182208&amp;utm_content=371182208&amp;utm_source=hs_email" TargetMode="External"/><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31.png"/><Relationship Id="rId4" Type="http://schemas.openxmlformats.org/officeDocument/2006/relationships/hyperlink" Target="https://www.childrenscommissioner.gov.uk/resource/sex-is-kind-of-broken-now-children-and-pornography/"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hyperlink" Target="https://www.iwf.org.uk/news-media/news/full-feature-length-ai-films-of-child-sexual-abuse-will-be-inevitable-as-synthetic-videos-make-huge-leaps-in-sophistication-in-a-year/"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hyperlink" Target="https://www.iwf.org.uk/news-media/news/child-sexual-extortion-cases-in-the-uk-soar-with-warnings-ruthless-criminals-are-still-putting-children-and-young-people-at-risk/"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news.service.education.gov.uk/8E61780525444BD5A5B9AD3452CCABC45617E9BDA6951D1015DEC580F5D19022/A15362EEE6992462556501FE3A155CE9/LE35" TargetMode="External"/><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hyperlink" Target="https://news.service.education.gov.uk/41AC8F0AD1475F62A8C0A619FB8AD6181E240D510775DB0CD54A3001F5C3AB72/A15362EEE6992462556501FE3A155CE9/LE35"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s://capt.org.uk/magnet-safety/"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s://learning.nspcc.org.uk/research-resources/2025/young-people-experiences-suicidal-thoughts-feelings?utm_campaign=20250908_KIS_CASPAR_September08&amp;utm_content=Young%20people%E2%80%99s%20experiences%20of%20suicidal%20thoughts%20and%20feelings&amp;utm_medium=email&amp;utm_source=Adestra"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hyperlink" Target="https://www.childrenscommissioner.gov.uk/resource/growing-up-in-a-low-income-family-childrens-experiences/"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hyperlink" Target="https://www.gov.uk/government/publications/giving-every-child-the-best-start-in-lif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49FA5-E325-F21E-DC7B-B0CA83B8A20C}"/>
              </a:ext>
            </a:extLst>
          </p:cNvPr>
          <p:cNvSpPr>
            <a:spLocks noGrp="1"/>
          </p:cNvSpPr>
          <p:nvPr>
            <p:ph type="ctrTitle"/>
          </p:nvPr>
        </p:nvSpPr>
        <p:spPr>
          <a:xfrm>
            <a:off x="1399337" y="10981674"/>
            <a:ext cx="13923237" cy="2318249"/>
          </a:xfrm>
        </p:spPr>
        <p:txBody>
          <a:bodyPr anchor="ctr">
            <a:normAutofit/>
          </a:bodyPr>
          <a:lstStyle/>
          <a:p>
            <a:pPr algn="l"/>
            <a:r>
              <a:rPr lang="en-GB" sz="8000" dirty="0">
                <a:solidFill>
                  <a:srgbClr val="FFFFFF"/>
                </a:solidFill>
              </a:rPr>
              <a:t>Safeguarding: June update</a:t>
            </a:r>
          </a:p>
        </p:txBody>
      </p:sp>
      <p:sp>
        <p:nvSpPr>
          <p:cNvPr id="3" name="Oval 2">
            <a:extLst>
              <a:ext uri="{FF2B5EF4-FFF2-40B4-BE49-F238E27FC236}">
                <a16:creationId xmlns:a16="http://schemas.microsoft.com/office/drawing/2014/main" id="{975E0C78-8CBD-FC51-EDA7-9787094B346C}"/>
              </a:ext>
            </a:extLst>
          </p:cNvPr>
          <p:cNvSpPr/>
          <p:nvPr/>
        </p:nvSpPr>
        <p:spPr>
          <a:xfrm>
            <a:off x="17893119" y="844289"/>
            <a:ext cx="5677786" cy="342368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800" dirty="0"/>
              <a:t>Safeguarding Update</a:t>
            </a:r>
          </a:p>
        </p:txBody>
      </p:sp>
      <p:pic>
        <p:nvPicPr>
          <p:cNvPr id="8" name="Picture 7">
            <a:extLst>
              <a:ext uri="{FF2B5EF4-FFF2-40B4-BE49-F238E27FC236}">
                <a16:creationId xmlns:a16="http://schemas.microsoft.com/office/drawing/2014/main" id="{E5FF0D1D-B939-CC7B-EAAC-0EE787AA734E}"/>
              </a:ext>
            </a:extLst>
          </p:cNvPr>
          <p:cNvPicPr>
            <a:picLocks noChangeAspect="1"/>
          </p:cNvPicPr>
          <p:nvPr/>
        </p:nvPicPr>
        <p:blipFill>
          <a:blip r:embed="rId3"/>
          <a:stretch>
            <a:fillRect/>
          </a:stretch>
        </p:blipFill>
        <p:spPr>
          <a:xfrm>
            <a:off x="811508" y="1756593"/>
            <a:ext cx="16378195" cy="10202813"/>
          </a:xfrm>
          <a:prstGeom prst="rect">
            <a:avLst/>
          </a:prstGeom>
        </p:spPr>
      </p:pic>
      <p:sp>
        <p:nvSpPr>
          <p:cNvPr id="9" name="TextBox 8">
            <a:extLst>
              <a:ext uri="{FF2B5EF4-FFF2-40B4-BE49-F238E27FC236}">
                <a16:creationId xmlns:a16="http://schemas.microsoft.com/office/drawing/2014/main" id="{F47EE451-EB15-35A6-79EF-20CFFC637B73}"/>
              </a:ext>
            </a:extLst>
          </p:cNvPr>
          <p:cNvSpPr txBox="1"/>
          <p:nvPr/>
        </p:nvSpPr>
        <p:spPr>
          <a:xfrm>
            <a:off x="18320657" y="6074229"/>
            <a:ext cx="5250248" cy="5632311"/>
          </a:xfrm>
          <a:prstGeom prst="rect">
            <a:avLst/>
          </a:prstGeom>
          <a:noFill/>
        </p:spPr>
        <p:txBody>
          <a:bodyPr wrap="square" rtlCol="0">
            <a:spAutoFit/>
          </a:bodyPr>
          <a:lstStyle/>
          <a:p>
            <a:r>
              <a:rPr lang="en-GB" sz="7200" dirty="0"/>
              <a:t>Welcome back. Hope you had a decent break </a:t>
            </a:r>
            <a:r>
              <a:rPr lang="en-GB" sz="7200" dirty="0">
                <a:sym typeface="Wingdings" panose="05000000000000000000" pitchFamily="2" charset="2"/>
              </a:rPr>
              <a:t></a:t>
            </a:r>
            <a:r>
              <a:rPr lang="en-GB" sz="7200" dirty="0"/>
              <a:t> </a:t>
            </a:r>
          </a:p>
        </p:txBody>
      </p:sp>
    </p:spTree>
    <p:extLst>
      <p:ext uri="{BB962C8B-B14F-4D97-AF65-F5344CB8AC3E}">
        <p14:creationId xmlns:p14="http://schemas.microsoft.com/office/powerpoint/2010/main" val="3543087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4B061-1C24-764A-1C7A-7BBE475CBAD5}"/>
              </a:ext>
            </a:extLst>
          </p:cNvPr>
          <p:cNvSpPr>
            <a:spLocks noGrp="1"/>
          </p:cNvSpPr>
          <p:nvPr>
            <p:ph type="ctrTitle"/>
          </p:nvPr>
        </p:nvSpPr>
        <p:spPr>
          <a:xfrm>
            <a:off x="3047802" y="812800"/>
            <a:ext cx="18286810" cy="5522686"/>
          </a:xfrm>
          <a:solidFill>
            <a:schemeClr val="accent2">
              <a:lumMod val="60000"/>
              <a:lumOff val="40000"/>
            </a:schemeClr>
          </a:solidFill>
        </p:spPr>
        <p:txBody>
          <a:bodyPr/>
          <a:lstStyle/>
          <a:p>
            <a:r>
              <a:rPr lang="en-GB" dirty="0"/>
              <a:t>Annual Safeguarding Audit – deadline September 30</a:t>
            </a:r>
            <a:r>
              <a:rPr lang="en-GB" baseline="30000" dirty="0"/>
              <a:t>th</a:t>
            </a:r>
            <a:endParaRPr lang="en-GB" dirty="0"/>
          </a:p>
        </p:txBody>
      </p:sp>
      <p:sp>
        <p:nvSpPr>
          <p:cNvPr id="3" name="Subtitle 2">
            <a:extLst>
              <a:ext uri="{FF2B5EF4-FFF2-40B4-BE49-F238E27FC236}">
                <a16:creationId xmlns:a16="http://schemas.microsoft.com/office/drawing/2014/main" id="{2263F4BD-2B7B-ACA2-14E0-4AEF74DCF7B8}"/>
              </a:ext>
            </a:extLst>
          </p:cNvPr>
          <p:cNvSpPr>
            <a:spLocks noGrp="1"/>
          </p:cNvSpPr>
          <p:nvPr>
            <p:ph type="subTitle" idx="1"/>
          </p:nvPr>
        </p:nvSpPr>
        <p:spPr>
          <a:xfrm>
            <a:off x="2721231" y="7380515"/>
            <a:ext cx="18286810" cy="4421867"/>
          </a:xfrm>
        </p:spPr>
        <p:txBody>
          <a:bodyPr/>
          <a:lstStyle/>
          <a:p>
            <a:r>
              <a:rPr lang="en-GB" dirty="0">
                <a:hlinkClick r:id="rId3"/>
              </a:rPr>
              <a:t>Annual audit: safeguarding children in education | Education and learning | Hampshire County Council</a:t>
            </a:r>
            <a:endParaRPr lang="en-GB" dirty="0"/>
          </a:p>
          <a:p>
            <a:endParaRPr lang="en-GB" dirty="0"/>
          </a:p>
          <a:p>
            <a:r>
              <a:rPr lang="en-GB" dirty="0"/>
              <a:t>Just a reminder, following the email in May, that the audit needs to be completed by 30</a:t>
            </a:r>
            <a:r>
              <a:rPr lang="en-GB" baseline="30000" dirty="0"/>
              <a:t>th</a:t>
            </a:r>
            <a:r>
              <a:rPr lang="en-GB" dirty="0"/>
              <a:t> September. Thank you </a:t>
            </a:r>
            <a:r>
              <a:rPr lang="en-GB" dirty="0">
                <a:sym typeface="Wingdings" panose="05000000000000000000" pitchFamily="2" charset="2"/>
              </a:rPr>
              <a:t></a:t>
            </a:r>
            <a:endParaRPr lang="en-GB" dirty="0"/>
          </a:p>
          <a:p>
            <a:endParaRPr lang="en-GB" dirty="0"/>
          </a:p>
        </p:txBody>
      </p:sp>
    </p:spTree>
    <p:extLst>
      <p:ext uri="{BB962C8B-B14F-4D97-AF65-F5344CB8AC3E}">
        <p14:creationId xmlns:p14="http://schemas.microsoft.com/office/powerpoint/2010/main" val="22130674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255F4-BA46-3360-E137-BF553056CB16}"/>
              </a:ext>
            </a:extLst>
          </p:cNvPr>
          <p:cNvSpPr>
            <a:spLocks noGrp="1"/>
          </p:cNvSpPr>
          <p:nvPr>
            <p:ph type="ctrTitle"/>
          </p:nvPr>
        </p:nvSpPr>
        <p:spPr>
          <a:xfrm>
            <a:off x="0" y="971097"/>
            <a:ext cx="18286810" cy="1478188"/>
          </a:xfrm>
        </p:spPr>
        <p:txBody>
          <a:bodyPr/>
          <a:lstStyle/>
          <a:p>
            <a:r>
              <a:rPr lang="en-GB" dirty="0"/>
              <a:t>Governor monitoring </a:t>
            </a:r>
          </a:p>
        </p:txBody>
      </p:sp>
      <p:sp>
        <p:nvSpPr>
          <p:cNvPr id="3" name="Subtitle 2">
            <a:extLst>
              <a:ext uri="{FF2B5EF4-FFF2-40B4-BE49-F238E27FC236}">
                <a16:creationId xmlns:a16="http://schemas.microsoft.com/office/drawing/2014/main" id="{DBADEE1D-C3AC-7EEC-4CAE-4D9C4E47B6DD}"/>
              </a:ext>
            </a:extLst>
          </p:cNvPr>
          <p:cNvSpPr>
            <a:spLocks noGrp="1"/>
          </p:cNvSpPr>
          <p:nvPr>
            <p:ph type="subTitle" idx="1"/>
          </p:nvPr>
        </p:nvSpPr>
        <p:spPr>
          <a:xfrm>
            <a:off x="831171" y="2638652"/>
            <a:ext cx="17946686" cy="9803719"/>
          </a:xfrm>
        </p:spPr>
        <p:txBody>
          <a:bodyPr/>
          <a:lstStyle/>
          <a:p>
            <a:pPr algn="l"/>
            <a:r>
              <a:rPr lang="en-GB" dirty="0"/>
              <a:t>You may have seen or use a calendar of governor monitoring on a Word document. This was produced originally by Stuart Adlam (one of the SIMS). We discussed this and I have now updated it and it now coordinates with KCSIE 2025 and the Annual Audit process (so has the categories that are on the Audit tool). </a:t>
            </a:r>
          </a:p>
          <a:p>
            <a:pPr algn="l"/>
            <a:r>
              <a:rPr lang="en-GB" dirty="0"/>
              <a:t>So, I have attached to the email I’m sending now and if you want to use it, please feel free. It can be amended to remove things you don’t consider to be relevant. I’ve done this on Excel and it’s month by month with the opportunity to record notes and RAG it. Then there are other tabs with a pupil voice calendar, some potential questions and how this cross references to the audit. Hopefully it will all make sense – it’s not as long as it looks and much of September’s actions will go green straight away! </a:t>
            </a:r>
          </a:p>
        </p:txBody>
      </p:sp>
      <p:pic>
        <p:nvPicPr>
          <p:cNvPr id="1026" name="Picture 2" descr="Puzzle light bulb icon. Lightbulb, lamp with jigsaw inside, logo idea,  business concept of innovation. Creative flat design solution with puzzle  pieces. Brain's education, strategy. Vector EPS10 Stock Vector | Adobe Stock">
            <a:extLst>
              <a:ext uri="{FF2B5EF4-FFF2-40B4-BE49-F238E27FC236}">
                <a16:creationId xmlns:a16="http://schemas.microsoft.com/office/drawing/2014/main" id="{E1123E74-DB26-5BB1-F289-4BEA7C54F01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131" r="13426"/>
          <a:stretch>
            <a:fillRect/>
          </a:stretch>
        </p:blipFill>
        <p:spPr bwMode="auto">
          <a:xfrm>
            <a:off x="19267714" y="2984839"/>
            <a:ext cx="4283528" cy="7746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7310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5AFFD0-3A51-D9E6-9A0F-21FC1836C526}"/>
              </a:ext>
            </a:extLst>
          </p:cNvPr>
          <p:cNvSpPr txBox="1"/>
          <p:nvPr/>
        </p:nvSpPr>
        <p:spPr>
          <a:xfrm>
            <a:off x="881744" y="558624"/>
            <a:ext cx="15544800" cy="8925520"/>
          </a:xfrm>
          <a:prstGeom prst="rect">
            <a:avLst/>
          </a:prstGeom>
          <a:solidFill>
            <a:srgbClr val="FFFFF3"/>
          </a:solidFill>
          <a:ln>
            <a:solidFill>
              <a:srgbClr val="002060"/>
            </a:solidFill>
          </a:ln>
        </p:spPr>
        <p:txBody>
          <a:bodyPr wrap="square" rtlCol="0">
            <a:spAutoFit/>
          </a:bodyPr>
          <a:lstStyle/>
          <a:p>
            <a:r>
              <a:rPr lang="en-GB" sz="5400" dirty="0">
                <a:latin typeface="Comic Sans MS" panose="030F0702030302020204" pitchFamily="66" charset="0"/>
              </a:rPr>
              <a:t>Please check the contents pages if you haven’t got time to read all of this…it is a lot! </a:t>
            </a:r>
            <a:r>
              <a:rPr lang="en-GB" sz="5400" dirty="0">
                <a:latin typeface="Comic Sans MS" panose="030F0702030302020204" pitchFamily="66" charset="0"/>
                <a:sym typeface="Wingdings" panose="05000000000000000000" pitchFamily="2" charset="2"/>
              </a:rPr>
              <a:t> I’ve put it in sections to hopefully help make navigation a bit easier. </a:t>
            </a:r>
            <a:endParaRPr lang="en-GB" sz="5400" dirty="0">
              <a:latin typeface="Comic Sans MS" panose="030F0702030302020204" pitchFamily="66" charset="0"/>
            </a:endParaRPr>
          </a:p>
          <a:p>
            <a:endParaRPr lang="en-GB" sz="4000" dirty="0">
              <a:latin typeface="Comic Sans MS" panose="030F0702030302020204" pitchFamily="66" charset="0"/>
            </a:endParaRPr>
          </a:p>
          <a:p>
            <a:r>
              <a:rPr lang="en-GB" sz="5400" dirty="0">
                <a:latin typeface="Comic Sans MS" panose="030F0702030302020204" pitchFamily="66" charset="0"/>
              </a:rPr>
              <a:t>There are some free training opportunities which I’ve put this sign on.</a:t>
            </a:r>
          </a:p>
          <a:p>
            <a:endParaRPr lang="en-GB" sz="4800" dirty="0">
              <a:latin typeface="Comic Sans MS" panose="030F0702030302020204" pitchFamily="66" charset="0"/>
            </a:endParaRPr>
          </a:p>
          <a:p>
            <a:r>
              <a:rPr lang="en-GB" sz="5400" dirty="0">
                <a:latin typeface="Comic Sans MS" panose="030F0702030302020204" pitchFamily="66" charset="0"/>
              </a:rPr>
              <a:t>And free resources </a:t>
            </a:r>
          </a:p>
          <a:p>
            <a:r>
              <a:rPr lang="en-GB" sz="5400" dirty="0">
                <a:latin typeface="Comic Sans MS" panose="030F0702030302020204" pitchFamily="66" charset="0"/>
              </a:rPr>
              <a:t>I’ve also tried to identify age range that may be appropriate for each slide. </a:t>
            </a:r>
          </a:p>
        </p:txBody>
      </p:sp>
      <p:cxnSp>
        <p:nvCxnSpPr>
          <p:cNvPr id="6" name="Straight Arrow Connector 5">
            <a:extLst>
              <a:ext uri="{FF2B5EF4-FFF2-40B4-BE49-F238E27FC236}">
                <a16:creationId xmlns:a16="http://schemas.microsoft.com/office/drawing/2014/main" id="{0862B941-F69E-C603-AD48-9EBFE5FB3797}"/>
              </a:ext>
            </a:extLst>
          </p:cNvPr>
          <p:cNvCxnSpPr>
            <a:cxnSpLocks/>
          </p:cNvCxnSpPr>
          <p:nvPr/>
        </p:nvCxnSpPr>
        <p:spPr>
          <a:xfrm flipV="1">
            <a:off x="12540343" y="5878286"/>
            <a:ext cx="4651774" cy="489856"/>
          </a:xfrm>
          <a:prstGeom prst="straightConnector1">
            <a:avLst/>
          </a:prstGeom>
          <a:ln w="508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7" name="Picture 2" descr="Capacity Building Training Courses for Belfast based groups - Volunteer Now">
            <a:extLst>
              <a:ext uri="{FF2B5EF4-FFF2-40B4-BE49-F238E27FC236}">
                <a16:creationId xmlns:a16="http://schemas.microsoft.com/office/drawing/2014/main" id="{F1F05E9A-6582-851A-8CD5-81C2A83093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91686" y="0"/>
            <a:ext cx="7008983" cy="697209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A963D2C-6F4D-D89B-844C-ABA4FD9D3ED3}"/>
              </a:ext>
            </a:extLst>
          </p:cNvPr>
          <p:cNvSpPr txBox="1"/>
          <p:nvPr/>
        </p:nvSpPr>
        <p:spPr>
          <a:xfrm>
            <a:off x="1240973" y="9773065"/>
            <a:ext cx="9895115" cy="3046988"/>
          </a:xfrm>
          <a:prstGeom prst="rect">
            <a:avLst/>
          </a:prstGeom>
          <a:noFill/>
        </p:spPr>
        <p:txBody>
          <a:bodyPr wrap="square" rtlCol="0">
            <a:spAutoFit/>
          </a:bodyPr>
          <a:lstStyle/>
          <a:p>
            <a:r>
              <a:rPr lang="en-GB" sz="4800" dirty="0"/>
              <a:t>Contact methods: </a:t>
            </a:r>
          </a:p>
          <a:p>
            <a:r>
              <a:rPr lang="en-GB" sz="4800" dirty="0">
                <a:hlinkClick r:id="rId4"/>
              </a:rPr>
              <a:t>cindy.pritchard@hants.gov.uk</a:t>
            </a:r>
            <a:endParaRPr lang="en-GB" sz="4800" dirty="0"/>
          </a:p>
          <a:p>
            <a:r>
              <a:rPr lang="en-GB" sz="4800" dirty="0">
                <a:hlinkClick r:id="rId5"/>
              </a:rPr>
              <a:t>EandIsafeguarding@hants.gov.uk</a:t>
            </a:r>
            <a:endParaRPr lang="en-GB" sz="4800" dirty="0"/>
          </a:p>
          <a:p>
            <a:r>
              <a:rPr lang="en-GB" sz="4800" dirty="0"/>
              <a:t>Mobile: 07703 944343</a:t>
            </a:r>
          </a:p>
        </p:txBody>
      </p:sp>
      <p:pic>
        <p:nvPicPr>
          <p:cNvPr id="5" name="Picture 2" descr="Free Resources">
            <a:extLst>
              <a:ext uri="{FF2B5EF4-FFF2-40B4-BE49-F238E27FC236}">
                <a16:creationId xmlns:a16="http://schemas.microsoft.com/office/drawing/2014/main" id="{3871DC1D-236D-6633-D909-76DF6741F5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41902" y="6368142"/>
            <a:ext cx="7008983" cy="373205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915AACB4-C17E-474B-7D49-E9F7E5677F09}"/>
              </a:ext>
            </a:extLst>
          </p:cNvPr>
          <p:cNvCxnSpPr>
            <a:cxnSpLocks/>
          </p:cNvCxnSpPr>
          <p:nvPr/>
        </p:nvCxnSpPr>
        <p:spPr>
          <a:xfrm flipV="1">
            <a:off x="8654144" y="7249868"/>
            <a:ext cx="8537973" cy="59547"/>
          </a:xfrm>
          <a:prstGeom prst="straightConnector1">
            <a:avLst/>
          </a:prstGeom>
          <a:ln w="508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436235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4A833-B97B-1FC3-A9B2-E699A106F448}"/>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1A274564-FCE7-C62D-8AE5-D206CFB275E0}"/>
              </a:ext>
            </a:extLst>
          </p:cNvPr>
          <p:cNvSpPr>
            <a:spLocks noGrp="1"/>
          </p:cNvSpPr>
          <p:nvPr>
            <p:ph idx="1"/>
          </p:nvPr>
        </p:nvSpPr>
        <p:spPr/>
        <p:txBody>
          <a:bodyPr/>
          <a:lstStyle/>
          <a:p>
            <a:pPr marL="0" indent="0">
              <a:buNone/>
            </a:pPr>
            <a:r>
              <a:rPr lang="en-GB" dirty="0"/>
              <a:t>Contents</a:t>
            </a:r>
          </a:p>
        </p:txBody>
      </p:sp>
      <p:sp>
        <p:nvSpPr>
          <p:cNvPr id="2" name="TextBox 1">
            <a:extLst>
              <a:ext uri="{FF2B5EF4-FFF2-40B4-BE49-F238E27FC236}">
                <a16:creationId xmlns:a16="http://schemas.microsoft.com/office/drawing/2014/main" id="{DA966805-4464-2C2D-91A5-4710BA02888D}"/>
              </a:ext>
            </a:extLst>
          </p:cNvPr>
          <p:cNvSpPr txBox="1"/>
          <p:nvPr/>
        </p:nvSpPr>
        <p:spPr>
          <a:xfrm>
            <a:off x="369321" y="820162"/>
            <a:ext cx="23643770" cy="12003286"/>
          </a:xfrm>
          <a:prstGeom prst="rect">
            <a:avLst/>
          </a:prstGeom>
          <a:solidFill>
            <a:srgbClr val="FFFFF3"/>
          </a:solidFill>
          <a:ln>
            <a:solidFill>
              <a:schemeClr val="tx2"/>
            </a:solidFill>
          </a:ln>
        </p:spPr>
        <p:txBody>
          <a:bodyPr wrap="square" rtlCol="0">
            <a:spAutoFit/>
          </a:bodyPr>
          <a:lstStyle/>
          <a:p>
            <a:r>
              <a:rPr lang="en-GB" sz="3600" b="1" u="sng" dirty="0">
                <a:latin typeface="Comic Sans MS" panose="030F0702030302020204" pitchFamily="66" charset="0"/>
              </a:rPr>
              <a:t>Training:</a:t>
            </a:r>
          </a:p>
          <a:p>
            <a:r>
              <a:rPr lang="en-GB" sz="3600" dirty="0">
                <a:latin typeface="Comic Sans MS" panose="030F0702030302020204" pitchFamily="66" charset="0"/>
              </a:rPr>
              <a:t>Slide 7: HSCP training courses for September and early October. (All age ranges)</a:t>
            </a:r>
          </a:p>
          <a:p>
            <a:r>
              <a:rPr lang="en-GB" sz="3600" dirty="0">
                <a:latin typeface="Comic Sans MS" panose="030F0702030302020204" pitchFamily="66" charset="0"/>
              </a:rPr>
              <a:t>Slide 8: </a:t>
            </a:r>
            <a:r>
              <a:rPr lang="en-GB" sz="3600" dirty="0">
                <a:solidFill>
                  <a:srgbClr val="000000"/>
                </a:solidFill>
                <a:latin typeface="Comic Sans MS" panose="030F0702030302020204" pitchFamily="66" charset="0"/>
              </a:rPr>
              <a:t>Postvention Protocol Workshop on 14</a:t>
            </a:r>
            <a:r>
              <a:rPr lang="en-GB" sz="3600" baseline="30000" dirty="0">
                <a:solidFill>
                  <a:srgbClr val="000000"/>
                </a:solidFill>
                <a:latin typeface="Comic Sans MS" panose="030F0702030302020204" pitchFamily="66" charset="0"/>
              </a:rPr>
              <a:t>th</a:t>
            </a:r>
            <a:r>
              <a:rPr lang="en-GB" sz="3600" dirty="0">
                <a:solidFill>
                  <a:srgbClr val="000000"/>
                </a:solidFill>
                <a:latin typeface="Comic Sans MS" panose="030F0702030302020204" pitchFamily="66" charset="0"/>
              </a:rPr>
              <a:t> October to schools (Suicide prevention)</a:t>
            </a:r>
          </a:p>
          <a:p>
            <a:r>
              <a:rPr lang="en-GB" sz="3600" dirty="0">
                <a:solidFill>
                  <a:srgbClr val="000000"/>
                </a:solidFill>
                <a:latin typeface="Comic Sans MS" panose="030F0702030302020204" pitchFamily="66" charset="0"/>
              </a:rPr>
              <a:t>Slide 9: NSPCC Child Criminal Exploitation – expert insight videos.  (All age ranges)</a:t>
            </a:r>
            <a:endParaRPr lang="en-GB" sz="3600" dirty="0">
              <a:solidFill>
                <a:srgbClr val="242424"/>
              </a:solidFill>
              <a:latin typeface="Comic Sans MS" panose="030F0702030302020204" pitchFamily="66" charset="0"/>
            </a:endParaRPr>
          </a:p>
          <a:p>
            <a:r>
              <a:rPr lang="en-GB" sz="3600" dirty="0">
                <a:latin typeface="Comic Sans MS" panose="030F0702030302020204" pitchFamily="66" charset="0"/>
              </a:rPr>
              <a:t>Slide 10: </a:t>
            </a:r>
            <a:r>
              <a:rPr lang="en-GB" sz="3600" dirty="0">
                <a:latin typeface="Comic Sans MS" panose="030F0702030302020204" pitchFamily="66" charset="0"/>
                <a:hlinkClick r:id="rId3"/>
              </a:rPr>
              <a:t>Webinar: Young people and gambling: What schools can do to improve safeguards </a:t>
            </a:r>
            <a:r>
              <a:rPr lang="en-GB" sz="3600" dirty="0">
                <a:latin typeface="Comic Sans MS" panose="030F0702030302020204" pitchFamily="66" charset="0"/>
              </a:rPr>
              <a:t> (All age ranges)</a:t>
            </a:r>
          </a:p>
          <a:p>
            <a:r>
              <a:rPr lang="en-GB" sz="3600" dirty="0">
                <a:latin typeface="Comic Sans MS" panose="030F0702030302020204" pitchFamily="66" charset="0"/>
              </a:rPr>
              <a:t>Slide 11: </a:t>
            </a:r>
            <a:r>
              <a:rPr lang="en-GB" sz="3600" dirty="0">
                <a:hlinkClick r:id="rId4"/>
              </a:rPr>
              <a:t>Webinar: Teenage Relationship Abuse, Building Healthy Relationships for Life</a:t>
            </a:r>
            <a:r>
              <a:rPr lang="en-GB" sz="3600" dirty="0"/>
              <a:t> (Secondary/Colleges)</a:t>
            </a:r>
          </a:p>
          <a:p>
            <a:r>
              <a:rPr lang="en-GB" sz="3600" dirty="0">
                <a:latin typeface="Comic Sans MS" panose="030F0702030302020204" pitchFamily="66" charset="0"/>
              </a:rPr>
              <a:t>Slide 12: NSPCC webinar on mandatory reporting of child sexual abuse. (All age ranges)</a:t>
            </a:r>
          </a:p>
          <a:p>
            <a:r>
              <a:rPr lang="en-GB" sz="3600" dirty="0">
                <a:latin typeface="Comic Sans MS" panose="030F0702030302020204" pitchFamily="66" charset="0"/>
              </a:rPr>
              <a:t>Slide 13: </a:t>
            </a:r>
            <a:r>
              <a:rPr lang="en-GB" sz="3600" dirty="0"/>
              <a:t>LGfL's Mental Health and Wellbeing service offers online training,  blogs, forums and resources (All age ranges)</a:t>
            </a:r>
            <a:endParaRPr lang="en-GB" sz="3600" dirty="0">
              <a:latin typeface="Comic Sans MS" panose="030F0702030302020204" pitchFamily="66" charset="0"/>
            </a:endParaRPr>
          </a:p>
          <a:p>
            <a:r>
              <a:rPr lang="en-GB" sz="3600" dirty="0">
                <a:latin typeface="Comic Sans MS" panose="030F0702030302020204" pitchFamily="66" charset="0"/>
              </a:rPr>
              <a:t>Slide 14: Click or Quit website with links to assemblies about online challenges (Upper KS2 and KS3)</a:t>
            </a:r>
          </a:p>
          <a:p>
            <a:r>
              <a:rPr lang="en-GB" sz="3600" dirty="0">
                <a:latin typeface="Comic Sans MS" panose="030F0702030302020204" pitchFamily="66" charset="0"/>
              </a:rPr>
              <a:t>Slide 15: Andrew Hall updated Safeguarding posters – link.  LGfL posters – link (All age ranges)</a:t>
            </a:r>
          </a:p>
          <a:p>
            <a:r>
              <a:rPr lang="en-GB" sz="3600" dirty="0">
                <a:latin typeface="Comic Sans MS" panose="030F0702030302020204" pitchFamily="66" charset="0"/>
              </a:rPr>
              <a:t>Slide 16: Catch 22: Ketamine awareness online awareness session </a:t>
            </a:r>
          </a:p>
          <a:p>
            <a:r>
              <a:rPr lang="en-GB" sz="3600" dirty="0">
                <a:latin typeface="Comic Sans MS" panose="030F0702030302020204" pitchFamily="66" charset="0"/>
              </a:rPr>
              <a:t>Slide 17: Specialist Teacher Advisory service link to safeguarding resources</a:t>
            </a:r>
          </a:p>
          <a:p>
            <a:r>
              <a:rPr lang="en-GB" sz="3600" dirty="0">
                <a:latin typeface="Comic Sans MS" panose="030F0702030302020204" pitchFamily="66" charset="0"/>
              </a:rPr>
              <a:t>Slide 18: </a:t>
            </a:r>
            <a:r>
              <a:rPr lang="en-GB" sz="3600" dirty="0" err="1">
                <a:latin typeface="Comic Sans MS" panose="030F0702030302020204" pitchFamily="66" charset="0"/>
              </a:rPr>
              <a:t>Kooth</a:t>
            </a:r>
            <a:r>
              <a:rPr lang="en-GB" sz="3600" dirty="0">
                <a:latin typeface="Comic Sans MS" panose="030F0702030302020204" pitchFamily="66" charset="0"/>
              </a:rPr>
              <a:t> resource – free 30 minute webinar for young people about online safety, Parent information on EBSA and information for professionals on suicide prevention. (</a:t>
            </a:r>
            <a:r>
              <a:rPr lang="en-GB" sz="3600">
                <a:latin typeface="Comic Sans MS" panose="030F0702030302020204" pitchFamily="66" charset="0"/>
              </a:rPr>
              <a:t>Secondary). </a:t>
            </a:r>
            <a:endParaRPr lang="en-GB" sz="3600" dirty="0">
              <a:latin typeface="Comic Sans MS" panose="030F0702030302020204" pitchFamily="66" charset="0"/>
            </a:endParaRPr>
          </a:p>
          <a:p>
            <a:endParaRPr lang="en-GB" b="1" u="sng" dirty="0">
              <a:latin typeface="Comic Sans MS" panose="030F0702030302020204" pitchFamily="66" charset="0"/>
            </a:endParaRPr>
          </a:p>
          <a:p>
            <a:r>
              <a:rPr lang="en-GB" sz="3600" b="1" u="sng" dirty="0">
                <a:latin typeface="Comic Sans MS" panose="030F0702030302020204" pitchFamily="66" charset="0"/>
              </a:rPr>
              <a:t>Bits and pieces for schools and settings to be aware of: </a:t>
            </a:r>
          </a:p>
          <a:p>
            <a:r>
              <a:rPr lang="en-GB" sz="3600" dirty="0">
                <a:latin typeface="Comic Sans MS" panose="030F0702030302020204" pitchFamily="66" charset="0"/>
              </a:rPr>
              <a:t>Slide 19 &amp; 20: Martyn’s Law (my notes from the webinar) (All age ranges)</a:t>
            </a:r>
          </a:p>
          <a:p>
            <a:r>
              <a:rPr lang="en-GB" sz="3600" dirty="0">
                <a:latin typeface="Comic Sans MS" panose="030F0702030302020204" pitchFamily="66" charset="0"/>
              </a:rPr>
              <a:t>Slide 21: PLAB survey (Primary and secondary schools)</a:t>
            </a:r>
          </a:p>
          <a:p>
            <a:r>
              <a:rPr lang="en-GB" sz="3600" dirty="0">
                <a:latin typeface="Comic Sans MS" panose="030F0702030302020204" pitchFamily="66" charset="0"/>
              </a:rPr>
              <a:t>Slide 22: new RSHE guidance. (Primary and secondary schools)</a:t>
            </a:r>
          </a:p>
          <a:p>
            <a:r>
              <a:rPr lang="en-GB" sz="3600" dirty="0">
                <a:latin typeface="Comic Sans MS" panose="030F0702030302020204" pitchFamily="66" charset="0"/>
              </a:rPr>
              <a:t>Slide 23: DBS ID Guidelines Gov.UK – to be in place by November. (All age ranges)</a:t>
            </a:r>
          </a:p>
          <a:p>
            <a:r>
              <a:rPr lang="en-GB" sz="3600" dirty="0">
                <a:latin typeface="Comic Sans MS" panose="030F0702030302020204" pitchFamily="66" charset="0"/>
              </a:rPr>
              <a:t>Slide 24:  NSPCC: Return to School anxiety – tips for parents and young people. (All age ranges)</a:t>
            </a:r>
            <a:endParaRPr lang="en-GB" sz="3200" dirty="0">
              <a:latin typeface="Comic Sans MS" panose="030F0702030302020204" pitchFamily="66" charset="0"/>
            </a:endParaRPr>
          </a:p>
        </p:txBody>
      </p:sp>
    </p:spTree>
    <p:extLst>
      <p:ext uri="{BB962C8B-B14F-4D97-AF65-F5344CB8AC3E}">
        <p14:creationId xmlns:p14="http://schemas.microsoft.com/office/powerpoint/2010/main" val="3922236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2C3CFCC0-E80D-EBFB-009C-02BB750BE29F}"/>
              </a:ext>
            </a:extLst>
          </p:cNvPr>
          <p:cNvSpPr>
            <a:spLocks noGrp="1"/>
          </p:cNvSpPr>
          <p:nvPr>
            <p:ph idx="1"/>
          </p:nvPr>
        </p:nvSpPr>
        <p:spPr/>
        <p:txBody>
          <a:bodyPr/>
          <a:lstStyle/>
          <a:p>
            <a:pPr marL="0" indent="0">
              <a:buNone/>
            </a:pPr>
            <a:r>
              <a:rPr lang="en-GB" dirty="0"/>
              <a:t>Contents continued: </a:t>
            </a:r>
          </a:p>
        </p:txBody>
      </p:sp>
      <p:sp>
        <p:nvSpPr>
          <p:cNvPr id="3" name="TextBox 2">
            <a:extLst>
              <a:ext uri="{FF2B5EF4-FFF2-40B4-BE49-F238E27FC236}">
                <a16:creationId xmlns:a16="http://schemas.microsoft.com/office/drawing/2014/main" id="{F6659FAD-F1BE-15B8-6C93-B6ACC5A5FD2F}"/>
              </a:ext>
            </a:extLst>
          </p:cNvPr>
          <p:cNvSpPr txBox="1"/>
          <p:nvPr/>
        </p:nvSpPr>
        <p:spPr>
          <a:xfrm>
            <a:off x="255020" y="846713"/>
            <a:ext cx="23349857" cy="10556736"/>
          </a:xfrm>
          <a:prstGeom prst="rect">
            <a:avLst/>
          </a:prstGeom>
          <a:solidFill>
            <a:srgbClr val="FFFFF3"/>
          </a:solidFill>
          <a:ln>
            <a:solidFill>
              <a:schemeClr val="tx2"/>
            </a:solidFill>
          </a:ln>
        </p:spPr>
        <p:txBody>
          <a:bodyPr wrap="square" rtlCol="0">
            <a:spAutoFit/>
          </a:bodyPr>
          <a:lstStyle/>
          <a:p>
            <a:r>
              <a:rPr lang="en-GB" sz="3600" b="1" u="sng" dirty="0">
                <a:latin typeface="Comic Sans MS" panose="030F0702030302020204" pitchFamily="66" charset="0"/>
              </a:rPr>
              <a:t>Online safety/Tech:</a:t>
            </a:r>
          </a:p>
          <a:p>
            <a:r>
              <a:rPr lang="en-GB" sz="3600" dirty="0">
                <a:latin typeface="Comic Sans MS" panose="030F0702030302020204" pitchFamily="66" charset="0"/>
              </a:rPr>
              <a:t>Slide 25: Online Safety Act key requirements (All age ranges)</a:t>
            </a:r>
          </a:p>
          <a:p>
            <a:r>
              <a:rPr lang="en-GB" sz="3600" dirty="0">
                <a:latin typeface="Comic Sans MS" panose="030F0702030302020204" pitchFamily="66" charset="0"/>
              </a:rPr>
              <a:t>Slide 26 : Online safety: </a:t>
            </a:r>
            <a:r>
              <a:rPr lang="en-GB" sz="3600" dirty="0">
                <a:hlinkClick r:id="rId3"/>
              </a:rPr>
              <a:t>Disabling Suggested Searches (Autocomplete) in Google Chrome : Knowledge Base</a:t>
            </a:r>
            <a:r>
              <a:rPr lang="en-GB" sz="3600" dirty="0"/>
              <a:t> (All settings)</a:t>
            </a:r>
          </a:p>
          <a:p>
            <a:r>
              <a:rPr lang="en-GB" sz="3600" dirty="0">
                <a:latin typeface="Comic Sans MS" panose="030F0702030302020204" pitchFamily="66" charset="0"/>
              </a:rPr>
              <a:t>Slide 27:  Children’s Commissioner report into pornography online. (All age ranges)</a:t>
            </a:r>
          </a:p>
          <a:p>
            <a:r>
              <a:rPr lang="en-GB" sz="3600" dirty="0">
                <a:latin typeface="Comic Sans MS" panose="030F0702030302020204" pitchFamily="66" charset="0"/>
              </a:rPr>
              <a:t>Slide 28: Internet Watch Foundation news story reporting an increase in confirmed reports of AI-generated child sexual abuse imagery. (All age ranges)</a:t>
            </a:r>
          </a:p>
          <a:p>
            <a:r>
              <a:rPr lang="en-GB" sz="3600" dirty="0">
                <a:latin typeface="Comic Sans MS" panose="030F0702030302020204" pitchFamily="66" charset="0"/>
              </a:rPr>
              <a:t>Slide 29: Internet Watch Foundation report on child sexual extortion. (All age ranges)</a:t>
            </a:r>
            <a:endParaRPr lang="en-GB" sz="2800" dirty="0"/>
          </a:p>
          <a:p>
            <a:endParaRPr lang="en-GB" sz="3600" b="1" u="sng" dirty="0">
              <a:latin typeface="Comic Sans MS" panose="030F0702030302020204" pitchFamily="66" charset="0"/>
            </a:endParaRPr>
          </a:p>
          <a:p>
            <a:r>
              <a:rPr lang="en-GB" sz="3600" b="1" u="sng" dirty="0">
                <a:latin typeface="Comic Sans MS" panose="030F0702030302020204" pitchFamily="66" charset="0"/>
              </a:rPr>
              <a:t>Prevent: </a:t>
            </a:r>
          </a:p>
          <a:p>
            <a:r>
              <a:rPr lang="en-GB" sz="3600" dirty="0">
                <a:latin typeface="Comic Sans MS" panose="030F0702030302020204" pitchFamily="66" charset="0"/>
              </a:rPr>
              <a:t>Slide 30: Changes to FE Prevent teaching awareness (Post 16)</a:t>
            </a:r>
          </a:p>
          <a:p>
            <a:r>
              <a:rPr lang="en-GB" sz="3600" dirty="0">
                <a:latin typeface="Comic Sans MS" panose="030F0702030302020204" pitchFamily="66" charset="0"/>
              </a:rPr>
              <a:t>Slide 31: Prevent – information on new proscribed groups (All age ranges)</a:t>
            </a:r>
          </a:p>
          <a:p>
            <a:endParaRPr lang="en-GB" sz="3600" dirty="0">
              <a:latin typeface="Comic Sans MS" panose="030F0702030302020204" pitchFamily="66" charset="0"/>
            </a:endParaRPr>
          </a:p>
          <a:p>
            <a:r>
              <a:rPr lang="en-GB" sz="3600" b="1" u="sng" dirty="0">
                <a:latin typeface="Comic Sans MS" panose="030F0702030302020204" pitchFamily="66" charset="0"/>
              </a:rPr>
              <a:t>Miscellaneous</a:t>
            </a:r>
          </a:p>
          <a:p>
            <a:r>
              <a:rPr lang="en-GB" sz="3600" dirty="0">
                <a:latin typeface="Comic Sans MS" panose="030F0702030302020204" pitchFamily="66" charset="0"/>
              </a:rPr>
              <a:t>Slide 32: Child Accident Prevention Trust article on Magnets and the dangers of these (Primary)</a:t>
            </a:r>
          </a:p>
          <a:p>
            <a:r>
              <a:rPr lang="en-GB" sz="3600" dirty="0">
                <a:latin typeface="Comic Sans MS" panose="030F0702030302020204" pitchFamily="66" charset="0"/>
              </a:rPr>
              <a:t>Slide 33: NSPCC report on Young People’s experiences on suicidal thoughts (All age ranges)</a:t>
            </a:r>
          </a:p>
          <a:p>
            <a:r>
              <a:rPr lang="en-GB" sz="3600" dirty="0">
                <a:latin typeface="Comic Sans MS" panose="030F0702030302020204" pitchFamily="66" charset="0"/>
              </a:rPr>
              <a:t>Slide 34: Children’s Commissioner report on the impact of growing up in poverty. (All age ranges)</a:t>
            </a:r>
          </a:p>
          <a:p>
            <a:r>
              <a:rPr lang="en-GB" sz="3600">
                <a:latin typeface="Comic Sans MS" panose="030F0702030302020204" pitchFamily="66" charset="0"/>
              </a:rPr>
              <a:t>Slide 35: </a:t>
            </a:r>
            <a:r>
              <a:rPr lang="en-GB" sz="3600" dirty="0">
                <a:latin typeface="Comic Sans MS" panose="030F0702030302020204" pitchFamily="66" charset="0"/>
              </a:rPr>
              <a:t>Gov.UK Policy Paper regarding improving Child Development (Early Years)</a:t>
            </a:r>
          </a:p>
          <a:p>
            <a:endParaRPr lang="en-GB" sz="3200" dirty="0">
              <a:latin typeface="Comic Sans MS" panose="030F0702030302020204" pitchFamily="66" charset="0"/>
            </a:endParaRPr>
          </a:p>
        </p:txBody>
      </p:sp>
    </p:spTree>
    <p:extLst>
      <p:ext uri="{BB962C8B-B14F-4D97-AF65-F5344CB8AC3E}">
        <p14:creationId xmlns:p14="http://schemas.microsoft.com/office/powerpoint/2010/main" val="997501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apacity Building Training Courses for Belfast based groups - Volunteer Now">
            <a:extLst>
              <a:ext uri="{FF2B5EF4-FFF2-40B4-BE49-F238E27FC236}">
                <a16:creationId xmlns:a16="http://schemas.microsoft.com/office/drawing/2014/main" id="{AD19E50E-397F-FE6E-EFE5-A962B6E42E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22886" y="0"/>
            <a:ext cx="4078486" cy="405702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0A29071-8F7A-0AC4-1BF7-E61C86B3701F}"/>
              </a:ext>
            </a:extLst>
          </p:cNvPr>
          <p:cNvSpPr txBox="1"/>
          <p:nvPr/>
        </p:nvSpPr>
        <p:spPr>
          <a:xfrm>
            <a:off x="15799300" y="299631"/>
            <a:ext cx="15381514" cy="1015663"/>
          </a:xfrm>
          <a:prstGeom prst="rect">
            <a:avLst/>
          </a:prstGeom>
          <a:noFill/>
        </p:spPr>
        <p:txBody>
          <a:bodyPr wrap="square" rtlCol="0">
            <a:spAutoFit/>
          </a:bodyPr>
          <a:lstStyle/>
          <a:p>
            <a:r>
              <a:rPr lang="en-GB" sz="6000" dirty="0"/>
              <a:t>HSCP</a:t>
            </a:r>
            <a:r>
              <a:rPr lang="en-GB" sz="4000" dirty="0"/>
              <a:t> training: </a:t>
            </a:r>
          </a:p>
        </p:txBody>
      </p:sp>
      <p:pic>
        <p:nvPicPr>
          <p:cNvPr id="4" name="Picture 3">
            <a:extLst>
              <a:ext uri="{FF2B5EF4-FFF2-40B4-BE49-F238E27FC236}">
                <a16:creationId xmlns:a16="http://schemas.microsoft.com/office/drawing/2014/main" id="{81816990-C0D2-5914-1153-9FD4F867C3E5}"/>
              </a:ext>
            </a:extLst>
          </p:cNvPr>
          <p:cNvPicPr>
            <a:picLocks noChangeAspect="1"/>
          </p:cNvPicPr>
          <p:nvPr/>
        </p:nvPicPr>
        <p:blipFill>
          <a:blip r:embed="rId4"/>
          <a:srcRect t="12948"/>
          <a:stretch>
            <a:fillRect/>
          </a:stretch>
        </p:blipFill>
        <p:spPr>
          <a:xfrm>
            <a:off x="145884" y="112898"/>
            <a:ext cx="14508231" cy="1780752"/>
          </a:xfrm>
          <a:prstGeom prst="rect">
            <a:avLst/>
          </a:prstGeom>
        </p:spPr>
      </p:pic>
      <p:pic>
        <p:nvPicPr>
          <p:cNvPr id="6" name="Picture 5">
            <a:extLst>
              <a:ext uri="{FF2B5EF4-FFF2-40B4-BE49-F238E27FC236}">
                <a16:creationId xmlns:a16="http://schemas.microsoft.com/office/drawing/2014/main" id="{270E38F6-1EBD-3EE7-FAC1-138A08D3E967}"/>
              </a:ext>
            </a:extLst>
          </p:cNvPr>
          <p:cNvPicPr>
            <a:picLocks noChangeAspect="1"/>
          </p:cNvPicPr>
          <p:nvPr/>
        </p:nvPicPr>
        <p:blipFill>
          <a:blip r:embed="rId5"/>
          <a:srcRect t="14394"/>
          <a:stretch>
            <a:fillRect/>
          </a:stretch>
        </p:blipFill>
        <p:spPr>
          <a:xfrm>
            <a:off x="354261" y="2111677"/>
            <a:ext cx="13671783" cy="1780752"/>
          </a:xfrm>
          <a:prstGeom prst="rect">
            <a:avLst/>
          </a:prstGeom>
        </p:spPr>
      </p:pic>
      <p:pic>
        <p:nvPicPr>
          <p:cNvPr id="11" name="Picture 10">
            <a:extLst>
              <a:ext uri="{FF2B5EF4-FFF2-40B4-BE49-F238E27FC236}">
                <a16:creationId xmlns:a16="http://schemas.microsoft.com/office/drawing/2014/main" id="{07171829-DB70-635C-AF48-E9F482443220}"/>
              </a:ext>
            </a:extLst>
          </p:cNvPr>
          <p:cNvPicPr>
            <a:picLocks noChangeAspect="1"/>
          </p:cNvPicPr>
          <p:nvPr/>
        </p:nvPicPr>
        <p:blipFill>
          <a:blip r:embed="rId6"/>
          <a:srcRect t="5130" b="62367"/>
          <a:stretch>
            <a:fillRect/>
          </a:stretch>
        </p:blipFill>
        <p:spPr>
          <a:xfrm>
            <a:off x="377039" y="3970192"/>
            <a:ext cx="12565333" cy="2136071"/>
          </a:xfrm>
          <a:prstGeom prst="rect">
            <a:avLst/>
          </a:prstGeom>
        </p:spPr>
      </p:pic>
      <p:pic>
        <p:nvPicPr>
          <p:cNvPr id="13" name="Picture 12">
            <a:extLst>
              <a:ext uri="{FF2B5EF4-FFF2-40B4-BE49-F238E27FC236}">
                <a16:creationId xmlns:a16="http://schemas.microsoft.com/office/drawing/2014/main" id="{11AF3452-807D-3658-F2E9-17C9C473F4E9}"/>
              </a:ext>
            </a:extLst>
          </p:cNvPr>
          <p:cNvPicPr>
            <a:picLocks noChangeAspect="1"/>
          </p:cNvPicPr>
          <p:nvPr/>
        </p:nvPicPr>
        <p:blipFill>
          <a:blip r:embed="rId6"/>
          <a:srcRect t="76630"/>
          <a:stretch>
            <a:fillRect/>
          </a:stretch>
        </p:blipFill>
        <p:spPr>
          <a:xfrm>
            <a:off x="377039" y="6009865"/>
            <a:ext cx="13089198" cy="1599873"/>
          </a:xfrm>
          <a:prstGeom prst="rect">
            <a:avLst/>
          </a:prstGeom>
        </p:spPr>
      </p:pic>
      <p:pic>
        <p:nvPicPr>
          <p:cNvPr id="15" name="Picture 14">
            <a:extLst>
              <a:ext uri="{FF2B5EF4-FFF2-40B4-BE49-F238E27FC236}">
                <a16:creationId xmlns:a16="http://schemas.microsoft.com/office/drawing/2014/main" id="{74BA2B3B-4A0B-0B80-63A2-0E48568FDC2A}"/>
              </a:ext>
            </a:extLst>
          </p:cNvPr>
          <p:cNvPicPr>
            <a:picLocks noChangeAspect="1"/>
          </p:cNvPicPr>
          <p:nvPr/>
        </p:nvPicPr>
        <p:blipFill>
          <a:blip r:embed="rId7"/>
          <a:srcRect t="13342"/>
          <a:stretch>
            <a:fillRect/>
          </a:stretch>
        </p:blipFill>
        <p:spPr>
          <a:xfrm>
            <a:off x="354261" y="7815120"/>
            <a:ext cx="12296819" cy="1980359"/>
          </a:xfrm>
          <a:prstGeom prst="rect">
            <a:avLst/>
          </a:prstGeom>
        </p:spPr>
      </p:pic>
      <p:pic>
        <p:nvPicPr>
          <p:cNvPr id="17" name="Picture 16">
            <a:extLst>
              <a:ext uri="{FF2B5EF4-FFF2-40B4-BE49-F238E27FC236}">
                <a16:creationId xmlns:a16="http://schemas.microsoft.com/office/drawing/2014/main" id="{BBA21C5C-83FE-7D6C-D318-79077992D1EF}"/>
              </a:ext>
            </a:extLst>
          </p:cNvPr>
          <p:cNvPicPr>
            <a:picLocks noChangeAspect="1"/>
          </p:cNvPicPr>
          <p:nvPr/>
        </p:nvPicPr>
        <p:blipFill>
          <a:blip r:embed="rId8"/>
          <a:srcRect t="945" b="82902"/>
          <a:stretch>
            <a:fillRect/>
          </a:stretch>
        </p:blipFill>
        <p:spPr>
          <a:xfrm>
            <a:off x="354260" y="10028954"/>
            <a:ext cx="12296819" cy="1682359"/>
          </a:xfrm>
          <a:prstGeom prst="rect">
            <a:avLst/>
          </a:prstGeom>
        </p:spPr>
      </p:pic>
      <p:pic>
        <p:nvPicPr>
          <p:cNvPr id="19" name="Picture 18">
            <a:extLst>
              <a:ext uri="{FF2B5EF4-FFF2-40B4-BE49-F238E27FC236}">
                <a16:creationId xmlns:a16="http://schemas.microsoft.com/office/drawing/2014/main" id="{B7248F53-FFFC-B566-6D19-E8A7153A989C}"/>
              </a:ext>
            </a:extLst>
          </p:cNvPr>
          <p:cNvPicPr>
            <a:picLocks noChangeAspect="1"/>
          </p:cNvPicPr>
          <p:nvPr/>
        </p:nvPicPr>
        <p:blipFill>
          <a:blip r:embed="rId8"/>
          <a:srcRect t="37896" b="38551"/>
          <a:stretch>
            <a:fillRect/>
          </a:stretch>
        </p:blipFill>
        <p:spPr>
          <a:xfrm>
            <a:off x="14101397" y="3970192"/>
            <a:ext cx="9926755" cy="1980359"/>
          </a:xfrm>
          <a:prstGeom prst="rect">
            <a:avLst/>
          </a:prstGeom>
        </p:spPr>
      </p:pic>
      <p:pic>
        <p:nvPicPr>
          <p:cNvPr id="21" name="Picture 20">
            <a:extLst>
              <a:ext uri="{FF2B5EF4-FFF2-40B4-BE49-F238E27FC236}">
                <a16:creationId xmlns:a16="http://schemas.microsoft.com/office/drawing/2014/main" id="{4F57E4AB-D514-723C-4676-EA47DBBA3C80}"/>
              </a:ext>
            </a:extLst>
          </p:cNvPr>
          <p:cNvPicPr>
            <a:picLocks noChangeAspect="1"/>
          </p:cNvPicPr>
          <p:nvPr/>
        </p:nvPicPr>
        <p:blipFill>
          <a:blip r:embed="rId8"/>
          <a:srcRect t="84976"/>
          <a:stretch>
            <a:fillRect/>
          </a:stretch>
        </p:blipFill>
        <p:spPr>
          <a:xfrm>
            <a:off x="14105742" y="6064521"/>
            <a:ext cx="10276671" cy="1307745"/>
          </a:xfrm>
          <a:prstGeom prst="rect">
            <a:avLst/>
          </a:prstGeom>
        </p:spPr>
      </p:pic>
      <p:pic>
        <p:nvPicPr>
          <p:cNvPr id="23" name="Picture 22">
            <a:extLst>
              <a:ext uri="{FF2B5EF4-FFF2-40B4-BE49-F238E27FC236}">
                <a16:creationId xmlns:a16="http://schemas.microsoft.com/office/drawing/2014/main" id="{2CEB87E6-2D6E-5B2C-7CFB-279B78B56398}"/>
              </a:ext>
            </a:extLst>
          </p:cNvPr>
          <p:cNvPicPr>
            <a:picLocks noChangeAspect="1"/>
          </p:cNvPicPr>
          <p:nvPr/>
        </p:nvPicPr>
        <p:blipFill>
          <a:blip r:embed="rId9"/>
          <a:srcRect b="80416"/>
          <a:stretch>
            <a:fillRect/>
          </a:stretch>
        </p:blipFill>
        <p:spPr>
          <a:xfrm>
            <a:off x="14105742" y="7558531"/>
            <a:ext cx="10276671" cy="1829442"/>
          </a:xfrm>
          <a:prstGeom prst="rect">
            <a:avLst/>
          </a:prstGeom>
        </p:spPr>
      </p:pic>
      <p:pic>
        <p:nvPicPr>
          <p:cNvPr id="25" name="Picture 24">
            <a:extLst>
              <a:ext uri="{FF2B5EF4-FFF2-40B4-BE49-F238E27FC236}">
                <a16:creationId xmlns:a16="http://schemas.microsoft.com/office/drawing/2014/main" id="{87B5BE80-5A9B-AB37-A573-D8E8D6B23E23}"/>
              </a:ext>
            </a:extLst>
          </p:cNvPr>
          <p:cNvPicPr>
            <a:picLocks noChangeAspect="1"/>
          </p:cNvPicPr>
          <p:nvPr/>
        </p:nvPicPr>
        <p:blipFill>
          <a:blip r:embed="rId9"/>
          <a:srcRect t="39866" b="40012"/>
          <a:stretch>
            <a:fillRect/>
          </a:stretch>
        </p:blipFill>
        <p:spPr>
          <a:xfrm>
            <a:off x="14101397" y="9463665"/>
            <a:ext cx="10002108" cy="1829443"/>
          </a:xfrm>
          <a:prstGeom prst="rect">
            <a:avLst/>
          </a:prstGeom>
        </p:spPr>
      </p:pic>
      <p:sp>
        <p:nvSpPr>
          <p:cNvPr id="27" name="TextBox 26">
            <a:extLst>
              <a:ext uri="{FF2B5EF4-FFF2-40B4-BE49-F238E27FC236}">
                <a16:creationId xmlns:a16="http://schemas.microsoft.com/office/drawing/2014/main" id="{ACF78DCC-F3AD-3992-8084-0B8661AE084D}"/>
              </a:ext>
            </a:extLst>
          </p:cNvPr>
          <p:cNvSpPr txBox="1"/>
          <p:nvPr/>
        </p:nvSpPr>
        <p:spPr>
          <a:xfrm>
            <a:off x="15799300" y="1408427"/>
            <a:ext cx="15659100" cy="1015663"/>
          </a:xfrm>
          <a:prstGeom prst="rect">
            <a:avLst/>
          </a:prstGeom>
          <a:noFill/>
        </p:spPr>
        <p:txBody>
          <a:bodyPr wrap="square">
            <a:spAutoFit/>
          </a:bodyPr>
          <a:lstStyle/>
          <a:p>
            <a:r>
              <a:rPr lang="en-GB" sz="6000" dirty="0">
                <a:hlinkClick r:id="rId10"/>
              </a:rPr>
              <a:t>Events List</a:t>
            </a:r>
            <a:endParaRPr lang="en-GB" sz="6000" dirty="0"/>
          </a:p>
        </p:txBody>
      </p:sp>
    </p:spTree>
    <p:extLst>
      <p:ext uri="{BB962C8B-B14F-4D97-AF65-F5344CB8AC3E}">
        <p14:creationId xmlns:p14="http://schemas.microsoft.com/office/powerpoint/2010/main" val="1188404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A388C-1A4D-C855-CBB3-7CF8EB50E8C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FBBE7AC-165F-8F59-4EEA-5CEFCEB2ADAF}"/>
              </a:ext>
            </a:extLst>
          </p:cNvPr>
          <p:cNvSpPr txBox="1"/>
          <p:nvPr/>
        </p:nvSpPr>
        <p:spPr>
          <a:xfrm>
            <a:off x="511824" y="221672"/>
            <a:ext cx="23358763" cy="12372618"/>
          </a:xfrm>
          <a:prstGeom prst="rect">
            <a:avLst/>
          </a:prstGeom>
          <a:noFill/>
        </p:spPr>
        <p:txBody>
          <a:bodyPr wrap="square">
            <a:spAutoFit/>
          </a:bodyPr>
          <a:lstStyle/>
          <a:p>
            <a:pPr algn="l" fontAlgn="base">
              <a:buNone/>
            </a:pPr>
            <a:r>
              <a:rPr lang="en-GB" sz="3600" b="0" i="0" dirty="0">
                <a:solidFill>
                  <a:srgbClr val="000000"/>
                </a:solidFill>
                <a:effectLst/>
                <a:latin typeface="inherit"/>
              </a:rPr>
              <a:t>Postvention Protocol Workshop on 14</a:t>
            </a:r>
            <a:r>
              <a:rPr lang="en-GB" sz="3600" b="0" i="0" baseline="30000" dirty="0">
                <a:solidFill>
                  <a:srgbClr val="000000"/>
                </a:solidFill>
                <a:effectLst/>
                <a:latin typeface="inherit"/>
              </a:rPr>
              <a:t>th</a:t>
            </a:r>
            <a:r>
              <a:rPr lang="en-GB" sz="3600" b="0" i="0" dirty="0">
                <a:solidFill>
                  <a:srgbClr val="000000"/>
                </a:solidFill>
                <a:effectLst/>
                <a:latin typeface="inherit"/>
              </a:rPr>
              <a:t> October to schools</a:t>
            </a:r>
            <a:endParaRPr lang="en-GB" sz="4000" b="0" i="0" dirty="0">
              <a:solidFill>
                <a:srgbClr val="242424"/>
              </a:solidFill>
              <a:effectLst/>
              <a:latin typeface="Aptos" panose="020B0004020202020204" pitchFamily="34" charset="0"/>
            </a:endParaRPr>
          </a:p>
          <a:p>
            <a:pPr algn="l" fontAlgn="base">
              <a:buNone/>
            </a:pPr>
            <a:r>
              <a:rPr lang="en-GB" sz="3600" b="0" i="0" dirty="0">
                <a:solidFill>
                  <a:srgbClr val="000000"/>
                </a:solidFill>
                <a:effectLst/>
                <a:latin typeface="inherit"/>
              </a:rPr>
              <a:t> </a:t>
            </a:r>
            <a:endParaRPr lang="en-GB" sz="4000" b="0" i="0" dirty="0">
              <a:solidFill>
                <a:srgbClr val="242424"/>
              </a:solidFill>
              <a:effectLst/>
              <a:latin typeface="Aptos" panose="020B0004020202020204" pitchFamily="34" charset="0"/>
            </a:endParaRPr>
          </a:p>
          <a:p>
            <a:pPr algn="l" fontAlgn="base">
              <a:buNone/>
            </a:pPr>
            <a:r>
              <a:rPr lang="en-GB" sz="3600" b="0" i="0" dirty="0">
                <a:solidFill>
                  <a:srgbClr val="000000"/>
                </a:solidFill>
                <a:effectLst/>
                <a:latin typeface="inherit"/>
              </a:rPr>
              <a:t> </a:t>
            </a:r>
            <a:r>
              <a:rPr lang="en-GB" sz="3600" b="0" i="1" dirty="0">
                <a:solidFill>
                  <a:srgbClr val="174E86"/>
                </a:solidFill>
                <a:effectLst/>
                <a:latin typeface="inherit"/>
              </a:rPr>
              <a:t>When someone dies by suspected suicide it can come as a sudden shock and sadness for those who knew them. It can be hard to navigate what steps your setting should take and what support is available for staff, students and the wider community.</a:t>
            </a:r>
            <a:endParaRPr lang="en-GB" sz="4000" b="0" i="0" dirty="0">
              <a:solidFill>
                <a:srgbClr val="242424"/>
              </a:solidFill>
              <a:effectLst/>
              <a:latin typeface="Aptos" panose="020B0004020202020204" pitchFamily="34" charset="0"/>
            </a:endParaRPr>
          </a:p>
          <a:p>
            <a:pPr algn="l" fontAlgn="base">
              <a:spcBef>
                <a:spcPts val="600"/>
              </a:spcBef>
              <a:spcAft>
                <a:spcPts val="300"/>
              </a:spcAft>
              <a:buNone/>
            </a:pPr>
            <a:r>
              <a:rPr lang="en-GB" sz="3600" b="0" i="1" dirty="0">
                <a:solidFill>
                  <a:srgbClr val="174E86"/>
                </a:solidFill>
                <a:effectLst/>
                <a:latin typeface="inherit"/>
              </a:rPr>
              <a:t>To support you in this, we are hosting our </a:t>
            </a:r>
            <a:r>
              <a:rPr lang="en-GB" sz="3600" b="1" i="1" dirty="0">
                <a:solidFill>
                  <a:srgbClr val="174E86"/>
                </a:solidFill>
                <a:effectLst/>
                <a:latin typeface="inherit"/>
              </a:rPr>
              <a:t>annual Suicide Prevention and Postvention Protocol Event</a:t>
            </a:r>
            <a:r>
              <a:rPr lang="en-GB" sz="3600" b="0" i="1" dirty="0">
                <a:solidFill>
                  <a:srgbClr val="174E86"/>
                </a:solidFill>
                <a:effectLst/>
                <a:latin typeface="inherit"/>
              </a:rPr>
              <a:t> this October. This session is designed to help education settings feel confident in responding to such tragic events if ever they were to happen, understand the protocol in place, and connect with others to share experiences and lessons learned.</a:t>
            </a:r>
            <a:endParaRPr lang="en-GB" sz="4000" b="0" i="0" dirty="0">
              <a:solidFill>
                <a:srgbClr val="242424"/>
              </a:solidFill>
              <a:effectLst/>
              <a:latin typeface="Aptos" panose="020B0004020202020204" pitchFamily="34" charset="0"/>
            </a:endParaRPr>
          </a:p>
          <a:p>
            <a:pPr algn="l" fontAlgn="base">
              <a:lnSpc>
                <a:spcPts val="2100"/>
              </a:lnSpc>
              <a:spcBef>
                <a:spcPts val="975"/>
              </a:spcBef>
              <a:spcAft>
                <a:spcPts val="225"/>
              </a:spcAft>
              <a:buNone/>
            </a:pPr>
            <a:r>
              <a:rPr lang="en-GB" sz="3600" b="1" i="1" dirty="0">
                <a:solidFill>
                  <a:srgbClr val="174E86"/>
                </a:solidFill>
                <a:effectLst/>
                <a:latin typeface="inherit"/>
              </a:rPr>
              <a:t>What the session will cover:</a:t>
            </a:r>
            <a:endParaRPr lang="en-GB" sz="4000" b="0" i="0" dirty="0">
              <a:solidFill>
                <a:srgbClr val="242424"/>
              </a:solidFill>
              <a:effectLst/>
              <a:latin typeface="Aptos" panose="020B0004020202020204" pitchFamily="34" charset="0"/>
            </a:endParaRPr>
          </a:p>
          <a:p>
            <a:pPr marL="457200" algn="l">
              <a:buNone/>
            </a:pPr>
            <a:r>
              <a:rPr lang="en-GB" sz="2800" b="0" i="0" dirty="0">
                <a:solidFill>
                  <a:srgbClr val="174E86"/>
                </a:solidFill>
                <a:effectLst/>
                <a:latin typeface="Symbol" panose="05050102010706020507" pitchFamily="18" charset="2"/>
              </a:rPr>
              <a:t>·</a:t>
            </a:r>
            <a:r>
              <a:rPr lang="en-GB" sz="1200" b="0" i="0" dirty="0">
                <a:solidFill>
                  <a:srgbClr val="174E86"/>
                </a:solidFill>
                <a:effectLst/>
                <a:latin typeface="Times New Roman" panose="02020603050405020304" pitchFamily="18" charset="0"/>
              </a:rPr>
              <a:t>                  </a:t>
            </a:r>
            <a:r>
              <a:rPr lang="en-GB" sz="3600" b="0" i="1" dirty="0">
                <a:solidFill>
                  <a:srgbClr val="174E86"/>
                </a:solidFill>
                <a:effectLst/>
                <a:latin typeface="inherit"/>
              </a:rPr>
              <a:t>Guidance for responding sensitively and compassionately to a suspected suicide</a:t>
            </a:r>
            <a:endParaRPr lang="en-GB" sz="4000" b="0" i="0" dirty="0">
              <a:solidFill>
                <a:srgbClr val="242424"/>
              </a:solidFill>
              <a:effectLst/>
              <a:latin typeface="Aptos" panose="020B0004020202020204" pitchFamily="34" charset="0"/>
            </a:endParaRPr>
          </a:p>
          <a:p>
            <a:pPr marL="457200" algn="l">
              <a:buNone/>
            </a:pPr>
            <a:r>
              <a:rPr lang="en-GB" sz="2800" b="0" i="0" dirty="0">
                <a:solidFill>
                  <a:srgbClr val="174E86"/>
                </a:solidFill>
                <a:effectLst/>
                <a:latin typeface="Symbol" panose="05050102010706020507" pitchFamily="18" charset="2"/>
              </a:rPr>
              <a:t>·</a:t>
            </a:r>
            <a:r>
              <a:rPr lang="en-GB" sz="1200" b="0" i="0" dirty="0">
                <a:solidFill>
                  <a:srgbClr val="174E86"/>
                </a:solidFill>
                <a:effectLst/>
                <a:latin typeface="Times New Roman" panose="02020603050405020304" pitchFamily="18" charset="0"/>
              </a:rPr>
              <a:t>                  </a:t>
            </a:r>
            <a:r>
              <a:rPr lang="en-GB" sz="3600" b="0" i="1" dirty="0">
                <a:solidFill>
                  <a:srgbClr val="174E86"/>
                </a:solidFill>
                <a:effectLst/>
                <a:latin typeface="inherit"/>
              </a:rPr>
              <a:t>Roles and responsibilities of staff in your school/college</a:t>
            </a:r>
            <a:endParaRPr lang="en-GB" sz="4000" b="0" i="0" dirty="0">
              <a:solidFill>
                <a:srgbClr val="242424"/>
              </a:solidFill>
              <a:effectLst/>
              <a:latin typeface="Aptos" panose="020B0004020202020204" pitchFamily="34" charset="0"/>
            </a:endParaRPr>
          </a:p>
          <a:p>
            <a:pPr marL="457200" algn="l">
              <a:buNone/>
            </a:pPr>
            <a:r>
              <a:rPr lang="en-GB" sz="2800" b="0" i="0" dirty="0">
                <a:solidFill>
                  <a:srgbClr val="174E86"/>
                </a:solidFill>
                <a:effectLst/>
                <a:latin typeface="Symbol" panose="05050102010706020507" pitchFamily="18" charset="2"/>
              </a:rPr>
              <a:t>·</a:t>
            </a:r>
            <a:r>
              <a:rPr lang="en-GB" sz="1200" b="0" i="0" dirty="0">
                <a:solidFill>
                  <a:srgbClr val="174E86"/>
                </a:solidFill>
                <a:effectLst/>
                <a:latin typeface="Times New Roman" panose="02020603050405020304" pitchFamily="18" charset="0"/>
              </a:rPr>
              <a:t>                  </a:t>
            </a:r>
            <a:r>
              <a:rPr lang="en-GB" sz="3600" b="0" i="1" dirty="0">
                <a:solidFill>
                  <a:srgbClr val="174E86"/>
                </a:solidFill>
                <a:effectLst/>
                <a:latin typeface="inherit"/>
              </a:rPr>
              <a:t>Presentations from key services who provide support at this crucial time</a:t>
            </a:r>
            <a:endParaRPr lang="en-GB" sz="4000" b="0" i="0" dirty="0">
              <a:solidFill>
                <a:srgbClr val="242424"/>
              </a:solidFill>
              <a:effectLst/>
              <a:latin typeface="Aptos" panose="020B0004020202020204" pitchFamily="34" charset="0"/>
            </a:endParaRPr>
          </a:p>
          <a:p>
            <a:pPr marL="457200" algn="l">
              <a:buNone/>
            </a:pPr>
            <a:r>
              <a:rPr lang="en-GB" sz="2800" b="0" i="0" dirty="0">
                <a:solidFill>
                  <a:srgbClr val="174E86"/>
                </a:solidFill>
                <a:effectLst/>
                <a:latin typeface="Symbol" panose="05050102010706020507" pitchFamily="18" charset="2"/>
              </a:rPr>
              <a:t>·</a:t>
            </a:r>
            <a:r>
              <a:rPr lang="en-GB" sz="1200" b="0" i="0" dirty="0">
                <a:solidFill>
                  <a:srgbClr val="174E86"/>
                </a:solidFill>
                <a:effectLst/>
                <a:latin typeface="Times New Roman" panose="02020603050405020304" pitchFamily="18" charset="0"/>
              </a:rPr>
              <a:t>                  </a:t>
            </a:r>
            <a:r>
              <a:rPr lang="en-GB" sz="3600" b="0" i="1" dirty="0">
                <a:solidFill>
                  <a:srgbClr val="174E86"/>
                </a:solidFill>
                <a:effectLst/>
                <a:latin typeface="inherit"/>
              </a:rPr>
              <a:t>Guidance on developing a suicide prevention plan tailored to your setting</a:t>
            </a:r>
            <a:endParaRPr lang="en-GB" sz="4000" b="0" i="0" dirty="0">
              <a:solidFill>
                <a:srgbClr val="242424"/>
              </a:solidFill>
              <a:effectLst/>
              <a:latin typeface="Aptos" panose="020B0004020202020204" pitchFamily="34" charset="0"/>
            </a:endParaRPr>
          </a:p>
          <a:p>
            <a:pPr marL="457200" algn="l">
              <a:buNone/>
            </a:pPr>
            <a:r>
              <a:rPr lang="en-GB" sz="2800" b="0" i="0" dirty="0">
                <a:solidFill>
                  <a:srgbClr val="174E86"/>
                </a:solidFill>
                <a:effectLst/>
                <a:latin typeface="Symbol" panose="05050102010706020507" pitchFamily="18" charset="2"/>
              </a:rPr>
              <a:t>·</a:t>
            </a:r>
            <a:r>
              <a:rPr lang="en-GB" sz="1200" b="0" i="0" dirty="0">
                <a:solidFill>
                  <a:srgbClr val="174E86"/>
                </a:solidFill>
                <a:effectLst/>
                <a:latin typeface="Times New Roman" panose="02020603050405020304" pitchFamily="18" charset="0"/>
              </a:rPr>
              <a:t>                  </a:t>
            </a:r>
            <a:r>
              <a:rPr lang="en-GB" sz="3600" b="0" i="1" dirty="0">
                <a:solidFill>
                  <a:srgbClr val="174E86"/>
                </a:solidFill>
                <a:effectLst/>
                <a:latin typeface="inherit"/>
              </a:rPr>
              <a:t>Insights and contributions from colleagues across the HIPS area and local schools</a:t>
            </a:r>
            <a:endParaRPr lang="en-GB" sz="4000" b="0" i="0" dirty="0">
              <a:solidFill>
                <a:srgbClr val="242424"/>
              </a:solidFill>
              <a:effectLst/>
              <a:latin typeface="Aptos" panose="020B0004020202020204" pitchFamily="34" charset="0"/>
            </a:endParaRPr>
          </a:p>
          <a:p>
            <a:pPr marL="457200" algn="l">
              <a:buNone/>
            </a:pPr>
            <a:r>
              <a:rPr lang="en-GB" sz="2800" b="0" i="0" dirty="0">
                <a:solidFill>
                  <a:srgbClr val="174E86"/>
                </a:solidFill>
                <a:effectLst/>
                <a:latin typeface="Symbol" panose="05050102010706020507" pitchFamily="18" charset="2"/>
              </a:rPr>
              <a:t>·</a:t>
            </a:r>
            <a:r>
              <a:rPr lang="en-GB" sz="1200" b="0" i="0" dirty="0">
                <a:solidFill>
                  <a:srgbClr val="174E86"/>
                </a:solidFill>
                <a:effectLst/>
                <a:latin typeface="Times New Roman" panose="02020603050405020304" pitchFamily="18" charset="0"/>
              </a:rPr>
              <a:t>                  </a:t>
            </a:r>
            <a:r>
              <a:rPr lang="en-GB" sz="3600" b="0" i="1" dirty="0">
                <a:solidFill>
                  <a:srgbClr val="174E86"/>
                </a:solidFill>
                <a:effectLst/>
                <a:latin typeface="inherit"/>
              </a:rPr>
              <a:t>Signposting to further resources and support</a:t>
            </a:r>
          </a:p>
          <a:p>
            <a:pPr marL="457200" algn="l">
              <a:buNone/>
            </a:pPr>
            <a:endParaRPr lang="en-GB" sz="4000" b="0" i="0" dirty="0">
              <a:solidFill>
                <a:srgbClr val="242424"/>
              </a:solidFill>
              <a:effectLst/>
              <a:latin typeface="Aptos" panose="020B0004020202020204" pitchFamily="34" charset="0"/>
            </a:endParaRPr>
          </a:p>
          <a:p>
            <a:pPr algn="l" fontAlgn="base">
              <a:lnSpc>
                <a:spcPts val="2100"/>
              </a:lnSpc>
              <a:spcBef>
                <a:spcPts val="975"/>
              </a:spcBef>
              <a:spcAft>
                <a:spcPts val="225"/>
              </a:spcAft>
              <a:buNone/>
            </a:pPr>
            <a:r>
              <a:rPr lang="en-GB" sz="3600" b="1" i="1" dirty="0">
                <a:solidFill>
                  <a:srgbClr val="174E86"/>
                </a:solidFill>
                <a:effectLst/>
                <a:latin typeface="inherit"/>
              </a:rPr>
              <a:t>Event Details:</a:t>
            </a:r>
            <a:endParaRPr lang="en-GB" sz="4000" b="0" i="0" dirty="0">
              <a:solidFill>
                <a:srgbClr val="242424"/>
              </a:solidFill>
              <a:effectLst/>
              <a:latin typeface="Aptos" panose="020B0004020202020204" pitchFamily="34" charset="0"/>
            </a:endParaRPr>
          </a:p>
          <a:p>
            <a:pPr algn="l" fontAlgn="base">
              <a:buFont typeface="Arial" panose="020B0604020202020204" pitchFamily="34" charset="0"/>
              <a:buChar char="•"/>
            </a:pPr>
            <a:r>
              <a:rPr lang="en-GB" sz="3600" b="1" i="1" dirty="0">
                <a:solidFill>
                  <a:srgbClr val="174E86"/>
                </a:solidFill>
                <a:effectLst/>
                <a:latin typeface="inherit"/>
              </a:rPr>
              <a:t>Date:</a:t>
            </a:r>
            <a:r>
              <a:rPr lang="en-GB" sz="3600" b="0" i="1" dirty="0">
                <a:solidFill>
                  <a:srgbClr val="174E86"/>
                </a:solidFill>
                <a:effectLst/>
                <a:latin typeface="inherit"/>
              </a:rPr>
              <a:t> Wednesday, October 14th, 2025</a:t>
            </a:r>
            <a:endParaRPr lang="en-GB" sz="4000" b="0" i="0" dirty="0">
              <a:solidFill>
                <a:srgbClr val="174E86"/>
              </a:solidFill>
              <a:effectLst/>
              <a:latin typeface="Aptos" panose="020B0004020202020204" pitchFamily="34" charset="0"/>
            </a:endParaRPr>
          </a:p>
          <a:p>
            <a:pPr algn="l" fontAlgn="base">
              <a:buFont typeface="Arial" panose="020B0604020202020204" pitchFamily="34" charset="0"/>
              <a:buChar char="•"/>
            </a:pPr>
            <a:r>
              <a:rPr lang="en-GB" sz="3600" b="1" i="1" dirty="0">
                <a:solidFill>
                  <a:srgbClr val="174E86"/>
                </a:solidFill>
                <a:effectLst/>
                <a:latin typeface="inherit"/>
              </a:rPr>
              <a:t>Time:</a:t>
            </a:r>
            <a:r>
              <a:rPr lang="en-GB" sz="3600" b="0" i="1" dirty="0">
                <a:solidFill>
                  <a:srgbClr val="174E86"/>
                </a:solidFill>
                <a:effectLst/>
                <a:latin typeface="inherit"/>
              </a:rPr>
              <a:t> 2:00 PM – 4:00 PM</a:t>
            </a:r>
            <a:endParaRPr lang="en-GB" sz="4000" b="0" i="0" dirty="0">
              <a:solidFill>
                <a:srgbClr val="174E86"/>
              </a:solidFill>
              <a:effectLst/>
              <a:latin typeface="Aptos" panose="020B0004020202020204" pitchFamily="34" charset="0"/>
            </a:endParaRPr>
          </a:p>
          <a:p>
            <a:pPr algn="l" fontAlgn="base">
              <a:buFont typeface="Arial" panose="020B0604020202020204" pitchFamily="34" charset="0"/>
              <a:buChar char="•"/>
            </a:pPr>
            <a:r>
              <a:rPr lang="en-GB" sz="3600" b="1" i="1" dirty="0">
                <a:solidFill>
                  <a:srgbClr val="174E86"/>
                </a:solidFill>
                <a:effectLst/>
                <a:latin typeface="inherit"/>
              </a:rPr>
              <a:t>Location:</a:t>
            </a:r>
            <a:r>
              <a:rPr lang="en-GB" sz="3600" b="0" i="1" dirty="0">
                <a:solidFill>
                  <a:srgbClr val="174E86"/>
                </a:solidFill>
                <a:effectLst/>
                <a:latin typeface="inherit"/>
              </a:rPr>
              <a:t> Hampshire County Council Offices, EII Court, Winchester, SO23 8UJ</a:t>
            </a:r>
            <a:endParaRPr lang="en-GB" sz="4000" b="0" i="0" dirty="0">
              <a:solidFill>
                <a:srgbClr val="174E86"/>
              </a:solidFill>
              <a:effectLst/>
              <a:latin typeface="Aptos" panose="020B0004020202020204" pitchFamily="34" charset="0"/>
            </a:endParaRPr>
          </a:p>
          <a:p>
            <a:pPr algn="l" fontAlgn="base">
              <a:spcBef>
                <a:spcPts val="600"/>
              </a:spcBef>
              <a:spcAft>
                <a:spcPts val="300"/>
              </a:spcAft>
              <a:buNone/>
            </a:pPr>
            <a:r>
              <a:rPr lang="en-GB" sz="3600" b="0" i="0" dirty="0">
                <a:solidFill>
                  <a:srgbClr val="174E86"/>
                </a:solidFill>
                <a:effectLst/>
                <a:latin typeface="inherit"/>
              </a:rPr>
              <a:t>  </a:t>
            </a:r>
            <a:r>
              <a:rPr lang="en-GB" sz="4000" b="1" i="1" dirty="0">
                <a:solidFill>
                  <a:srgbClr val="174E86"/>
                </a:solidFill>
                <a:effectLst/>
                <a:latin typeface="Aptos" panose="020B0004020202020204" pitchFamily="34" charset="0"/>
              </a:rPr>
              <a:t>How to book your free place:</a:t>
            </a:r>
            <a:endParaRPr lang="en-GB" sz="4000" b="0" i="0" dirty="0">
              <a:solidFill>
                <a:srgbClr val="242424"/>
              </a:solidFill>
              <a:effectLst/>
              <a:latin typeface="Aptos" panose="020B0004020202020204" pitchFamily="34" charset="0"/>
            </a:endParaRPr>
          </a:p>
          <a:p>
            <a:pPr algn="l" fontAlgn="base">
              <a:buFont typeface="Arial" panose="020B0604020202020204" pitchFamily="34" charset="0"/>
              <a:buChar char="•"/>
            </a:pPr>
            <a:r>
              <a:rPr lang="en-GB" sz="3600" b="0" i="1" dirty="0">
                <a:solidFill>
                  <a:srgbClr val="174E86"/>
                </a:solidFill>
                <a:effectLst/>
                <a:latin typeface="inherit"/>
              </a:rPr>
              <a:t>Please email </a:t>
            </a:r>
            <a:r>
              <a:rPr lang="en-GB" sz="3600" b="0" i="1" dirty="0">
                <a:solidFill>
                  <a:srgbClr val="174E86"/>
                </a:solidFill>
                <a:effectLst/>
                <a:latin typeface="inherit"/>
                <a:hlinkClick r:id="rId3" tooltip="mailto:jack.tomkinson3@hants.gov.uk"/>
              </a:rPr>
              <a:t>jack.tomkinson3@hants.gov.uk</a:t>
            </a:r>
            <a:r>
              <a:rPr lang="en-GB" sz="3600" b="0" i="1" dirty="0">
                <a:solidFill>
                  <a:srgbClr val="174E86"/>
                </a:solidFill>
                <a:effectLst/>
                <a:latin typeface="inherit"/>
              </a:rPr>
              <a:t> providing  your name, email and name of school/college</a:t>
            </a:r>
            <a:endParaRPr lang="en-GB" sz="4000" b="0" i="0" dirty="0">
              <a:solidFill>
                <a:srgbClr val="174E86"/>
              </a:solidFill>
              <a:effectLst/>
              <a:latin typeface="Aptos" panose="020B0004020202020204" pitchFamily="34" charset="0"/>
            </a:endParaRPr>
          </a:p>
        </p:txBody>
      </p:sp>
      <p:pic>
        <p:nvPicPr>
          <p:cNvPr id="2" name="Picture 2" descr="Capacity Building Training Courses for Belfast based groups - Volunteer Now">
            <a:extLst>
              <a:ext uri="{FF2B5EF4-FFF2-40B4-BE49-F238E27FC236}">
                <a16:creationId xmlns:a16="http://schemas.microsoft.com/office/drawing/2014/main" id="{2F4033C5-BD94-C56C-D560-BAF26592CA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62307" y="4996543"/>
            <a:ext cx="6447180" cy="6413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6985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apacity Building Training Courses for Belfast based groups - Volunteer Now">
            <a:extLst>
              <a:ext uri="{FF2B5EF4-FFF2-40B4-BE49-F238E27FC236}">
                <a16:creationId xmlns:a16="http://schemas.microsoft.com/office/drawing/2014/main" id="{C7DDFC2D-5252-2E1A-EBA2-DADCD447D9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54192" y="0"/>
            <a:ext cx="6447180" cy="641324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apacity Building Training Courses for Belfast based groups - Volunteer Now">
            <a:extLst>
              <a:ext uri="{FF2B5EF4-FFF2-40B4-BE49-F238E27FC236}">
                <a16:creationId xmlns:a16="http://schemas.microsoft.com/office/drawing/2014/main" id="{08E2011A-B3D2-5FB3-31C5-DCD671A28E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06592" y="152400"/>
            <a:ext cx="6447180" cy="641324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5FC13D20-120F-072F-3A64-FFB70A2BC2E6}"/>
              </a:ext>
            </a:extLst>
          </p:cNvPr>
          <p:cNvPicPr>
            <a:picLocks noChangeAspect="1"/>
          </p:cNvPicPr>
          <p:nvPr/>
        </p:nvPicPr>
        <p:blipFill>
          <a:blip r:embed="rId4"/>
          <a:srcRect b="8044"/>
          <a:stretch>
            <a:fillRect/>
          </a:stretch>
        </p:blipFill>
        <p:spPr>
          <a:xfrm>
            <a:off x="1045027" y="1383326"/>
            <a:ext cx="16674208" cy="10079332"/>
          </a:xfrm>
          <a:prstGeom prst="rect">
            <a:avLst/>
          </a:prstGeom>
        </p:spPr>
      </p:pic>
      <p:sp>
        <p:nvSpPr>
          <p:cNvPr id="7" name="TextBox 6">
            <a:extLst>
              <a:ext uri="{FF2B5EF4-FFF2-40B4-BE49-F238E27FC236}">
                <a16:creationId xmlns:a16="http://schemas.microsoft.com/office/drawing/2014/main" id="{E0A13B74-397E-86AD-DDFA-C37A572F5120}"/>
              </a:ext>
            </a:extLst>
          </p:cNvPr>
          <p:cNvSpPr txBox="1"/>
          <p:nvPr/>
        </p:nvSpPr>
        <p:spPr>
          <a:xfrm>
            <a:off x="9382130" y="11132346"/>
            <a:ext cx="13955255" cy="646331"/>
          </a:xfrm>
          <a:prstGeom prst="rect">
            <a:avLst/>
          </a:prstGeom>
          <a:noFill/>
        </p:spPr>
        <p:txBody>
          <a:bodyPr wrap="square">
            <a:spAutoFit/>
          </a:bodyPr>
          <a:lstStyle/>
          <a:p>
            <a:r>
              <a:rPr lang="en-GB" sz="3600" dirty="0">
                <a:hlinkClick r:id="rId5"/>
              </a:rPr>
              <a:t>Child criminal exploitation: expert insight videos | NSPCC Learning</a:t>
            </a:r>
            <a:endParaRPr lang="en-GB" sz="3600" dirty="0"/>
          </a:p>
        </p:txBody>
      </p:sp>
    </p:spTree>
    <p:extLst>
      <p:ext uri="{BB962C8B-B14F-4D97-AF65-F5344CB8AC3E}">
        <p14:creationId xmlns:p14="http://schemas.microsoft.com/office/powerpoint/2010/main" val="2606335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apacity Building Training Courses for Belfast based groups - Volunteer Now">
            <a:extLst>
              <a:ext uri="{FF2B5EF4-FFF2-40B4-BE49-F238E27FC236}">
                <a16:creationId xmlns:a16="http://schemas.microsoft.com/office/drawing/2014/main" id="{1FEABE42-2F78-957B-3771-5767EA7E85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54192" y="0"/>
            <a:ext cx="6447180" cy="641324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089EE865-A12E-3BCC-B790-53189A1CCBD9}"/>
              </a:ext>
            </a:extLst>
          </p:cNvPr>
          <p:cNvPicPr>
            <a:picLocks noChangeAspect="1"/>
          </p:cNvPicPr>
          <p:nvPr/>
        </p:nvPicPr>
        <p:blipFill>
          <a:blip r:embed="rId4"/>
          <a:stretch>
            <a:fillRect/>
          </a:stretch>
        </p:blipFill>
        <p:spPr>
          <a:xfrm>
            <a:off x="801436" y="569216"/>
            <a:ext cx="10106049" cy="6921623"/>
          </a:xfrm>
          <a:prstGeom prst="rect">
            <a:avLst/>
          </a:prstGeom>
        </p:spPr>
      </p:pic>
      <p:pic>
        <p:nvPicPr>
          <p:cNvPr id="6" name="Picture 5">
            <a:extLst>
              <a:ext uri="{FF2B5EF4-FFF2-40B4-BE49-F238E27FC236}">
                <a16:creationId xmlns:a16="http://schemas.microsoft.com/office/drawing/2014/main" id="{B4F5C0E5-7EB9-B998-6379-B1E110995810}"/>
              </a:ext>
            </a:extLst>
          </p:cNvPr>
          <p:cNvPicPr>
            <a:picLocks noChangeAspect="1"/>
          </p:cNvPicPr>
          <p:nvPr/>
        </p:nvPicPr>
        <p:blipFill>
          <a:blip r:embed="rId5"/>
          <a:stretch>
            <a:fillRect/>
          </a:stretch>
        </p:blipFill>
        <p:spPr>
          <a:xfrm>
            <a:off x="5255026" y="6858000"/>
            <a:ext cx="7611887" cy="5648742"/>
          </a:xfrm>
          <a:prstGeom prst="rect">
            <a:avLst/>
          </a:prstGeom>
        </p:spPr>
      </p:pic>
      <p:sp>
        <p:nvSpPr>
          <p:cNvPr id="8" name="TextBox 7">
            <a:extLst>
              <a:ext uri="{FF2B5EF4-FFF2-40B4-BE49-F238E27FC236}">
                <a16:creationId xmlns:a16="http://schemas.microsoft.com/office/drawing/2014/main" id="{E67C5C37-8C6B-32ED-AF68-6C1B4907FAB8}"/>
              </a:ext>
            </a:extLst>
          </p:cNvPr>
          <p:cNvSpPr txBox="1"/>
          <p:nvPr/>
        </p:nvSpPr>
        <p:spPr>
          <a:xfrm>
            <a:off x="801436" y="11921258"/>
            <a:ext cx="12197442" cy="707886"/>
          </a:xfrm>
          <a:prstGeom prst="rect">
            <a:avLst/>
          </a:prstGeom>
          <a:noFill/>
        </p:spPr>
        <p:txBody>
          <a:bodyPr wrap="square">
            <a:spAutoFit/>
          </a:bodyPr>
          <a:lstStyle/>
          <a:p>
            <a:r>
              <a:rPr lang="en-GB" sz="4000" dirty="0">
                <a:hlinkClick r:id="rId6"/>
              </a:rPr>
              <a:t>Login | Ygam</a:t>
            </a:r>
            <a:endParaRPr lang="en-GB" sz="4000" dirty="0"/>
          </a:p>
        </p:txBody>
      </p:sp>
      <p:pic>
        <p:nvPicPr>
          <p:cNvPr id="11" name="Picture 10">
            <a:extLst>
              <a:ext uri="{FF2B5EF4-FFF2-40B4-BE49-F238E27FC236}">
                <a16:creationId xmlns:a16="http://schemas.microsoft.com/office/drawing/2014/main" id="{C1AA71EC-E1B9-BCDF-E6B3-3339A2B10101}"/>
              </a:ext>
            </a:extLst>
          </p:cNvPr>
          <p:cNvPicPr>
            <a:picLocks noChangeAspect="1"/>
          </p:cNvPicPr>
          <p:nvPr/>
        </p:nvPicPr>
        <p:blipFill>
          <a:blip r:embed="rId7"/>
          <a:stretch>
            <a:fillRect/>
          </a:stretch>
        </p:blipFill>
        <p:spPr>
          <a:xfrm>
            <a:off x="13155553" y="6796812"/>
            <a:ext cx="10745819" cy="5648742"/>
          </a:xfrm>
          <a:prstGeom prst="rect">
            <a:avLst/>
          </a:prstGeom>
        </p:spPr>
      </p:pic>
      <p:sp>
        <p:nvSpPr>
          <p:cNvPr id="13" name="TextBox 12">
            <a:extLst>
              <a:ext uri="{FF2B5EF4-FFF2-40B4-BE49-F238E27FC236}">
                <a16:creationId xmlns:a16="http://schemas.microsoft.com/office/drawing/2014/main" id="{AE895B66-3CCC-DFF0-3615-4FF813721AE6}"/>
              </a:ext>
            </a:extLst>
          </p:cNvPr>
          <p:cNvSpPr txBox="1"/>
          <p:nvPr/>
        </p:nvSpPr>
        <p:spPr>
          <a:xfrm>
            <a:off x="11547255" y="474760"/>
            <a:ext cx="4879288" cy="3785652"/>
          </a:xfrm>
          <a:prstGeom prst="rect">
            <a:avLst/>
          </a:prstGeom>
          <a:noFill/>
        </p:spPr>
        <p:txBody>
          <a:bodyPr wrap="square">
            <a:spAutoFit/>
          </a:bodyPr>
          <a:lstStyle/>
          <a:p>
            <a:r>
              <a:rPr lang="en-GB" sz="4000" dirty="0">
                <a:hlinkClick r:id="rId8"/>
              </a:rPr>
              <a:t>Webinar: Young people and gambling: What schools can do to improve safeguards by MA Exhibitions</a:t>
            </a:r>
            <a:endParaRPr lang="en-GB" sz="4000" dirty="0"/>
          </a:p>
        </p:txBody>
      </p:sp>
      <p:sp>
        <p:nvSpPr>
          <p:cNvPr id="14" name="TextBox 13">
            <a:extLst>
              <a:ext uri="{FF2B5EF4-FFF2-40B4-BE49-F238E27FC236}">
                <a16:creationId xmlns:a16="http://schemas.microsoft.com/office/drawing/2014/main" id="{A62DF81D-2A2A-C457-2489-125CD346AA9F}"/>
              </a:ext>
            </a:extLst>
          </p:cNvPr>
          <p:cNvSpPr txBox="1"/>
          <p:nvPr/>
        </p:nvSpPr>
        <p:spPr>
          <a:xfrm>
            <a:off x="11547255" y="4643976"/>
            <a:ext cx="6447180" cy="1446550"/>
          </a:xfrm>
          <a:prstGeom prst="rect">
            <a:avLst/>
          </a:prstGeom>
          <a:solidFill>
            <a:srgbClr val="FFFFF3"/>
          </a:solidFill>
          <a:ln>
            <a:solidFill>
              <a:schemeClr val="accent1"/>
            </a:solidFill>
          </a:ln>
        </p:spPr>
        <p:txBody>
          <a:bodyPr wrap="square" rtlCol="0">
            <a:spAutoFit/>
          </a:bodyPr>
          <a:lstStyle/>
          <a:p>
            <a:r>
              <a:rPr lang="en-GB" sz="4400" dirty="0"/>
              <a:t>Interesting for all age ranges </a:t>
            </a:r>
          </a:p>
        </p:txBody>
      </p:sp>
    </p:spTree>
    <p:extLst>
      <p:ext uri="{BB962C8B-B14F-4D97-AF65-F5344CB8AC3E}">
        <p14:creationId xmlns:p14="http://schemas.microsoft.com/office/powerpoint/2010/main" val="30509152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apacity Building Training Courses for Belfast based groups - Volunteer Now">
            <a:extLst>
              <a:ext uri="{FF2B5EF4-FFF2-40B4-BE49-F238E27FC236}">
                <a16:creationId xmlns:a16="http://schemas.microsoft.com/office/drawing/2014/main" id="{4556CCA4-398C-E9DC-4CEF-C75317BD3F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0" y="-171268"/>
            <a:ext cx="6094413" cy="606233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5689C87-BDAC-7BB9-0897-098368DE5A52}"/>
              </a:ext>
            </a:extLst>
          </p:cNvPr>
          <p:cNvSpPr txBox="1"/>
          <p:nvPr/>
        </p:nvSpPr>
        <p:spPr>
          <a:xfrm>
            <a:off x="378388" y="12013558"/>
            <a:ext cx="21053369" cy="646331"/>
          </a:xfrm>
          <a:prstGeom prst="rect">
            <a:avLst/>
          </a:prstGeom>
          <a:noFill/>
        </p:spPr>
        <p:txBody>
          <a:bodyPr wrap="square">
            <a:spAutoFit/>
          </a:bodyPr>
          <a:lstStyle/>
          <a:p>
            <a:r>
              <a:rPr lang="en-GB" sz="3600" dirty="0">
                <a:hlinkClick r:id="rId4"/>
              </a:rPr>
              <a:t>Teen power and control wheel - Free Social Work Tools and Resources: SocialWorkersToolbox.com</a:t>
            </a:r>
            <a:endParaRPr lang="en-GB" sz="3600" dirty="0"/>
          </a:p>
        </p:txBody>
      </p:sp>
      <p:sp>
        <p:nvSpPr>
          <p:cNvPr id="10" name="TextBox 9">
            <a:extLst>
              <a:ext uri="{FF2B5EF4-FFF2-40B4-BE49-F238E27FC236}">
                <a16:creationId xmlns:a16="http://schemas.microsoft.com/office/drawing/2014/main" id="{DB4FDF71-A5F9-96F8-DD8F-52D6EDA3309F}"/>
              </a:ext>
            </a:extLst>
          </p:cNvPr>
          <p:cNvSpPr txBox="1"/>
          <p:nvPr/>
        </p:nvSpPr>
        <p:spPr>
          <a:xfrm>
            <a:off x="378388" y="10637615"/>
            <a:ext cx="23249563" cy="1200329"/>
          </a:xfrm>
          <a:prstGeom prst="rect">
            <a:avLst/>
          </a:prstGeom>
          <a:noFill/>
        </p:spPr>
        <p:txBody>
          <a:bodyPr wrap="square">
            <a:spAutoFit/>
          </a:bodyPr>
          <a:lstStyle/>
          <a:p>
            <a:r>
              <a:rPr lang="en-GB" sz="3600" dirty="0">
                <a:hlinkClick r:id="rId5"/>
              </a:rPr>
              <a:t>Boys 2: Workbook supporting boys to develop healthy sexual relationships - Free Social Work Tools and Resources: SocialWorkersToolbox.com</a:t>
            </a:r>
            <a:endParaRPr lang="en-GB" sz="3600" dirty="0"/>
          </a:p>
        </p:txBody>
      </p:sp>
      <p:sp>
        <p:nvSpPr>
          <p:cNvPr id="12" name="TextBox 11">
            <a:extLst>
              <a:ext uri="{FF2B5EF4-FFF2-40B4-BE49-F238E27FC236}">
                <a16:creationId xmlns:a16="http://schemas.microsoft.com/office/drawing/2014/main" id="{C7FAD061-8682-04B9-7FC0-B4B9645DB3E9}"/>
              </a:ext>
            </a:extLst>
          </p:cNvPr>
          <p:cNvSpPr txBox="1"/>
          <p:nvPr/>
        </p:nvSpPr>
        <p:spPr>
          <a:xfrm>
            <a:off x="378388" y="9838933"/>
            <a:ext cx="14279335" cy="707886"/>
          </a:xfrm>
          <a:prstGeom prst="rect">
            <a:avLst/>
          </a:prstGeom>
          <a:noFill/>
        </p:spPr>
        <p:txBody>
          <a:bodyPr wrap="square">
            <a:spAutoFit/>
          </a:bodyPr>
          <a:lstStyle/>
          <a:p>
            <a:r>
              <a:rPr lang="en-GB" sz="4000" dirty="0">
                <a:hlinkClick r:id="rId6"/>
              </a:rPr>
              <a:t>Autistic Guide to Healthy Relationships - Durham University</a:t>
            </a:r>
            <a:endParaRPr lang="en-GB" sz="4000" dirty="0"/>
          </a:p>
        </p:txBody>
      </p:sp>
      <p:sp>
        <p:nvSpPr>
          <p:cNvPr id="14" name="TextBox 13">
            <a:extLst>
              <a:ext uri="{FF2B5EF4-FFF2-40B4-BE49-F238E27FC236}">
                <a16:creationId xmlns:a16="http://schemas.microsoft.com/office/drawing/2014/main" id="{D4F1BFE0-48F6-E8CE-853B-2C8B3B674456}"/>
              </a:ext>
            </a:extLst>
          </p:cNvPr>
          <p:cNvSpPr txBox="1"/>
          <p:nvPr/>
        </p:nvSpPr>
        <p:spPr>
          <a:xfrm>
            <a:off x="15333036" y="9661017"/>
            <a:ext cx="12197442" cy="707886"/>
          </a:xfrm>
          <a:prstGeom prst="rect">
            <a:avLst/>
          </a:prstGeom>
          <a:noFill/>
        </p:spPr>
        <p:txBody>
          <a:bodyPr wrap="square">
            <a:spAutoFit/>
          </a:bodyPr>
          <a:lstStyle/>
          <a:p>
            <a:r>
              <a:rPr lang="en-GB" sz="4000" dirty="0">
                <a:hlinkClick r:id="rId7"/>
              </a:rPr>
              <a:t>Our work - For Baby's Sake</a:t>
            </a:r>
            <a:endParaRPr lang="en-GB" sz="4000" dirty="0"/>
          </a:p>
        </p:txBody>
      </p:sp>
      <p:sp>
        <p:nvSpPr>
          <p:cNvPr id="16" name="TextBox 15">
            <a:extLst>
              <a:ext uri="{FF2B5EF4-FFF2-40B4-BE49-F238E27FC236}">
                <a16:creationId xmlns:a16="http://schemas.microsoft.com/office/drawing/2014/main" id="{20F9C345-1507-24BF-349B-6D6B31A8F569}"/>
              </a:ext>
            </a:extLst>
          </p:cNvPr>
          <p:cNvSpPr txBox="1"/>
          <p:nvPr/>
        </p:nvSpPr>
        <p:spPr>
          <a:xfrm>
            <a:off x="378389" y="8971181"/>
            <a:ext cx="14279335" cy="707886"/>
          </a:xfrm>
          <a:prstGeom prst="rect">
            <a:avLst/>
          </a:prstGeom>
          <a:noFill/>
        </p:spPr>
        <p:txBody>
          <a:bodyPr wrap="square">
            <a:spAutoFit/>
          </a:bodyPr>
          <a:lstStyle/>
          <a:p>
            <a:r>
              <a:rPr lang="en-GB" sz="4000" dirty="0">
                <a:hlinkClick r:id="rId8"/>
              </a:rPr>
              <a:t>Quiz: Are you in a healthy relationship? | Health For Teens</a:t>
            </a:r>
            <a:endParaRPr lang="en-GB" sz="4000" dirty="0"/>
          </a:p>
        </p:txBody>
      </p:sp>
      <p:pic>
        <p:nvPicPr>
          <p:cNvPr id="9" name="Picture 8">
            <a:extLst>
              <a:ext uri="{FF2B5EF4-FFF2-40B4-BE49-F238E27FC236}">
                <a16:creationId xmlns:a16="http://schemas.microsoft.com/office/drawing/2014/main" id="{7EA9077A-BCB4-4006-187E-2E17506E8857}"/>
              </a:ext>
            </a:extLst>
          </p:cNvPr>
          <p:cNvPicPr>
            <a:picLocks noChangeAspect="1"/>
          </p:cNvPicPr>
          <p:nvPr/>
        </p:nvPicPr>
        <p:blipFill>
          <a:blip r:embed="rId9"/>
          <a:stretch>
            <a:fillRect/>
          </a:stretch>
        </p:blipFill>
        <p:spPr>
          <a:xfrm>
            <a:off x="754462" y="1136230"/>
            <a:ext cx="12197442" cy="6021164"/>
          </a:xfrm>
          <a:prstGeom prst="rect">
            <a:avLst/>
          </a:prstGeom>
        </p:spPr>
      </p:pic>
      <p:sp>
        <p:nvSpPr>
          <p:cNvPr id="7" name="TextBox 6">
            <a:extLst>
              <a:ext uri="{FF2B5EF4-FFF2-40B4-BE49-F238E27FC236}">
                <a16:creationId xmlns:a16="http://schemas.microsoft.com/office/drawing/2014/main" id="{72FA9B87-7594-DD2C-638D-6E2959D40907}"/>
              </a:ext>
            </a:extLst>
          </p:cNvPr>
          <p:cNvSpPr txBox="1"/>
          <p:nvPr/>
        </p:nvSpPr>
        <p:spPr>
          <a:xfrm>
            <a:off x="721287" y="572315"/>
            <a:ext cx="13593535" cy="1569660"/>
          </a:xfrm>
          <a:prstGeom prst="rect">
            <a:avLst/>
          </a:prstGeom>
          <a:noFill/>
        </p:spPr>
        <p:txBody>
          <a:bodyPr wrap="square">
            <a:spAutoFit/>
          </a:bodyPr>
          <a:lstStyle/>
          <a:p>
            <a:r>
              <a:rPr lang="en-GB" sz="4800" dirty="0">
                <a:hlinkClick r:id="rId10"/>
              </a:rPr>
              <a:t>Webinar: Teenage Relationship Abuse, Building Healthy Relationships for Life</a:t>
            </a:r>
            <a:endParaRPr lang="en-GB" sz="4800" dirty="0"/>
          </a:p>
        </p:txBody>
      </p:sp>
      <p:sp>
        <p:nvSpPr>
          <p:cNvPr id="2" name="TextBox 1">
            <a:extLst>
              <a:ext uri="{FF2B5EF4-FFF2-40B4-BE49-F238E27FC236}">
                <a16:creationId xmlns:a16="http://schemas.microsoft.com/office/drawing/2014/main" id="{94C86C42-6A52-EAAA-5786-7E15EAF53620}"/>
              </a:ext>
            </a:extLst>
          </p:cNvPr>
          <p:cNvSpPr txBox="1"/>
          <p:nvPr/>
        </p:nvSpPr>
        <p:spPr>
          <a:xfrm>
            <a:off x="12191206" y="5572345"/>
            <a:ext cx="11436745" cy="2554545"/>
          </a:xfrm>
          <a:prstGeom prst="rect">
            <a:avLst/>
          </a:prstGeom>
          <a:solidFill>
            <a:srgbClr val="FFFFF3"/>
          </a:solidFill>
          <a:ln>
            <a:solidFill>
              <a:srgbClr val="08314C"/>
            </a:solidFill>
          </a:ln>
        </p:spPr>
        <p:txBody>
          <a:bodyPr wrap="square" rtlCol="0">
            <a:spAutoFit/>
          </a:bodyPr>
          <a:lstStyle/>
          <a:p>
            <a:r>
              <a:rPr lang="en-GB" sz="4000" dirty="0"/>
              <a:t>I attended this webinar about teenage relationship abuse – useful for secondary schools and colleges. Some interesting questions raised and links to resources/websites below. </a:t>
            </a:r>
          </a:p>
        </p:txBody>
      </p:sp>
    </p:spTree>
    <p:extLst>
      <p:ext uri="{BB962C8B-B14F-4D97-AF65-F5344CB8AC3E}">
        <p14:creationId xmlns:p14="http://schemas.microsoft.com/office/powerpoint/2010/main" val="3349600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04942B6-685D-B15F-B51A-B37D76DD767D}"/>
              </a:ext>
            </a:extLst>
          </p:cNvPr>
          <p:cNvPicPr>
            <a:picLocks noChangeAspect="1"/>
          </p:cNvPicPr>
          <p:nvPr/>
        </p:nvPicPr>
        <p:blipFill>
          <a:blip r:embed="rId3"/>
          <a:stretch>
            <a:fillRect/>
          </a:stretch>
        </p:blipFill>
        <p:spPr>
          <a:xfrm>
            <a:off x="1338943" y="920622"/>
            <a:ext cx="9896607" cy="9616630"/>
          </a:xfrm>
          <a:prstGeom prst="rect">
            <a:avLst/>
          </a:prstGeom>
        </p:spPr>
      </p:pic>
      <p:sp>
        <p:nvSpPr>
          <p:cNvPr id="5" name="TextBox 4">
            <a:extLst>
              <a:ext uri="{FF2B5EF4-FFF2-40B4-BE49-F238E27FC236}">
                <a16:creationId xmlns:a16="http://schemas.microsoft.com/office/drawing/2014/main" id="{57CA7303-0F00-EFB2-B1AB-19FB506DDC8A}"/>
              </a:ext>
            </a:extLst>
          </p:cNvPr>
          <p:cNvSpPr txBox="1"/>
          <p:nvPr/>
        </p:nvSpPr>
        <p:spPr>
          <a:xfrm>
            <a:off x="12191206" y="6858000"/>
            <a:ext cx="10864737" cy="5509200"/>
          </a:xfrm>
          <a:prstGeom prst="rect">
            <a:avLst/>
          </a:prstGeom>
          <a:noFill/>
        </p:spPr>
        <p:txBody>
          <a:bodyPr wrap="square" rtlCol="0">
            <a:spAutoFit/>
          </a:bodyPr>
          <a:lstStyle/>
          <a:p>
            <a:r>
              <a:rPr lang="en-GB" sz="3200" dirty="0"/>
              <a:t>NSPCC Learning is offering free mandatory reporting webinars on the proposed statutory duty to report child sexual abuse in England. As part of the Crime and Policing Bill, individuals undertaking key roles with responsibility for children and young people will be required to report sexual abuse when they are made aware of it. There will be a live webinar on 23 September ahead of the on-demand webinars, covering: who the duty will apply to; what should be reported; and the process for reporting. The webinars aim to help professionals understand the proposed duty and how it will impact them and their organisation.</a:t>
            </a:r>
          </a:p>
        </p:txBody>
      </p:sp>
      <p:pic>
        <p:nvPicPr>
          <p:cNvPr id="7" name="Picture 2" descr="Capacity Building Training Courses for Belfast based groups - Volunteer Now">
            <a:extLst>
              <a:ext uri="{FF2B5EF4-FFF2-40B4-BE49-F238E27FC236}">
                <a16:creationId xmlns:a16="http://schemas.microsoft.com/office/drawing/2014/main" id="{86FDAF81-E086-417A-C196-9DD312C737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38915" y="91141"/>
            <a:ext cx="6094413" cy="606233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5DCF6AD-3B8C-C63D-E412-83319C04DC44}"/>
              </a:ext>
            </a:extLst>
          </p:cNvPr>
          <p:cNvSpPr txBox="1"/>
          <p:nvPr/>
        </p:nvSpPr>
        <p:spPr>
          <a:xfrm>
            <a:off x="1338943" y="11506591"/>
            <a:ext cx="12197442" cy="584775"/>
          </a:xfrm>
          <a:prstGeom prst="rect">
            <a:avLst/>
          </a:prstGeom>
          <a:noFill/>
        </p:spPr>
        <p:txBody>
          <a:bodyPr wrap="square">
            <a:spAutoFit/>
          </a:bodyPr>
          <a:lstStyle/>
          <a:p>
            <a:r>
              <a:rPr lang="en-GB" sz="3200" dirty="0">
                <a:hlinkClick r:id="rId5"/>
              </a:rPr>
              <a:t>Mandatory reporting webinars | NSPCC Learning</a:t>
            </a:r>
            <a:endParaRPr lang="en-GB" sz="3200" dirty="0"/>
          </a:p>
        </p:txBody>
      </p:sp>
    </p:spTree>
    <p:extLst>
      <p:ext uri="{BB962C8B-B14F-4D97-AF65-F5344CB8AC3E}">
        <p14:creationId xmlns:p14="http://schemas.microsoft.com/office/powerpoint/2010/main" val="2460002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699C3BC-21B0-030A-747F-988527C51B66}"/>
              </a:ext>
            </a:extLst>
          </p:cNvPr>
          <p:cNvPicPr>
            <a:picLocks noChangeAspect="1"/>
          </p:cNvPicPr>
          <p:nvPr/>
        </p:nvPicPr>
        <p:blipFill>
          <a:blip r:embed="rId3"/>
          <a:stretch>
            <a:fillRect/>
          </a:stretch>
        </p:blipFill>
        <p:spPr>
          <a:xfrm>
            <a:off x="986624" y="1090774"/>
            <a:ext cx="13658081" cy="3072102"/>
          </a:xfrm>
          <a:prstGeom prst="rect">
            <a:avLst/>
          </a:prstGeom>
        </p:spPr>
      </p:pic>
      <p:pic>
        <p:nvPicPr>
          <p:cNvPr id="5" name="Picture 2" descr="Capacity Building Training Courses for Belfast based groups - Volunteer Now">
            <a:extLst>
              <a:ext uri="{FF2B5EF4-FFF2-40B4-BE49-F238E27FC236}">
                <a16:creationId xmlns:a16="http://schemas.microsoft.com/office/drawing/2014/main" id="{D59F04F1-18B4-07E3-81FE-B839EB61D0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644705" y="-294268"/>
            <a:ext cx="4879188" cy="485350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Free Resources">
            <a:extLst>
              <a:ext uri="{FF2B5EF4-FFF2-40B4-BE49-F238E27FC236}">
                <a16:creationId xmlns:a16="http://schemas.microsoft.com/office/drawing/2014/main" id="{E218753B-23FA-68C3-8ACD-54E74376A2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934466" y="2879448"/>
            <a:ext cx="4976452" cy="264979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7D5ECE7-D603-6BC7-7E14-1F4C1259812A}"/>
              </a:ext>
            </a:extLst>
          </p:cNvPr>
          <p:cNvSpPr txBox="1"/>
          <p:nvPr/>
        </p:nvSpPr>
        <p:spPr>
          <a:xfrm>
            <a:off x="293914" y="7631343"/>
            <a:ext cx="23617004" cy="2862322"/>
          </a:xfrm>
          <a:prstGeom prst="rect">
            <a:avLst/>
          </a:prstGeom>
          <a:noFill/>
          <a:ln>
            <a:solidFill>
              <a:schemeClr val="accent1"/>
            </a:solidFill>
          </a:ln>
        </p:spPr>
        <p:txBody>
          <a:bodyPr wrap="square" rtlCol="0">
            <a:spAutoFit/>
          </a:bodyPr>
          <a:lstStyle/>
          <a:p>
            <a:r>
              <a:rPr lang="en-GB" sz="3600" dirty="0"/>
              <a:t>LGfL's Mental Health and Wellbeing service offers online training,  blogs, forums and resources (</a:t>
            </a:r>
            <a:r>
              <a:rPr lang="en-GB" sz="3600" u="sng" dirty="0">
                <a:hlinkClick r:id="rId6" tooltip="https://protect.checkpoint.com/v2/r06/___https://viewonline.lgfl.net/e3t/Ctc/U+113/cRzC104/VWtmth3kdFkCW1SJfsN1y9sbTW1-ywb15CbXTGMcSJS43qgz0W7Y8-PT6lZ3lzW5SFysQ3xPPFYW3ynnCJ894hVvW4hb2Z-3jqPL0W5XDvrC6P23VCW8bDwHQ5sBqDfW7sDq6r8XXbXzW8vJGwY1pww4jW29lYvd2DtwW2W8cfSmc6gvV-JW25BGfM7x_hqvN5hHWYsfBmVSW6r3P3y4HKJt_N37ZfVdk3DqcW3Ym6RT7rgcXwW6ZGrXg60WRlHW5vBZXH1q20RQN2BS-_Vwh4YVW4R1x_j5TjtPTW1gNcDd5YDnwzVz6G5_6yqtdqW3B35md3TwGkqW46_RJZ3ws2yWW8GFb2058f3WrW40gCZ52f51HQMtg_QzPTMvBW5WPM0z6rSDY0f7L2lBT04___.ZXV3MjpoY2Nwcm9kOmM6bzoxNjI2YzZiOTRjMGI4OWM5NWQ0MjQ0YjViMmExNzdkYTo3Ojc2Y2U6NDYwZjM1NjgxZWU0MzdjMTYyYjJkYWJhYmE1ZDUzZmIxYjEyZTE4MjI1MzE3ZDU5ZDI1N2NiOWE3MzFhMzY4NjpoOlQ6Rg"/>
              </a:rPr>
              <a:t>UDL</a:t>
            </a:r>
            <a:r>
              <a:rPr lang="en-GB" sz="3600" dirty="0"/>
              <a:t>, </a:t>
            </a:r>
            <a:r>
              <a:rPr lang="en-GB" sz="3600" u="sng" dirty="0">
                <a:hlinkClick r:id="rId7" tooltip="https://protect.checkpoint.com/v2/r06/___https://viewonline.lgfl.net/e3t/Ctc/U+113/cRzC104/VWtmth3kdFkCW1SJfsN1y9sbTW1-ywb15CbXTGMcSJRP3qgz0W7lCdLW6lZ3q5W7Trs5R8R3BLNW7fVktd32WnqPW3C-j906wC4jvW8nZ49s6NKKxlW25FRhR2hdlH1W85CDC01wyKk2N4ttT3F3KTzRN6mQfqzWw5nGW8tg4Tf1nW0CkW6qmvD83f8_z4W3R0Y6l8kJyCTN7nwHCQkRZkxW3jRg9W5TgLgrW4_rgzR5D9-dGW6gC_TV2MYB_3W3j21b034TsYMW4YhqWP3tQFvcW8Sv3wf5D021NW2bVrbR7t3nx_W8BC50y8b4cbCW1Ls3fp9kVZhYW1fL7b58Yt71-W2kRSN44HbyfDW8ht1xQ8vMSTqf2qbsMC04___.ZXV3MjpoY2Nwcm9kOmM6bzoxNjI2YzZiOTRjMGI4OWM5NWQ0MjQ0YjViMmExNzdkYTo3OjcwYWM6MWIxMWMyOWIzZDZiYTZiYzBjZjI0ZWU1OTU2N2M5NWYzMDZkZmM4ODJiY2NlMGYzODU5YzdkNWRkYzk3ZGY1NDpoOlQ6Rg"/>
              </a:rPr>
              <a:t>Wellbeing connected</a:t>
            </a:r>
            <a:r>
              <a:rPr lang="en-GB" sz="3600" dirty="0"/>
              <a:t>, and </a:t>
            </a:r>
            <a:r>
              <a:rPr lang="en-GB" sz="3600" u="sng" dirty="0">
                <a:hlinkClick r:id="rId8" tooltip="https://protect.checkpoint.com/v2/r06/___https://viewonline.lgfl.net/e3t/Ctc/U+113/cRzC104/VWtmth3kdFkCW1SJfsN1y9sbTW1-ywb15CbXTGMcSJRP3qgz0W7lCdLW6lZ3mPW7XZhVM7d2GwzW6jnVFf6pQpB6N65Xgz4QZ1skW1qL2gW1b1hgtT8_N-4TGPPjW6PqFSD74HSmvW40kx785PrTFHMQZg0t9xpyZW3llSTX43fzl1W5nVXj72WT7HlVKD_VQ2pGlX1W8HPwD25D3DbVW8tHwsJ4ZYDZ1W88-Gx24KL_SFW3g3wpw5k6wvDW5-3VJr4DymGvW5FMm5J2wq2MKW3FwlGW4D2BgsW4C8ljf4z4SnWN3C6W0Vw6SX0W11g0P_8zdrW2V4LpZv5xN5w5W39dDjJ2yrHY4W4Ct9pH6d1x2Kf4GDqBq04___.ZXV3MjpoY2Nwcm9kOmM6bzoxNjI2YzZiOTRjMGI4OWM5NWQ0MjQ0YjViMmExNzdkYTo3OjY1OWY6ZjMxOTM1YTE0YWU4ZDJjMGRjZGU4YTJmMmUyNDFiYjlmNWJmYTIyOWExZWY2NjRlYzM5MTMxN2RjMzViMTVlMjpoOlQ6Rg"/>
              </a:rPr>
              <a:t>Healthy Minds </a:t>
            </a:r>
            <a:r>
              <a:rPr lang="en-GB" sz="3600" dirty="0"/>
              <a:t>) and is intended to support schools to develop a positive culture and talk about "mental wealth". It aims to support schools wherever they are currently on their journey regarding mental health and wellbeing for both staff and pupils, and support parental engagement and social media pressures on young people and families</a:t>
            </a:r>
          </a:p>
        </p:txBody>
      </p:sp>
      <p:sp>
        <p:nvSpPr>
          <p:cNvPr id="9" name="TextBox 8">
            <a:extLst>
              <a:ext uri="{FF2B5EF4-FFF2-40B4-BE49-F238E27FC236}">
                <a16:creationId xmlns:a16="http://schemas.microsoft.com/office/drawing/2014/main" id="{3A000527-298B-5851-0D43-750CE930A704}"/>
              </a:ext>
            </a:extLst>
          </p:cNvPr>
          <p:cNvSpPr txBox="1"/>
          <p:nvPr/>
        </p:nvSpPr>
        <p:spPr>
          <a:xfrm>
            <a:off x="986624" y="11001489"/>
            <a:ext cx="12197442" cy="769441"/>
          </a:xfrm>
          <a:prstGeom prst="rect">
            <a:avLst/>
          </a:prstGeom>
          <a:noFill/>
        </p:spPr>
        <p:txBody>
          <a:bodyPr wrap="square">
            <a:spAutoFit/>
          </a:bodyPr>
          <a:lstStyle/>
          <a:p>
            <a:r>
              <a:rPr lang="en-GB" sz="4400" dirty="0">
                <a:hlinkClick r:id="rId9"/>
              </a:rPr>
              <a:t>Wellbeing Connected</a:t>
            </a:r>
            <a:endParaRPr lang="en-GB" sz="4400" dirty="0"/>
          </a:p>
        </p:txBody>
      </p:sp>
      <p:pic>
        <p:nvPicPr>
          <p:cNvPr id="11" name="Picture 10">
            <a:extLst>
              <a:ext uri="{FF2B5EF4-FFF2-40B4-BE49-F238E27FC236}">
                <a16:creationId xmlns:a16="http://schemas.microsoft.com/office/drawing/2014/main" id="{603B8B3A-3022-43C4-55CC-7D0AA75DF068}"/>
              </a:ext>
            </a:extLst>
          </p:cNvPr>
          <p:cNvPicPr>
            <a:picLocks noChangeAspect="1"/>
          </p:cNvPicPr>
          <p:nvPr/>
        </p:nvPicPr>
        <p:blipFill>
          <a:blip r:embed="rId10"/>
          <a:stretch>
            <a:fillRect/>
          </a:stretch>
        </p:blipFill>
        <p:spPr>
          <a:xfrm>
            <a:off x="10530796" y="4162876"/>
            <a:ext cx="5564585" cy="3286716"/>
          </a:xfrm>
          <a:prstGeom prst="rect">
            <a:avLst/>
          </a:prstGeom>
        </p:spPr>
      </p:pic>
      <p:pic>
        <p:nvPicPr>
          <p:cNvPr id="13" name="Picture 12">
            <a:extLst>
              <a:ext uri="{FF2B5EF4-FFF2-40B4-BE49-F238E27FC236}">
                <a16:creationId xmlns:a16="http://schemas.microsoft.com/office/drawing/2014/main" id="{F60D9F28-1F78-21F1-9DA0-DAD7F06D05FB}"/>
              </a:ext>
            </a:extLst>
          </p:cNvPr>
          <p:cNvPicPr>
            <a:picLocks noChangeAspect="1"/>
          </p:cNvPicPr>
          <p:nvPr/>
        </p:nvPicPr>
        <p:blipFill>
          <a:blip r:embed="rId11"/>
          <a:stretch>
            <a:fillRect/>
          </a:stretch>
        </p:blipFill>
        <p:spPr>
          <a:xfrm>
            <a:off x="2431139" y="4422119"/>
            <a:ext cx="6655142" cy="3110903"/>
          </a:xfrm>
          <a:prstGeom prst="rect">
            <a:avLst/>
          </a:prstGeom>
        </p:spPr>
      </p:pic>
      <p:sp>
        <p:nvSpPr>
          <p:cNvPr id="15" name="TextBox 14">
            <a:extLst>
              <a:ext uri="{FF2B5EF4-FFF2-40B4-BE49-F238E27FC236}">
                <a16:creationId xmlns:a16="http://schemas.microsoft.com/office/drawing/2014/main" id="{CE487B2B-47D0-AC0E-B3ED-EF78F2514A86}"/>
              </a:ext>
            </a:extLst>
          </p:cNvPr>
          <p:cNvSpPr txBox="1"/>
          <p:nvPr/>
        </p:nvSpPr>
        <p:spPr>
          <a:xfrm>
            <a:off x="14644705" y="11001489"/>
            <a:ext cx="12197442" cy="830997"/>
          </a:xfrm>
          <a:prstGeom prst="rect">
            <a:avLst/>
          </a:prstGeom>
          <a:noFill/>
        </p:spPr>
        <p:txBody>
          <a:bodyPr wrap="square">
            <a:spAutoFit/>
          </a:bodyPr>
          <a:lstStyle/>
          <a:p>
            <a:r>
              <a:rPr lang="en-GB" sz="4800" dirty="0">
                <a:hlinkClick r:id="rId12"/>
              </a:rPr>
              <a:t>UDL</a:t>
            </a:r>
            <a:endParaRPr lang="en-GB" sz="4800" dirty="0"/>
          </a:p>
        </p:txBody>
      </p:sp>
      <p:sp>
        <p:nvSpPr>
          <p:cNvPr id="17" name="TextBox 16">
            <a:extLst>
              <a:ext uri="{FF2B5EF4-FFF2-40B4-BE49-F238E27FC236}">
                <a16:creationId xmlns:a16="http://schemas.microsoft.com/office/drawing/2014/main" id="{4A2D9340-E343-647B-0EAB-CF51DCE533FB}"/>
              </a:ext>
            </a:extLst>
          </p:cNvPr>
          <p:cNvSpPr txBox="1"/>
          <p:nvPr/>
        </p:nvSpPr>
        <p:spPr>
          <a:xfrm>
            <a:off x="8545984" y="11071771"/>
            <a:ext cx="12197442" cy="830997"/>
          </a:xfrm>
          <a:prstGeom prst="rect">
            <a:avLst/>
          </a:prstGeom>
          <a:noFill/>
        </p:spPr>
        <p:txBody>
          <a:bodyPr wrap="square">
            <a:spAutoFit/>
          </a:bodyPr>
          <a:lstStyle/>
          <a:p>
            <a:r>
              <a:rPr lang="en-GB" sz="4800" dirty="0">
                <a:hlinkClick r:id="rId13"/>
              </a:rPr>
              <a:t>Healthy Minds</a:t>
            </a:r>
            <a:endParaRPr lang="en-GB" sz="4800" dirty="0"/>
          </a:p>
        </p:txBody>
      </p:sp>
    </p:spTree>
    <p:extLst>
      <p:ext uri="{BB962C8B-B14F-4D97-AF65-F5344CB8AC3E}">
        <p14:creationId xmlns:p14="http://schemas.microsoft.com/office/powerpoint/2010/main" val="41472377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F8F9EC-783C-4C12-291C-1393C216DA3B}"/>
              </a:ext>
            </a:extLst>
          </p:cNvPr>
          <p:cNvSpPr txBox="1"/>
          <p:nvPr/>
        </p:nvSpPr>
        <p:spPr>
          <a:xfrm>
            <a:off x="18092057" y="2253343"/>
            <a:ext cx="5323114" cy="369332"/>
          </a:xfrm>
          <a:prstGeom prst="rect">
            <a:avLst/>
          </a:prstGeom>
          <a:noFill/>
        </p:spPr>
        <p:txBody>
          <a:bodyPr wrap="square" rtlCol="0">
            <a:spAutoFit/>
          </a:bodyPr>
          <a:lstStyle/>
          <a:p>
            <a:endParaRPr lang="en-GB" dirty="0"/>
          </a:p>
        </p:txBody>
      </p:sp>
      <p:pic>
        <p:nvPicPr>
          <p:cNvPr id="1026" name="Picture 2" descr="Free Resources">
            <a:extLst>
              <a:ext uri="{FF2B5EF4-FFF2-40B4-BE49-F238E27FC236}">
                <a16:creationId xmlns:a16="http://schemas.microsoft.com/office/drawing/2014/main" id="{92BAB37D-C5A0-994C-3627-4197834D62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379" y="770340"/>
            <a:ext cx="7008983" cy="373205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F87C34C-D619-7319-CEA7-3C80E29A0622}"/>
              </a:ext>
            </a:extLst>
          </p:cNvPr>
          <p:cNvSpPr txBox="1"/>
          <p:nvPr/>
        </p:nvSpPr>
        <p:spPr>
          <a:xfrm>
            <a:off x="1326641" y="11772136"/>
            <a:ext cx="12197442" cy="830997"/>
          </a:xfrm>
          <a:prstGeom prst="rect">
            <a:avLst/>
          </a:prstGeom>
          <a:noFill/>
        </p:spPr>
        <p:txBody>
          <a:bodyPr wrap="square">
            <a:spAutoFit/>
          </a:bodyPr>
          <a:lstStyle/>
          <a:p>
            <a:r>
              <a:rPr lang="en-GB" sz="4800" dirty="0">
                <a:hlinkClick r:id="rId4"/>
              </a:rPr>
              <a:t>Click or Quit</a:t>
            </a:r>
            <a:endParaRPr lang="en-GB" sz="4800" dirty="0"/>
          </a:p>
        </p:txBody>
      </p:sp>
      <p:pic>
        <p:nvPicPr>
          <p:cNvPr id="5" name="Picture 4">
            <a:extLst>
              <a:ext uri="{FF2B5EF4-FFF2-40B4-BE49-F238E27FC236}">
                <a16:creationId xmlns:a16="http://schemas.microsoft.com/office/drawing/2014/main" id="{04291B21-13B0-2883-8D81-C684C980A41B}"/>
              </a:ext>
            </a:extLst>
          </p:cNvPr>
          <p:cNvPicPr>
            <a:picLocks noChangeAspect="1"/>
          </p:cNvPicPr>
          <p:nvPr/>
        </p:nvPicPr>
        <p:blipFill>
          <a:blip r:embed="rId5"/>
          <a:stretch>
            <a:fillRect/>
          </a:stretch>
        </p:blipFill>
        <p:spPr>
          <a:xfrm>
            <a:off x="999899" y="5608610"/>
            <a:ext cx="21855792" cy="5884732"/>
          </a:xfrm>
          <a:prstGeom prst="rect">
            <a:avLst/>
          </a:prstGeom>
        </p:spPr>
      </p:pic>
      <p:sp>
        <p:nvSpPr>
          <p:cNvPr id="7" name="TextBox 6">
            <a:extLst>
              <a:ext uri="{FF2B5EF4-FFF2-40B4-BE49-F238E27FC236}">
                <a16:creationId xmlns:a16="http://schemas.microsoft.com/office/drawing/2014/main" id="{87F09771-776A-4EF5-E6EF-80B36BDB9091}"/>
              </a:ext>
            </a:extLst>
          </p:cNvPr>
          <p:cNvSpPr txBox="1"/>
          <p:nvPr/>
        </p:nvSpPr>
        <p:spPr>
          <a:xfrm>
            <a:off x="8033658" y="514901"/>
            <a:ext cx="15932376" cy="4524315"/>
          </a:xfrm>
          <a:prstGeom prst="rect">
            <a:avLst/>
          </a:prstGeom>
          <a:solidFill>
            <a:srgbClr val="FFFFF3"/>
          </a:solidFill>
          <a:ln>
            <a:solidFill>
              <a:schemeClr val="tx2"/>
            </a:solidFill>
          </a:ln>
        </p:spPr>
        <p:txBody>
          <a:bodyPr wrap="square" rtlCol="0">
            <a:spAutoFit/>
          </a:bodyPr>
          <a:lstStyle/>
          <a:p>
            <a:r>
              <a:rPr lang="en-GB" sz="3600" dirty="0"/>
              <a:t>This site has an assembly that could be used with older primary or KS3 pupils – the ‘health warning’ is over the video at the end of the assembly which is Ellen Roome talking about losing her 14-year-old son in what they think was an online challenge – you may have heard of her as she is the parent campaigning to ensure parents can have access to their child’s social media accounts (especially in the event of a tragic incident so that answers can be found). The assembly is mostly about rules of online safety; the video at the end is her talking about her son. Impactful, but watch it first before using. </a:t>
            </a:r>
          </a:p>
        </p:txBody>
      </p:sp>
    </p:spTree>
    <p:extLst>
      <p:ext uri="{BB962C8B-B14F-4D97-AF65-F5344CB8AC3E}">
        <p14:creationId xmlns:p14="http://schemas.microsoft.com/office/powerpoint/2010/main" val="606767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D1B77-31A2-0A34-E721-E53063BCF43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F824FE5-B10F-0388-3B86-8E1C91885F7F}"/>
              </a:ext>
            </a:extLst>
          </p:cNvPr>
          <p:cNvSpPr txBox="1"/>
          <p:nvPr/>
        </p:nvSpPr>
        <p:spPr>
          <a:xfrm>
            <a:off x="18092057" y="2253343"/>
            <a:ext cx="5323114" cy="369332"/>
          </a:xfrm>
          <a:prstGeom prst="rect">
            <a:avLst/>
          </a:prstGeom>
          <a:noFill/>
        </p:spPr>
        <p:txBody>
          <a:bodyPr wrap="square" rtlCol="0">
            <a:spAutoFit/>
          </a:bodyPr>
          <a:lstStyle/>
          <a:p>
            <a:endParaRPr lang="en-GB" dirty="0"/>
          </a:p>
        </p:txBody>
      </p:sp>
      <p:pic>
        <p:nvPicPr>
          <p:cNvPr id="1026" name="Picture 2" descr="Free Resources">
            <a:extLst>
              <a:ext uri="{FF2B5EF4-FFF2-40B4-BE49-F238E27FC236}">
                <a16:creationId xmlns:a16="http://schemas.microsoft.com/office/drawing/2014/main" id="{7EB4DF8A-BC74-D566-3357-DF905B4677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379" y="770340"/>
            <a:ext cx="7008983" cy="37320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357F297-57FF-072D-F8D4-B6CD09B66209}"/>
              </a:ext>
            </a:extLst>
          </p:cNvPr>
          <p:cNvSpPr txBox="1"/>
          <p:nvPr/>
        </p:nvSpPr>
        <p:spPr>
          <a:xfrm>
            <a:off x="8033658" y="514901"/>
            <a:ext cx="15932376" cy="6771084"/>
          </a:xfrm>
          <a:prstGeom prst="rect">
            <a:avLst/>
          </a:prstGeom>
          <a:solidFill>
            <a:srgbClr val="FFFFF3"/>
          </a:solidFill>
          <a:ln>
            <a:solidFill>
              <a:schemeClr val="tx2"/>
            </a:solidFill>
          </a:ln>
        </p:spPr>
        <p:txBody>
          <a:bodyPr wrap="square" rtlCol="0">
            <a:spAutoFit/>
          </a:bodyPr>
          <a:lstStyle/>
          <a:p>
            <a:r>
              <a:rPr lang="en-GB" sz="5400" b="1" dirty="0"/>
              <a:t>Safeguarding</a:t>
            </a:r>
            <a:r>
              <a:rPr lang="en-GB" sz="4800" b="1" dirty="0"/>
              <a:t> Posters</a:t>
            </a:r>
            <a:endParaRPr lang="en-GB" sz="4800" dirty="0"/>
          </a:p>
          <a:p>
            <a:r>
              <a:rPr lang="en-GB" sz="4800" dirty="0"/>
              <a:t>Andrew Hall has updated a range of safeguarding posters, including:</a:t>
            </a:r>
          </a:p>
          <a:p>
            <a:r>
              <a:rPr lang="en-GB" sz="4800" dirty="0"/>
              <a:t>KCSIE Key Points</a:t>
            </a:r>
          </a:p>
          <a:p>
            <a:r>
              <a:rPr lang="en-GB" sz="4800" dirty="0"/>
              <a:t>Signs of Abuse and Neglect (for different age groups)</a:t>
            </a:r>
          </a:p>
          <a:p>
            <a:r>
              <a:rPr lang="en-GB" sz="4800" dirty="0"/>
              <a:t>Generic Safeguarding: Everybody, Everyday</a:t>
            </a:r>
          </a:p>
          <a:p>
            <a:r>
              <a:rPr lang="en-GB" sz="4800" dirty="0"/>
              <a:t>You can download the posters here: </a:t>
            </a:r>
            <a:r>
              <a:rPr lang="en-GB" sz="4800" dirty="0">
                <a:hlinkClick r:id="rId4" tooltip="https://protect.checkpoint.com/v2/r06/___https://email.kjbm.safeguardinginschools.co.uk/c/eJyEkU-L2zAQxT-NfSkR8sjyn4MODW2gt8J-ADOWxrE2seRq5CzZT1-SzUIpgT3q9-Y9Hk-4rkPAhcwJX3H0O84x0ZRiyLxbU3SbzT6G0hlX636UJZmq1a2qZKNUSQv68-Do7C-UroN3RtUdNFo1dasfqncGKt1Ufd_I9sEWYsYjDfm6kvlAY4roLHJ-nCTiuCVLT_1MfzYKH-In2sZ72s_ba_9f2DNlNjSBprYnKStJnR0Rmxo62Vo11SR7XXoDErTsZSe1lgqErdseiUADKjnBWNTy9DougnGi44bJ-XD0ge0c45mFjWI7lWcz57xyob4XcCjg0EAHgpWgbfdGnHeVwAXfY8C3m2Mp4PA7cqbEBexfaM20jJQK2N-qiHe_lp_jMQVHaXBxQR_Mlz2SsT64q1iTz3bG5Ipazhgyi2O83A_I-tVTyPfJm0qCUi3okn1-_ELd6kp2GspsXnymb79-FKD-wRcDfwMAAP__ITHFpA___.ZXV3MjpoY2Nwcm9kOmM6bzphNTRiODZjZTY5ZmQyZDhkZjUwNDM2MTM3Y2M1YWI1MDo3OjNhY2Q6OGEzZTBiMjBjMDNkNTIwZGFhMTVhNjk2ODM0N2U0N2ViNDJmNDA1Y2QwZGM1Mzg1ZTIyYTk3YTFjM2JjMTIxMzpoOlQ6Rg"/>
              </a:rPr>
              <a:t>https://6282.s3.eu-west-1.amazonaws.com/Posters+September+2025.zip</a:t>
            </a:r>
            <a:endParaRPr lang="en-GB" sz="4800" dirty="0"/>
          </a:p>
          <a:p>
            <a:endParaRPr lang="en-GB" sz="4400" dirty="0"/>
          </a:p>
        </p:txBody>
      </p:sp>
      <p:sp>
        <p:nvSpPr>
          <p:cNvPr id="4" name="TextBox 3">
            <a:extLst>
              <a:ext uri="{FF2B5EF4-FFF2-40B4-BE49-F238E27FC236}">
                <a16:creationId xmlns:a16="http://schemas.microsoft.com/office/drawing/2014/main" id="{48562731-A105-5B42-D8E2-91FF1A38E364}"/>
              </a:ext>
            </a:extLst>
          </p:cNvPr>
          <p:cNvSpPr txBox="1"/>
          <p:nvPr/>
        </p:nvSpPr>
        <p:spPr>
          <a:xfrm>
            <a:off x="710293" y="8419349"/>
            <a:ext cx="15357022" cy="4154984"/>
          </a:xfrm>
          <a:prstGeom prst="rect">
            <a:avLst/>
          </a:prstGeom>
          <a:solidFill>
            <a:srgbClr val="FFFFF3"/>
          </a:solidFill>
          <a:ln>
            <a:solidFill>
              <a:schemeClr val="tx2"/>
            </a:solidFill>
          </a:ln>
        </p:spPr>
        <p:txBody>
          <a:bodyPr wrap="square">
            <a:spAutoFit/>
          </a:bodyPr>
          <a:lstStyle/>
          <a:p>
            <a:r>
              <a:rPr lang="en-GB" sz="4400" dirty="0">
                <a:hlinkClick r:id="rId5"/>
              </a:rPr>
              <a:t>Search LGfL safeguarding and online safety resources | LGFL</a:t>
            </a:r>
            <a:endParaRPr lang="en-GB" sz="4400" dirty="0"/>
          </a:p>
          <a:p>
            <a:endParaRPr lang="en-GB" sz="4400" dirty="0"/>
          </a:p>
          <a:p>
            <a:r>
              <a:rPr lang="en-GB" sz="4400" dirty="0"/>
              <a:t>Posters from LGfLthat are also free to download – some really useful posters here for display in classrooms and staffroom. </a:t>
            </a:r>
          </a:p>
        </p:txBody>
      </p:sp>
      <p:pic>
        <p:nvPicPr>
          <p:cNvPr id="9" name="Picture 8">
            <a:extLst>
              <a:ext uri="{FF2B5EF4-FFF2-40B4-BE49-F238E27FC236}">
                <a16:creationId xmlns:a16="http://schemas.microsoft.com/office/drawing/2014/main" id="{2BC2DAC5-A8DD-1A70-2FE0-1333F811AB88}"/>
              </a:ext>
            </a:extLst>
          </p:cNvPr>
          <p:cNvPicPr>
            <a:picLocks noChangeAspect="1"/>
          </p:cNvPicPr>
          <p:nvPr/>
        </p:nvPicPr>
        <p:blipFill>
          <a:blip r:embed="rId6"/>
          <a:stretch>
            <a:fillRect/>
          </a:stretch>
        </p:blipFill>
        <p:spPr>
          <a:xfrm>
            <a:off x="16372940" y="8419349"/>
            <a:ext cx="6748317" cy="4338204"/>
          </a:xfrm>
          <a:prstGeom prst="rect">
            <a:avLst/>
          </a:prstGeom>
        </p:spPr>
      </p:pic>
    </p:spTree>
    <p:extLst>
      <p:ext uri="{BB962C8B-B14F-4D97-AF65-F5344CB8AC3E}">
        <p14:creationId xmlns:p14="http://schemas.microsoft.com/office/powerpoint/2010/main" val="1449949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D1B3AA8-4CE0-9E64-9F20-71ABB92C2920}"/>
              </a:ext>
            </a:extLst>
          </p:cNvPr>
          <p:cNvSpPr>
            <a:spLocks noGrp="1"/>
          </p:cNvSpPr>
          <p:nvPr>
            <p:ph type="subTitle" idx="1"/>
          </p:nvPr>
        </p:nvSpPr>
        <p:spPr>
          <a:xfrm>
            <a:off x="0" y="509361"/>
            <a:ext cx="24133629" cy="3311524"/>
          </a:xfrm>
        </p:spPr>
        <p:txBody>
          <a:bodyPr/>
          <a:lstStyle/>
          <a:p>
            <a:r>
              <a:rPr lang="en-GB" sz="3600" dirty="0"/>
              <a:t>Over the past year, Catch22, along with other drug services,  have seen a significant increase in the number of referrals for young people who are using Ketamine.  Because of this, we are holding a Ketamine Awareness week in September to educate and support young people who may be using it.  As part of this week, we are running 3 online awareness sessions suitable for anyone working with or supporting young people and adults.  This is a FREE but hidden event, so is only available to people who have this link.  Please do share the link with your colleagues and friends and we really hope you will join us</a:t>
            </a:r>
          </a:p>
          <a:p>
            <a:r>
              <a:rPr lang="en-GB" sz="3600" dirty="0"/>
              <a:t> </a:t>
            </a:r>
          </a:p>
          <a:p>
            <a:pPr lvl="1" algn="l"/>
            <a:r>
              <a:rPr lang="en-GB" sz="3600" dirty="0"/>
              <a:t>Monday 22</a:t>
            </a:r>
            <a:r>
              <a:rPr lang="en-GB" sz="3600" baseline="30000" dirty="0"/>
              <a:t>nd</a:t>
            </a:r>
            <a:r>
              <a:rPr lang="en-GB" sz="3600" dirty="0"/>
              <a:t> September 1pm-2pm - </a:t>
            </a:r>
            <a:r>
              <a:rPr lang="en-GB" sz="3600" dirty="0">
                <a:hlinkClick r:id="rId3" tooltip="https://www.eventbrite.co.uk/e/why-everyone-needs-to-be-ketamine-aware-tickets-1526835057759?aff=oddtdtcreator"/>
              </a:rPr>
              <a:t>https://www.eventbrite.co.uk/e/why-everyone-needs-to-be-ketamine-aware-tickets-1526835057759?aff=oddtdtcreator</a:t>
            </a:r>
            <a:endParaRPr lang="en-GB" sz="3600" dirty="0"/>
          </a:p>
          <a:p>
            <a:pPr lvl="1" algn="l"/>
            <a:r>
              <a:rPr lang="en-GB" sz="3600" dirty="0"/>
              <a:t>Wednesday 24</a:t>
            </a:r>
            <a:r>
              <a:rPr lang="en-GB" sz="3600" baseline="30000" dirty="0"/>
              <a:t>th</a:t>
            </a:r>
            <a:r>
              <a:rPr lang="en-GB" sz="3600" dirty="0"/>
              <a:t> September 5pm-6pm - </a:t>
            </a:r>
            <a:r>
              <a:rPr lang="en-GB" sz="3600" dirty="0">
                <a:hlinkClick r:id="rId4" tooltip="https://www.eventbrite.co.uk/e/why-everyone-needs-to-be-ketamine-aware-tickets-1527231272849?aff=oddtdtcreator"/>
              </a:rPr>
              <a:t>https://www.eventbrite.co.uk/e/why-everyone-needs-to-be-ketamine-aware-tickets-1527231272849?aff=oddtdtcreator</a:t>
            </a:r>
            <a:endParaRPr lang="en-GB" sz="3600" dirty="0"/>
          </a:p>
          <a:p>
            <a:pPr lvl="1" algn="l"/>
            <a:r>
              <a:rPr lang="en-GB" sz="3600" dirty="0"/>
              <a:t>Friday 26</a:t>
            </a:r>
            <a:r>
              <a:rPr lang="en-GB" sz="3600" baseline="30000" dirty="0"/>
              <a:t>th</a:t>
            </a:r>
            <a:r>
              <a:rPr lang="en-GB" sz="3600" dirty="0"/>
              <a:t> September 9.30am-10.30am - </a:t>
            </a:r>
            <a:r>
              <a:rPr lang="en-GB" sz="3600" dirty="0">
                <a:hlinkClick r:id="rId5" tooltip="https://www.eventbrite.co.uk/e/why-everyone-needs-to-be-ketamine-aware-tickets-1527245124279?aff=oddtdtcreator"/>
              </a:rPr>
              <a:t>https://www.eventbrite.co.uk/e/why-everyone-needs-to-be-ketamine-aware-tickets-1527245124279?aff=oddtdtcreator</a:t>
            </a:r>
            <a:endParaRPr lang="en-GB" sz="3600" dirty="0"/>
          </a:p>
          <a:p>
            <a:pPr lvl="1" algn="l"/>
            <a:endParaRPr lang="en-GB" sz="3600" dirty="0"/>
          </a:p>
          <a:p>
            <a:pPr lvl="1" algn="l"/>
            <a:r>
              <a:rPr lang="en-GB" sz="3600" dirty="0"/>
              <a:t>A link to the training will be sent to everyone who signs up in the week before the event</a:t>
            </a:r>
          </a:p>
          <a:p>
            <a:pPr lvl="1" algn="l"/>
            <a:r>
              <a:rPr lang="en-GB" sz="3600" dirty="0"/>
              <a:t> </a:t>
            </a:r>
          </a:p>
          <a:p>
            <a:pPr lvl="1" algn="l"/>
            <a:r>
              <a:rPr lang="en-GB" sz="3600" dirty="0"/>
              <a:t>If you have any questions about the event, please contact us via </a:t>
            </a:r>
            <a:r>
              <a:rPr lang="en-GB" sz="3600" dirty="0">
                <a:hlinkClick r:id="rId6" tooltip="mailto:247hants@catch-22.org.uk"/>
              </a:rPr>
              <a:t>247hants@catch-22.org.uk</a:t>
            </a:r>
            <a:endParaRPr lang="en-GB" sz="3600" dirty="0"/>
          </a:p>
          <a:p>
            <a:endParaRPr lang="en-GB" dirty="0"/>
          </a:p>
        </p:txBody>
      </p:sp>
      <p:pic>
        <p:nvPicPr>
          <p:cNvPr id="2" name="Picture 2" descr="Capacity Building Training Courses for Belfast based groups - Volunteer Now">
            <a:extLst>
              <a:ext uri="{FF2B5EF4-FFF2-40B4-BE49-F238E27FC236}">
                <a16:creationId xmlns:a16="http://schemas.microsoft.com/office/drawing/2014/main" id="{DABBB33E-A09F-1457-7FB2-AB2C55C53F2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819053" y="8667296"/>
            <a:ext cx="4563360" cy="453934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9D1F9D4-A034-39FD-555A-B68908EFF706}"/>
              </a:ext>
            </a:extLst>
          </p:cNvPr>
          <p:cNvSpPr txBox="1"/>
          <p:nvPr/>
        </p:nvSpPr>
        <p:spPr>
          <a:xfrm>
            <a:off x="1045029" y="10744200"/>
            <a:ext cx="16720457" cy="1015663"/>
          </a:xfrm>
          <a:prstGeom prst="rect">
            <a:avLst/>
          </a:prstGeom>
          <a:solidFill>
            <a:srgbClr val="FFFFF3"/>
          </a:solidFill>
          <a:ln>
            <a:solidFill>
              <a:schemeClr val="tx2"/>
            </a:solidFill>
          </a:ln>
        </p:spPr>
        <p:txBody>
          <a:bodyPr wrap="square" rtlCol="0">
            <a:spAutoFit/>
          </a:bodyPr>
          <a:lstStyle/>
          <a:p>
            <a:r>
              <a:rPr lang="en-GB" sz="6000" dirty="0"/>
              <a:t>Ketamine Awareness training</a:t>
            </a:r>
          </a:p>
        </p:txBody>
      </p:sp>
    </p:spTree>
    <p:extLst>
      <p:ext uri="{BB962C8B-B14F-4D97-AF65-F5344CB8AC3E}">
        <p14:creationId xmlns:p14="http://schemas.microsoft.com/office/powerpoint/2010/main" val="22973513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08AC510-72AA-098F-C7A4-7291DC1D2DB8}"/>
              </a:ext>
            </a:extLst>
          </p:cNvPr>
          <p:cNvSpPr txBox="1"/>
          <p:nvPr/>
        </p:nvSpPr>
        <p:spPr>
          <a:xfrm>
            <a:off x="7805057" y="849086"/>
            <a:ext cx="15610114" cy="10310515"/>
          </a:xfrm>
          <a:prstGeom prst="rect">
            <a:avLst/>
          </a:prstGeom>
          <a:noFill/>
        </p:spPr>
        <p:txBody>
          <a:bodyPr wrap="square" rtlCol="0">
            <a:spAutoFit/>
          </a:bodyPr>
          <a:lstStyle/>
          <a:p>
            <a:r>
              <a:rPr lang="en-GB" sz="4000" dirty="0"/>
              <a:t>Are you familiar with the Specialist Teacher Advisory Service (STAS)?</a:t>
            </a:r>
          </a:p>
          <a:p>
            <a:r>
              <a:rPr lang="en-GB" sz="4000" dirty="0"/>
              <a:t>STAS is a specialist multi-disciplinary team, who aim to share expertise by working in partnership with families, children, young people, educational staff and external agencies.</a:t>
            </a:r>
          </a:p>
          <a:p>
            <a:r>
              <a:rPr lang="en-GB" sz="4000" dirty="0"/>
              <a:t>There are three multidisciplinary teams within STAS:</a:t>
            </a:r>
          </a:p>
          <a:p>
            <a:r>
              <a:rPr lang="en-GB" sz="4000" dirty="0"/>
              <a:t>· Sensory Impairment Team</a:t>
            </a:r>
          </a:p>
          <a:p>
            <a:r>
              <a:rPr lang="en-GB" sz="4000" dirty="0"/>
              <a:t>· Physical Disabilities and Assistive Technology Team</a:t>
            </a:r>
          </a:p>
          <a:p>
            <a:r>
              <a:rPr lang="en-GB" sz="4000" dirty="0"/>
              <a:t>· Communication and Interaction Team</a:t>
            </a:r>
          </a:p>
          <a:p>
            <a:endParaRPr lang="en-GB" sz="4000" dirty="0"/>
          </a:p>
          <a:p>
            <a:r>
              <a:rPr lang="en-GB" sz="4000" b="1" dirty="0"/>
              <a:t>STAS have recently produced and updated a range of documents covering Safeguarding issues which you may find useful to support your work in Educational Settings. See the newsletter attached to this email. </a:t>
            </a:r>
          </a:p>
          <a:p>
            <a:endParaRPr lang="en-GB" sz="4000" dirty="0"/>
          </a:p>
          <a:p>
            <a:endParaRPr lang="en-GB" sz="4000" dirty="0"/>
          </a:p>
          <a:p>
            <a:endParaRPr lang="en-GB" sz="2400" dirty="0"/>
          </a:p>
        </p:txBody>
      </p:sp>
      <p:pic>
        <p:nvPicPr>
          <p:cNvPr id="3" name="Picture 2">
            <a:extLst>
              <a:ext uri="{FF2B5EF4-FFF2-40B4-BE49-F238E27FC236}">
                <a16:creationId xmlns:a16="http://schemas.microsoft.com/office/drawing/2014/main" id="{34E0A023-60AA-76CB-AD2C-0C729C7A7ABA}"/>
              </a:ext>
            </a:extLst>
          </p:cNvPr>
          <p:cNvPicPr>
            <a:picLocks noChangeAspect="1"/>
          </p:cNvPicPr>
          <p:nvPr/>
        </p:nvPicPr>
        <p:blipFill>
          <a:blip r:embed="rId3"/>
          <a:stretch>
            <a:fillRect/>
          </a:stretch>
        </p:blipFill>
        <p:spPr>
          <a:xfrm>
            <a:off x="967242" y="9766363"/>
            <a:ext cx="16859250" cy="3100551"/>
          </a:xfrm>
          <a:prstGeom prst="rect">
            <a:avLst/>
          </a:prstGeom>
        </p:spPr>
      </p:pic>
      <p:pic>
        <p:nvPicPr>
          <p:cNvPr id="4" name="Picture 2" descr="Free Resources">
            <a:extLst>
              <a:ext uri="{FF2B5EF4-FFF2-40B4-BE49-F238E27FC236}">
                <a16:creationId xmlns:a16="http://schemas.microsoft.com/office/drawing/2014/main" id="{581E7F00-2F23-83D0-0331-A5EE55D86E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6379" y="770340"/>
            <a:ext cx="7008983" cy="3732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29204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A2ED4-AD80-6B9A-2DA4-2D0D8E0926A2}"/>
              </a:ext>
            </a:extLst>
          </p:cNvPr>
          <p:cNvSpPr>
            <a:spLocks noGrp="1"/>
          </p:cNvSpPr>
          <p:nvPr>
            <p:ph type="ctrTitle"/>
          </p:nvPr>
        </p:nvSpPr>
        <p:spPr>
          <a:xfrm>
            <a:off x="-2177342" y="1049191"/>
            <a:ext cx="18286810" cy="1412874"/>
          </a:xfrm>
        </p:spPr>
        <p:txBody>
          <a:bodyPr/>
          <a:lstStyle/>
          <a:p>
            <a:r>
              <a:rPr lang="en-GB" dirty="0" err="1"/>
              <a:t>Kooth</a:t>
            </a:r>
            <a:r>
              <a:rPr lang="en-GB" dirty="0"/>
              <a:t> resources</a:t>
            </a:r>
          </a:p>
        </p:txBody>
      </p:sp>
      <p:sp>
        <p:nvSpPr>
          <p:cNvPr id="5" name="TextBox 4">
            <a:extLst>
              <a:ext uri="{FF2B5EF4-FFF2-40B4-BE49-F238E27FC236}">
                <a16:creationId xmlns:a16="http://schemas.microsoft.com/office/drawing/2014/main" id="{82716ACF-7926-1132-1710-3F464DF91E16}"/>
              </a:ext>
            </a:extLst>
          </p:cNvPr>
          <p:cNvSpPr txBox="1"/>
          <p:nvPr/>
        </p:nvSpPr>
        <p:spPr>
          <a:xfrm>
            <a:off x="1069522" y="2633008"/>
            <a:ext cx="10817678" cy="4832092"/>
          </a:xfrm>
          <a:prstGeom prst="rect">
            <a:avLst/>
          </a:prstGeom>
          <a:noFill/>
          <a:ln>
            <a:solidFill>
              <a:schemeClr val="tx1"/>
            </a:solidFill>
          </a:ln>
        </p:spPr>
        <p:txBody>
          <a:bodyPr wrap="square">
            <a:spAutoFit/>
          </a:bodyPr>
          <a:lstStyle/>
          <a:p>
            <a:r>
              <a:rPr lang="en-GB" sz="2800" b="1" i="0" dirty="0">
                <a:effectLst/>
                <a:latin typeface="Fraunces"/>
              </a:rPr>
              <a:t>Staying safe, strong and smart online</a:t>
            </a:r>
            <a:br>
              <a:rPr lang="en-GB" sz="2800" b="1" i="0" dirty="0">
                <a:effectLst/>
                <a:latin typeface="Fraunces"/>
              </a:rPr>
            </a:br>
            <a:br>
              <a:rPr lang="en-GB" sz="2800" b="1" i="0" dirty="0">
                <a:effectLst/>
                <a:latin typeface="Fraunces"/>
              </a:rPr>
            </a:br>
            <a:r>
              <a:rPr lang="en-GB" sz="2800" b="0" i="0" dirty="0">
                <a:effectLst/>
                <a:latin typeface="Arial" panose="020B0604020202020204" pitchFamily="34" charset="0"/>
              </a:rPr>
              <a:t>Working partnership with The Diana Award, we’ve created a new 45 minute webinar for young people about online safety. We’ll be covering how their phone grabs their attention, the pressures of being online, what cyber bullying can look like, the impact of social media on wellbeing and how to stay safe. It’s free to attend so please book your young people on to join us.</a:t>
            </a:r>
            <a:br>
              <a:rPr lang="en-GB" sz="2800" b="0" i="0" dirty="0">
                <a:effectLst/>
                <a:latin typeface="inherit"/>
              </a:rPr>
            </a:br>
            <a:br>
              <a:rPr lang="en-GB" sz="2800" b="0" i="0" dirty="0">
                <a:effectLst/>
                <a:latin typeface="inherit"/>
              </a:rPr>
            </a:br>
            <a:r>
              <a:rPr lang="en-GB" sz="2800" b="1" i="0" dirty="0">
                <a:effectLst/>
                <a:latin typeface="Georgia" panose="02040502050405020303" pitchFamily="18" charset="0"/>
              </a:rPr>
              <a:t>Multiple dates to choose from throughout September 2025</a:t>
            </a:r>
            <a:endParaRPr lang="en-GB" sz="2800" dirty="0"/>
          </a:p>
        </p:txBody>
      </p:sp>
      <p:sp>
        <p:nvSpPr>
          <p:cNvPr id="7" name="TextBox 6">
            <a:extLst>
              <a:ext uri="{FF2B5EF4-FFF2-40B4-BE49-F238E27FC236}">
                <a16:creationId xmlns:a16="http://schemas.microsoft.com/office/drawing/2014/main" id="{B819A52B-2D3D-23B3-7CDA-3E63BF0181B1}"/>
              </a:ext>
            </a:extLst>
          </p:cNvPr>
          <p:cNvSpPr txBox="1"/>
          <p:nvPr/>
        </p:nvSpPr>
        <p:spPr>
          <a:xfrm>
            <a:off x="6747698" y="2462065"/>
            <a:ext cx="12197442" cy="1015663"/>
          </a:xfrm>
          <a:prstGeom prst="rect">
            <a:avLst/>
          </a:prstGeom>
          <a:noFill/>
        </p:spPr>
        <p:txBody>
          <a:bodyPr wrap="square">
            <a:spAutoFit/>
          </a:bodyPr>
          <a:lstStyle/>
          <a:p>
            <a:r>
              <a:rPr lang="en-GB" sz="6000" dirty="0" err="1">
                <a:hlinkClick r:id="rId3"/>
              </a:rPr>
              <a:t>KoothKlass</a:t>
            </a:r>
            <a:endParaRPr lang="en-GB" sz="6000" dirty="0"/>
          </a:p>
        </p:txBody>
      </p:sp>
      <p:pic>
        <p:nvPicPr>
          <p:cNvPr id="8" name="Picture 2" descr="Free Resources">
            <a:extLst>
              <a:ext uri="{FF2B5EF4-FFF2-40B4-BE49-F238E27FC236}">
                <a16:creationId xmlns:a16="http://schemas.microsoft.com/office/drawing/2014/main" id="{D14A89A2-4676-D185-DFF1-D8659A960F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6609" y="9194730"/>
            <a:ext cx="7008983" cy="373205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1671A2A-02A0-6D74-B34C-7C214A90AA9B}"/>
              </a:ext>
            </a:extLst>
          </p:cNvPr>
          <p:cNvSpPr txBox="1"/>
          <p:nvPr/>
        </p:nvSpPr>
        <p:spPr>
          <a:xfrm>
            <a:off x="1142831" y="7636043"/>
            <a:ext cx="10156540" cy="954107"/>
          </a:xfrm>
          <a:prstGeom prst="rect">
            <a:avLst/>
          </a:prstGeom>
          <a:noFill/>
        </p:spPr>
        <p:txBody>
          <a:bodyPr wrap="square" rtlCol="0">
            <a:spAutoFit/>
          </a:bodyPr>
          <a:lstStyle/>
          <a:p>
            <a:r>
              <a:rPr lang="en-GB" sz="2800" dirty="0"/>
              <a:t>It describes this as 45 minutes here, but if you click on it, it says 30 minutes. </a:t>
            </a:r>
          </a:p>
        </p:txBody>
      </p:sp>
      <p:pic>
        <p:nvPicPr>
          <p:cNvPr id="4" name="Picture 3">
            <a:extLst>
              <a:ext uri="{FF2B5EF4-FFF2-40B4-BE49-F238E27FC236}">
                <a16:creationId xmlns:a16="http://schemas.microsoft.com/office/drawing/2014/main" id="{55408A6A-DD6A-9072-4ACF-A5B6CFF5D32B}"/>
              </a:ext>
            </a:extLst>
          </p:cNvPr>
          <p:cNvPicPr>
            <a:picLocks noChangeAspect="1"/>
          </p:cNvPicPr>
          <p:nvPr/>
        </p:nvPicPr>
        <p:blipFill>
          <a:blip r:embed="rId5"/>
          <a:srcRect r="52487" b="9169"/>
          <a:stretch>
            <a:fillRect/>
          </a:stretch>
        </p:blipFill>
        <p:spPr>
          <a:xfrm>
            <a:off x="13924182" y="615406"/>
            <a:ext cx="5341541" cy="5886288"/>
          </a:xfrm>
          <a:prstGeom prst="rect">
            <a:avLst/>
          </a:prstGeom>
        </p:spPr>
      </p:pic>
      <p:sp>
        <p:nvSpPr>
          <p:cNvPr id="10" name="TextBox 9">
            <a:extLst>
              <a:ext uri="{FF2B5EF4-FFF2-40B4-BE49-F238E27FC236}">
                <a16:creationId xmlns:a16="http://schemas.microsoft.com/office/drawing/2014/main" id="{F27617CE-6EB3-12F5-E332-08A5E152D74E}"/>
              </a:ext>
            </a:extLst>
          </p:cNvPr>
          <p:cNvSpPr txBox="1"/>
          <p:nvPr/>
        </p:nvSpPr>
        <p:spPr>
          <a:xfrm>
            <a:off x="19586306" y="615406"/>
            <a:ext cx="4402675" cy="2862322"/>
          </a:xfrm>
          <a:prstGeom prst="rect">
            <a:avLst/>
          </a:prstGeom>
          <a:noFill/>
        </p:spPr>
        <p:txBody>
          <a:bodyPr wrap="square">
            <a:spAutoFit/>
          </a:bodyPr>
          <a:lstStyle/>
          <a:p>
            <a:r>
              <a:rPr lang="en-GB" sz="3600" dirty="0">
                <a:hlinkClick r:id="rId6"/>
              </a:rPr>
              <a:t>Emotionally based school non- attendance and the role of digital mental health support</a:t>
            </a:r>
            <a:endParaRPr lang="en-GB" sz="3600" dirty="0"/>
          </a:p>
        </p:txBody>
      </p:sp>
      <p:pic>
        <p:nvPicPr>
          <p:cNvPr id="13" name="Picture 12">
            <a:extLst>
              <a:ext uri="{FF2B5EF4-FFF2-40B4-BE49-F238E27FC236}">
                <a16:creationId xmlns:a16="http://schemas.microsoft.com/office/drawing/2014/main" id="{D09706C0-AF73-EAC1-8B3F-CF7F0C366859}"/>
              </a:ext>
            </a:extLst>
          </p:cNvPr>
          <p:cNvPicPr>
            <a:picLocks noChangeAspect="1"/>
          </p:cNvPicPr>
          <p:nvPr/>
        </p:nvPicPr>
        <p:blipFill>
          <a:blip r:embed="rId5"/>
          <a:srcRect l="51944" t="14730" r="2974" b="6811"/>
          <a:stretch>
            <a:fillRect/>
          </a:stretch>
        </p:blipFill>
        <p:spPr>
          <a:xfrm>
            <a:off x="13924183" y="7214307"/>
            <a:ext cx="5341540" cy="5358714"/>
          </a:xfrm>
          <a:prstGeom prst="rect">
            <a:avLst/>
          </a:prstGeom>
        </p:spPr>
      </p:pic>
      <p:sp>
        <p:nvSpPr>
          <p:cNvPr id="15" name="TextBox 14">
            <a:extLst>
              <a:ext uri="{FF2B5EF4-FFF2-40B4-BE49-F238E27FC236}">
                <a16:creationId xmlns:a16="http://schemas.microsoft.com/office/drawing/2014/main" id="{96F663F8-801E-FA8B-62B1-C646B7DAC4A5}"/>
              </a:ext>
            </a:extLst>
          </p:cNvPr>
          <p:cNvSpPr txBox="1"/>
          <p:nvPr/>
        </p:nvSpPr>
        <p:spPr>
          <a:xfrm>
            <a:off x="19696270" y="8572849"/>
            <a:ext cx="3939068" cy="2554545"/>
          </a:xfrm>
          <a:prstGeom prst="rect">
            <a:avLst/>
          </a:prstGeom>
          <a:noFill/>
        </p:spPr>
        <p:txBody>
          <a:bodyPr wrap="square">
            <a:spAutoFit/>
          </a:bodyPr>
          <a:lstStyle/>
          <a:p>
            <a:r>
              <a:rPr lang="en-GB" sz="4000" dirty="0">
                <a:hlinkClick r:id="rId7"/>
              </a:rPr>
              <a:t>Suicide prevention and awareness for professionals</a:t>
            </a:r>
            <a:endParaRPr lang="en-GB" sz="4000" dirty="0"/>
          </a:p>
        </p:txBody>
      </p:sp>
    </p:spTree>
    <p:extLst>
      <p:ext uri="{BB962C8B-B14F-4D97-AF65-F5344CB8AC3E}">
        <p14:creationId xmlns:p14="http://schemas.microsoft.com/office/powerpoint/2010/main" val="16381550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CE927-158F-8A6A-3FB7-306CA553E60A}"/>
              </a:ext>
            </a:extLst>
          </p:cNvPr>
          <p:cNvSpPr>
            <a:spLocks noGrp="1"/>
          </p:cNvSpPr>
          <p:nvPr>
            <p:ph type="ctrTitle"/>
          </p:nvPr>
        </p:nvSpPr>
        <p:spPr>
          <a:xfrm>
            <a:off x="728549" y="1632858"/>
            <a:ext cx="22925313" cy="1110342"/>
          </a:xfrm>
          <a:solidFill>
            <a:srgbClr val="FFFFF3"/>
          </a:solidFill>
        </p:spPr>
        <p:txBody>
          <a:bodyPr/>
          <a:lstStyle/>
          <a:p>
            <a:r>
              <a:rPr lang="en-GB" sz="8000" dirty="0"/>
              <a:t>Protective Security and Preparedness (Martyn’s Law)</a:t>
            </a:r>
          </a:p>
        </p:txBody>
      </p:sp>
      <p:sp>
        <p:nvSpPr>
          <p:cNvPr id="3" name="Subtitle 2">
            <a:extLst>
              <a:ext uri="{FF2B5EF4-FFF2-40B4-BE49-F238E27FC236}">
                <a16:creationId xmlns:a16="http://schemas.microsoft.com/office/drawing/2014/main" id="{92569AEF-C90E-7333-3924-F7785DB0DDB5}"/>
              </a:ext>
            </a:extLst>
          </p:cNvPr>
          <p:cNvSpPr>
            <a:spLocks noGrp="1"/>
          </p:cNvSpPr>
          <p:nvPr>
            <p:ph type="subTitle" idx="1"/>
          </p:nvPr>
        </p:nvSpPr>
        <p:spPr>
          <a:xfrm>
            <a:off x="816428" y="3102428"/>
            <a:ext cx="22925314" cy="9633857"/>
          </a:xfrm>
        </p:spPr>
        <p:txBody>
          <a:bodyPr/>
          <a:lstStyle/>
          <a:p>
            <a:pPr marL="571500" indent="-571500" algn="l">
              <a:buFont typeface="Arial" panose="020B0604020202020204" pitchFamily="34" charset="0"/>
              <a:buChar char="•"/>
            </a:pPr>
            <a:r>
              <a:rPr lang="en-GB" sz="3600" dirty="0">
                <a:solidFill>
                  <a:schemeClr val="tx1"/>
                </a:solidFill>
              </a:rPr>
              <a:t>There will be a tiered approach to the statutory requirements. </a:t>
            </a:r>
            <a:r>
              <a:rPr lang="en-GB" sz="3600" u="sng" dirty="0">
                <a:solidFill>
                  <a:schemeClr val="tx1"/>
                </a:solidFill>
              </a:rPr>
              <a:t>Standard tier: </a:t>
            </a:r>
            <a:r>
              <a:rPr lang="en-GB" sz="3600" dirty="0">
                <a:solidFill>
                  <a:schemeClr val="tx1"/>
                </a:solidFill>
              </a:rPr>
              <a:t>for premises with 200-799 people (including all adults, visitors etc) and </a:t>
            </a:r>
            <a:r>
              <a:rPr lang="en-GB" sz="3600" u="sng" dirty="0">
                <a:solidFill>
                  <a:schemeClr val="tx1"/>
                </a:solidFill>
              </a:rPr>
              <a:t>Enhanced Tier </a:t>
            </a:r>
            <a:r>
              <a:rPr lang="en-GB" sz="3600" dirty="0">
                <a:solidFill>
                  <a:schemeClr val="tx1"/>
                </a:solidFill>
              </a:rPr>
              <a:t>for premises of 800+ people. </a:t>
            </a:r>
          </a:p>
          <a:p>
            <a:pPr marL="571500" indent="-571500" algn="l">
              <a:buFont typeface="Arial" panose="020B0604020202020204" pitchFamily="34" charset="0"/>
              <a:buChar char="•"/>
            </a:pPr>
            <a:r>
              <a:rPr lang="en-GB" sz="3600" dirty="0">
                <a:solidFill>
                  <a:schemeClr val="tx1"/>
                </a:solidFill>
              </a:rPr>
              <a:t>HOWEVER, all Early Years, Primary, Secondary and Further Education settings (of 200+ people) will be regarded as </a:t>
            </a:r>
            <a:r>
              <a:rPr lang="en-GB" sz="3600" u="sng" dirty="0">
                <a:solidFill>
                  <a:schemeClr val="tx1"/>
                </a:solidFill>
              </a:rPr>
              <a:t>STANDARD TIER </a:t>
            </a:r>
            <a:r>
              <a:rPr lang="en-GB" sz="3600" dirty="0">
                <a:solidFill>
                  <a:schemeClr val="tx1"/>
                </a:solidFill>
              </a:rPr>
              <a:t>as these premises are generally </a:t>
            </a:r>
            <a:r>
              <a:rPr lang="en-GB" sz="3600" u="sng" dirty="0">
                <a:solidFill>
                  <a:schemeClr val="tx1"/>
                </a:solidFill>
              </a:rPr>
              <a:t>not </a:t>
            </a:r>
            <a:r>
              <a:rPr lang="en-GB" sz="3600" dirty="0">
                <a:solidFill>
                  <a:schemeClr val="tx1"/>
                </a:solidFill>
              </a:rPr>
              <a:t>open to the public. </a:t>
            </a:r>
          </a:p>
          <a:p>
            <a:pPr marL="571500" indent="-571500" algn="l">
              <a:buFont typeface="Arial" panose="020B0604020202020204" pitchFamily="34" charset="0"/>
              <a:buChar char="•"/>
            </a:pPr>
            <a:r>
              <a:rPr lang="en-GB" sz="3600" dirty="0">
                <a:solidFill>
                  <a:schemeClr val="tx1"/>
                </a:solidFill>
              </a:rPr>
              <a:t>If you are premises with </a:t>
            </a:r>
            <a:r>
              <a:rPr lang="en-GB" sz="3600" u="sng" dirty="0">
                <a:solidFill>
                  <a:schemeClr val="tx1"/>
                </a:solidFill>
              </a:rPr>
              <a:t>less than 200, </a:t>
            </a:r>
            <a:r>
              <a:rPr lang="en-GB" sz="3600" dirty="0">
                <a:solidFill>
                  <a:schemeClr val="tx1"/>
                </a:solidFill>
              </a:rPr>
              <a:t>it is recommended that you follow the Standard Tier approach (good practice) – it is not statutory, but the DfE and Home Office recommend having plans in place as there have been attacks on smaller premises. </a:t>
            </a:r>
          </a:p>
          <a:p>
            <a:pPr marL="571500" indent="-571500" algn="l">
              <a:buFont typeface="Arial" panose="020B0604020202020204" pitchFamily="34" charset="0"/>
              <a:buChar char="•"/>
            </a:pPr>
            <a:r>
              <a:rPr lang="en-GB" sz="3600" dirty="0">
                <a:solidFill>
                  <a:schemeClr val="tx1"/>
                </a:solidFill>
              </a:rPr>
              <a:t>Out of school provision: if this takes place </a:t>
            </a:r>
            <a:r>
              <a:rPr lang="en-GB" sz="3600" u="sng" dirty="0">
                <a:solidFill>
                  <a:schemeClr val="tx1"/>
                </a:solidFill>
              </a:rPr>
              <a:t>on </a:t>
            </a:r>
            <a:r>
              <a:rPr lang="en-GB" sz="3600" dirty="0">
                <a:solidFill>
                  <a:schemeClr val="tx1"/>
                </a:solidFill>
              </a:rPr>
              <a:t>school/setting groups, the school or setting has responsibility for it. If it takes place off school/setting groups (e.g. at a community hall/venue) it is the person or group that run the venue who have responsibility. </a:t>
            </a:r>
          </a:p>
          <a:p>
            <a:pPr marL="571500" indent="-571500" algn="l">
              <a:buFont typeface="Arial" panose="020B0604020202020204" pitchFamily="34" charset="0"/>
              <a:buChar char="•"/>
            </a:pPr>
            <a:r>
              <a:rPr lang="en-GB" sz="3600" u="sng" dirty="0">
                <a:solidFill>
                  <a:schemeClr val="tx1"/>
                </a:solidFill>
              </a:rPr>
              <a:t>Responsible person: </a:t>
            </a:r>
            <a:r>
              <a:rPr lang="en-GB" sz="3600" dirty="0">
                <a:solidFill>
                  <a:schemeClr val="tx1"/>
                </a:solidFill>
              </a:rPr>
              <a:t>in the standard tier, schools and settings have to have a ‘responsible person. In Enhanced Tier you have to have a Designated Senior Individual. </a:t>
            </a:r>
          </a:p>
          <a:p>
            <a:pPr marL="571500" indent="-571500" algn="l">
              <a:buFont typeface="Arial" panose="020B0604020202020204" pitchFamily="34" charset="0"/>
              <a:buChar char="•"/>
            </a:pPr>
            <a:r>
              <a:rPr lang="en-GB" sz="3600" dirty="0">
                <a:solidFill>
                  <a:schemeClr val="tx1"/>
                </a:solidFill>
              </a:rPr>
              <a:t>The two year lead in is so that the regulatory body can be established. This will be the Security Industry Authority (SIA) and schools/settings will have to notify the SIA of the public protective procedures that have been put in place. The measures taken will be documented and submitted to the SIA. </a:t>
            </a:r>
          </a:p>
          <a:p>
            <a:pPr marL="571500" indent="-571500" algn="l">
              <a:buFont typeface="Arial" panose="020B0604020202020204" pitchFamily="34" charset="0"/>
              <a:buChar char="•"/>
            </a:pPr>
            <a:endParaRPr lang="en-GB" sz="3600" dirty="0">
              <a:solidFill>
                <a:schemeClr val="tx1"/>
              </a:solidFill>
            </a:endParaRPr>
          </a:p>
        </p:txBody>
      </p:sp>
    </p:spTree>
    <p:extLst>
      <p:ext uri="{BB962C8B-B14F-4D97-AF65-F5344CB8AC3E}">
        <p14:creationId xmlns:p14="http://schemas.microsoft.com/office/powerpoint/2010/main" val="15244601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CE3EE-A935-9D0B-15FF-CD388E91D7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51188D-F616-160E-2713-C0CAD8280684}"/>
              </a:ext>
            </a:extLst>
          </p:cNvPr>
          <p:cNvSpPr>
            <a:spLocks noGrp="1"/>
          </p:cNvSpPr>
          <p:nvPr>
            <p:ph type="ctrTitle"/>
          </p:nvPr>
        </p:nvSpPr>
        <p:spPr>
          <a:xfrm>
            <a:off x="728549" y="-686895"/>
            <a:ext cx="22925313" cy="1608817"/>
          </a:xfrm>
        </p:spPr>
        <p:txBody>
          <a:bodyPr/>
          <a:lstStyle/>
          <a:p>
            <a:r>
              <a:rPr lang="en-GB" sz="5400" dirty="0"/>
              <a:t>Protective Security and Preparedness (Martyn’s Law) - continued</a:t>
            </a:r>
          </a:p>
        </p:txBody>
      </p:sp>
      <p:sp>
        <p:nvSpPr>
          <p:cNvPr id="3" name="Subtitle 2">
            <a:extLst>
              <a:ext uri="{FF2B5EF4-FFF2-40B4-BE49-F238E27FC236}">
                <a16:creationId xmlns:a16="http://schemas.microsoft.com/office/drawing/2014/main" id="{DB28D180-8E9D-91B6-5FA1-FADB55FE48F3}"/>
              </a:ext>
            </a:extLst>
          </p:cNvPr>
          <p:cNvSpPr>
            <a:spLocks noGrp="1"/>
          </p:cNvSpPr>
          <p:nvPr>
            <p:ph type="subTitle" idx="1"/>
          </p:nvPr>
        </p:nvSpPr>
        <p:spPr>
          <a:xfrm>
            <a:off x="359229" y="1240971"/>
            <a:ext cx="23382514" cy="10744199"/>
          </a:xfrm>
        </p:spPr>
        <p:txBody>
          <a:bodyPr/>
          <a:lstStyle/>
          <a:p>
            <a:pPr algn="l"/>
            <a:r>
              <a:rPr lang="en-GB" sz="3600" b="1" u="sng" dirty="0">
                <a:solidFill>
                  <a:schemeClr val="tx1"/>
                </a:solidFill>
              </a:rPr>
              <a:t>Procedures to be put in place  what you will need to do:</a:t>
            </a:r>
          </a:p>
          <a:p>
            <a:pPr marL="571500" indent="-571500" algn="l">
              <a:buFont typeface="Arial" panose="020B0604020202020204" pitchFamily="34" charset="0"/>
              <a:buChar char="•"/>
            </a:pPr>
            <a:r>
              <a:rPr lang="en-GB" sz="3200" dirty="0">
                <a:solidFill>
                  <a:schemeClr val="tx1"/>
                </a:solidFill>
              </a:rPr>
              <a:t>Simple, not costly procedures. For example – locking doors, closing blinds, practising lock down processes – much like lockdown processes that many settings already have, but this is not currently statutory – it will be under this law. </a:t>
            </a:r>
          </a:p>
          <a:p>
            <a:pPr marL="571500" indent="-571500" algn="l">
              <a:buFont typeface="Arial" panose="020B0604020202020204" pitchFamily="34" charset="0"/>
              <a:buChar char="•"/>
            </a:pPr>
            <a:r>
              <a:rPr lang="en-GB" sz="3200" dirty="0">
                <a:solidFill>
                  <a:schemeClr val="tx1"/>
                </a:solidFill>
              </a:rPr>
              <a:t>Procedures should include plans for evacuation, invacuation (bringing people in), lockdown (keeping attackers out) and communication (how will you communicate with emergency services, parents, staff, pupils/students, visitors etc). This may all be on one plan – as this covers the different ‘tactical’ responses the school/setting has. </a:t>
            </a:r>
          </a:p>
          <a:p>
            <a:pPr marL="571500" indent="-571500" algn="l">
              <a:buFont typeface="Arial" panose="020B0604020202020204" pitchFamily="34" charset="0"/>
              <a:buChar char="•"/>
            </a:pPr>
            <a:r>
              <a:rPr lang="en-GB" sz="3200" dirty="0">
                <a:solidFill>
                  <a:schemeClr val="tx1"/>
                </a:solidFill>
              </a:rPr>
              <a:t>Practice the drills around evacuation, invacuation, lockdowns, and communication. Rehearse how you will actually respond in a crisis. Socialise your plan through internal comms and training. Practice how you communicate externally and internally. Ensure you understand how to work with emergency services. Be aware of community ‘threats’ (e.g. you may have a factory locally producing chemicals…this falls under your risk assessment). </a:t>
            </a:r>
          </a:p>
          <a:p>
            <a:pPr marL="571500" indent="-571500" algn="l">
              <a:buFont typeface="Arial" panose="020B0604020202020204" pitchFamily="34" charset="0"/>
              <a:buChar char="•"/>
            </a:pPr>
            <a:r>
              <a:rPr lang="en-GB" sz="3200" dirty="0">
                <a:solidFill>
                  <a:schemeClr val="tx1"/>
                </a:solidFill>
              </a:rPr>
              <a:t>Develop your policies and procedures around this. </a:t>
            </a:r>
          </a:p>
          <a:p>
            <a:pPr algn="l"/>
            <a:r>
              <a:rPr lang="en-GB" sz="3200" b="1" u="sng" dirty="0">
                <a:solidFill>
                  <a:schemeClr val="tx1"/>
                </a:solidFill>
              </a:rPr>
              <a:t>Key things to do and not do: </a:t>
            </a:r>
          </a:p>
          <a:p>
            <a:pPr marL="457200" indent="-457200" algn="l">
              <a:buFont typeface="Arial" panose="020B0604020202020204" pitchFamily="34" charset="0"/>
              <a:buChar char="•"/>
            </a:pPr>
            <a:r>
              <a:rPr lang="en-GB" sz="3200" dirty="0">
                <a:solidFill>
                  <a:schemeClr val="tx1"/>
                </a:solidFill>
              </a:rPr>
              <a:t>DO NOT EMPLOY ANYONE TO DO A PREPARDNESS PLAN FOR/WITH YOU – THERE ARE COMPANIES OFFEREING THIS! The DfE and Home Office will release further guidance, but at the moment this is </a:t>
            </a:r>
            <a:r>
              <a:rPr lang="en-GB" sz="3200" u="sng" dirty="0">
                <a:solidFill>
                  <a:schemeClr val="tx1"/>
                </a:solidFill>
              </a:rPr>
              <a:t>not written</a:t>
            </a:r>
            <a:r>
              <a:rPr lang="en-GB" sz="3200" dirty="0">
                <a:solidFill>
                  <a:schemeClr val="tx1"/>
                </a:solidFill>
              </a:rPr>
              <a:t>. So any companies that are claiming to offer this can’t! </a:t>
            </a:r>
          </a:p>
        </p:txBody>
      </p:sp>
      <p:sp>
        <p:nvSpPr>
          <p:cNvPr id="5" name="TextBox 4">
            <a:extLst>
              <a:ext uri="{FF2B5EF4-FFF2-40B4-BE49-F238E27FC236}">
                <a16:creationId xmlns:a16="http://schemas.microsoft.com/office/drawing/2014/main" id="{EB2AAEDF-2EA7-7218-E1AF-584233DA686E}"/>
              </a:ext>
            </a:extLst>
          </p:cNvPr>
          <p:cNvSpPr txBox="1"/>
          <p:nvPr/>
        </p:nvSpPr>
        <p:spPr>
          <a:xfrm>
            <a:off x="359227" y="9690944"/>
            <a:ext cx="24023186" cy="4832092"/>
          </a:xfrm>
          <a:prstGeom prst="rect">
            <a:avLst/>
          </a:prstGeom>
          <a:noFill/>
        </p:spPr>
        <p:txBody>
          <a:bodyPr wrap="square">
            <a:spAutoFit/>
          </a:bodyPr>
          <a:lstStyle/>
          <a:p>
            <a:r>
              <a:rPr lang="en-GB" sz="2800" dirty="0">
                <a:hlinkClick r:id="rId3"/>
              </a:rPr>
              <a:t>Watch: new Martyn’s Law explainer video | ProtectUK</a:t>
            </a:r>
            <a:r>
              <a:rPr lang="en-GB" sz="2800" dirty="0"/>
              <a:t> – you can watch a short video on Martyn’s Law here</a:t>
            </a:r>
          </a:p>
          <a:p>
            <a:r>
              <a:rPr lang="en-GB" sz="2800" dirty="0">
                <a:hlinkClick r:id="rId4"/>
              </a:rPr>
              <a:t>ProtectUK | Home</a:t>
            </a:r>
            <a:r>
              <a:rPr lang="en-GB" sz="2800" dirty="0"/>
              <a:t> – advice from the police about counter-terrorism and actions to take. Through this link, you can find guidance for you, risk assessments, E-Learning links. You can register with them to get access to all. </a:t>
            </a:r>
          </a:p>
          <a:p>
            <a:r>
              <a:rPr lang="en-GB" sz="2800" dirty="0">
                <a:hlinkClick r:id="rId5"/>
              </a:rPr>
              <a:t>Protective security and preparedness for education settings - GOV.UK</a:t>
            </a:r>
            <a:r>
              <a:rPr lang="en-GB" sz="2800" dirty="0"/>
              <a:t> – has editable template/checklist (similar to critical recovery plan). </a:t>
            </a:r>
          </a:p>
          <a:p>
            <a:r>
              <a:rPr lang="en-GB" sz="2800" dirty="0">
                <a:hlinkClick r:id="rId6"/>
              </a:rPr>
              <a:t>Act for Youth: RUN HIDE TELL | ProtectUK</a:t>
            </a:r>
            <a:r>
              <a:rPr lang="en-GB" sz="2800" dirty="0"/>
              <a:t> – through Protect UK, these are teaching resources for 11-16 year olds. </a:t>
            </a:r>
          </a:p>
          <a:p>
            <a:r>
              <a:rPr lang="en-GB" sz="2800" dirty="0">
                <a:hlinkClick r:id="rId7"/>
              </a:rPr>
              <a:t>Search | Public Website | NPSA</a:t>
            </a:r>
            <a:r>
              <a:rPr lang="en-GB" sz="2800" dirty="0"/>
              <a:t>– promote vigilance with communication campaigns. There is a specific one for schools/settings (top document – gives you a PDF). </a:t>
            </a:r>
          </a:p>
          <a:p>
            <a:r>
              <a:rPr lang="en-GB" sz="2800" dirty="0">
                <a:hlinkClick r:id="rId8"/>
              </a:rPr>
              <a:t>Martyn’s Law Factsheet – Home Office in the media</a:t>
            </a:r>
            <a:endParaRPr lang="en-GB" sz="2800" dirty="0"/>
          </a:p>
          <a:p>
            <a:endParaRPr lang="en-GB" sz="2800" dirty="0"/>
          </a:p>
          <a:p>
            <a:r>
              <a:rPr lang="en-GB" sz="2800" dirty="0"/>
              <a:t>.</a:t>
            </a:r>
          </a:p>
          <a:p>
            <a:r>
              <a:rPr lang="en-GB" sz="2800" dirty="0"/>
              <a:t> </a:t>
            </a:r>
          </a:p>
        </p:txBody>
      </p:sp>
    </p:spTree>
    <p:extLst>
      <p:ext uri="{BB962C8B-B14F-4D97-AF65-F5344CB8AC3E}">
        <p14:creationId xmlns:p14="http://schemas.microsoft.com/office/powerpoint/2010/main" val="3464224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1AE1-B5C0-68A4-3735-0F0E902F2158}"/>
              </a:ext>
            </a:extLst>
          </p:cNvPr>
          <p:cNvSpPr>
            <a:spLocks noGrp="1"/>
          </p:cNvSpPr>
          <p:nvPr>
            <p:ph type="ctrTitle"/>
          </p:nvPr>
        </p:nvSpPr>
        <p:spPr>
          <a:xfrm>
            <a:off x="3047801" y="256720"/>
            <a:ext cx="18286810" cy="1772103"/>
          </a:xfrm>
        </p:spPr>
        <p:txBody>
          <a:bodyPr/>
          <a:lstStyle/>
          <a:p>
            <a:r>
              <a:rPr lang="en-GB" dirty="0"/>
              <a:t>PLAB Survey</a:t>
            </a:r>
          </a:p>
        </p:txBody>
      </p:sp>
      <p:sp>
        <p:nvSpPr>
          <p:cNvPr id="3" name="Subtitle 2">
            <a:extLst>
              <a:ext uri="{FF2B5EF4-FFF2-40B4-BE49-F238E27FC236}">
                <a16:creationId xmlns:a16="http://schemas.microsoft.com/office/drawing/2014/main" id="{B87DB740-A770-67DC-F535-39166D2F7FC1}"/>
              </a:ext>
            </a:extLst>
          </p:cNvPr>
          <p:cNvSpPr>
            <a:spLocks noGrp="1"/>
          </p:cNvSpPr>
          <p:nvPr>
            <p:ph type="subTitle" idx="1"/>
          </p:nvPr>
        </p:nvSpPr>
        <p:spPr>
          <a:xfrm>
            <a:off x="467887" y="2028823"/>
            <a:ext cx="22065542" cy="8601980"/>
          </a:xfrm>
        </p:spPr>
        <p:txBody>
          <a:bodyPr/>
          <a:lstStyle/>
          <a:p>
            <a:r>
              <a:rPr lang="en-GB" dirty="0"/>
              <a:t>The PLAB Survey will be coming out in September.  </a:t>
            </a:r>
          </a:p>
        </p:txBody>
      </p:sp>
      <p:pic>
        <p:nvPicPr>
          <p:cNvPr id="5" name="Picture 4">
            <a:extLst>
              <a:ext uri="{FF2B5EF4-FFF2-40B4-BE49-F238E27FC236}">
                <a16:creationId xmlns:a16="http://schemas.microsoft.com/office/drawing/2014/main" id="{E64E6AC7-412D-8BB7-507D-576049553852}"/>
              </a:ext>
            </a:extLst>
          </p:cNvPr>
          <p:cNvPicPr>
            <a:picLocks noChangeAspect="1"/>
          </p:cNvPicPr>
          <p:nvPr/>
        </p:nvPicPr>
        <p:blipFill>
          <a:blip r:embed="rId3"/>
          <a:stretch>
            <a:fillRect/>
          </a:stretch>
        </p:blipFill>
        <p:spPr>
          <a:xfrm>
            <a:off x="5333734" y="2765403"/>
            <a:ext cx="13923360" cy="6413089"/>
          </a:xfrm>
          <a:prstGeom prst="rect">
            <a:avLst/>
          </a:prstGeom>
        </p:spPr>
      </p:pic>
      <p:sp>
        <p:nvSpPr>
          <p:cNvPr id="6" name="TextBox 5">
            <a:extLst>
              <a:ext uri="{FF2B5EF4-FFF2-40B4-BE49-F238E27FC236}">
                <a16:creationId xmlns:a16="http://schemas.microsoft.com/office/drawing/2014/main" id="{FDECBD76-AEC4-757D-7CD0-0C5FABB3AE0E}"/>
              </a:ext>
            </a:extLst>
          </p:cNvPr>
          <p:cNvSpPr txBox="1"/>
          <p:nvPr/>
        </p:nvSpPr>
        <p:spPr>
          <a:xfrm>
            <a:off x="881743" y="10064544"/>
            <a:ext cx="22718685" cy="2554545"/>
          </a:xfrm>
          <a:prstGeom prst="rect">
            <a:avLst/>
          </a:prstGeom>
          <a:solidFill>
            <a:srgbClr val="FFFFF3"/>
          </a:solidFill>
          <a:ln>
            <a:solidFill>
              <a:schemeClr val="tx2"/>
            </a:solidFill>
          </a:ln>
        </p:spPr>
        <p:txBody>
          <a:bodyPr wrap="square" rtlCol="0">
            <a:spAutoFit/>
          </a:bodyPr>
          <a:lstStyle/>
          <a:p>
            <a:r>
              <a:rPr lang="en-GB" sz="4000" dirty="0"/>
              <a:t>As we move into the new academic year, it may be worth reviewing your CPOMs categories and aligning those related to prejudicial language and behaviour in line with the PLAB survey ‘types’ of behaviour – given the emphasis on the Prevent agenda, misogyny and so on, it is advisable to collect this data and use it to inform school response to the PSHE/RSHE curriculum. </a:t>
            </a:r>
          </a:p>
        </p:txBody>
      </p:sp>
    </p:spTree>
    <p:extLst>
      <p:ext uri="{BB962C8B-B14F-4D97-AF65-F5344CB8AC3E}">
        <p14:creationId xmlns:p14="http://schemas.microsoft.com/office/powerpoint/2010/main" val="34352944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F20FB-E9B4-4C93-FB5E-2BCC9AEB08B7}"/>
              </a:ext>
            </a:extLst>
          </p:cNvPr>
          <p:cNvSpPr>
            <a:spLocks noGrp="1"/>
          </p:cNvSpPr>
          <p:nvPr>
            <p:ph type="title"/>
          </p:nvPr>
        </p:nvSpPr>
        <p:spPr>
          <a:xfrm>
            <a:off x="653629" y="600172"/>
            <a:ext cx="23075153" cy="668243"/>
          </a:xfrm>
        </p:spPr>
        <p:txBody>
          <a:bodyPr>
            <a:normAutofit fontScale="90000"/>
          </a:bodyPr>
          <a:lstStyle/>
          <a:p>
            <a:r>
              <a:rPr lang="en-GB" sz="6600" dirty="0"/>
              <a:t>New RSHE Guidance (statutory from September 2026)</a:t>
            </a:r>
          </a:p>
        </p:txBody>
      </p:sp>
      <p:pic>
        <p:nvPicPr>
          <p:cNvPr id="5" name="Picture 4">
            <a:extLst>
              <a:ext uri="{FF2B5EF4-FFF2-40B4-BE49-F238E27FC236}">
                <a16:creationId xmlns:a16="http://schemas.microsoft.com/office/drawing/2014/main" id="{E0A38B00-E702-5CE2-2EBC-B53A849A9C2E}"/>
              </a:ext>
            </a:extLst>
          </p:cNvPr>
          <p:cNvPicPr>
            <a:picLocks noChangeAspect="1"/>
          </p:cNvPicPr>
          <p:nvPr/>
        </p:nvPicPr>
        <p:blipFill>
          <a:blip r:embed="rId3"/>
          <a:stretch>
            <a:fillRect/>
          </a:stretch>
        </p:blipFill>
        <p:spPr>
          <a:xfrm rot="20923541">
            <a:off x="1431483" y="2537408"/>
            <a:ext cx="6928319" cy="8641184"/>
          </a:xfrm>
          <a:prstGeom prst="rect">
            <a:avLst/>
          </a:prstGeom>
          <a:noFill/>
          <a:ln>
            <a:solidFill>
              <a:srgbClr val="0088CE"/>
            </a:solidFill>
          </a:ln>
        </p:spPr>
      </p:pic>
      <p:sp>
        <p:nvSpPr>
          <p:cNvPr id="6" name="TextBox 5">
            <a:extLst>
              <a:ext uri="{FF2B5EF4-FFF2-40B4-BE49-F238E27FC236}">
                <a16:creationId xmlns:a16="http://schemas.microsoft.com/office/drawing/2014/main" id="{D416D87A-943D-D074-700C-DF28BB4B05AC}"/>
              </a:ext>
            </a:extLst>
          </p:cNvPr>
          <p:cNvSpPr txBox="1"/>
          <p:nvPr/>
        </p:nvSpPr>
        <p:spPr>
          <a:xfrm>
            <a:off x="9896244" y="2224757"/>
            <a:ext cx="13832538" cy="10248960"/>
          </a:xfrm>
          <a:prstGeom prst="rect">
            <a:avLst/>
          </a:prstGeom>
          <a:noFill/>
        </p:spPr>
        <p:txBody>
          <a:bodyPr wrap="square" rtlCol="0">
            <a:spAutoFit/>
          </a:bodyPr>
          <a:lstStyle/>
          <a:p>
            <a:r>
              <a:rPr lang="en-GB" sz="4800" b="1" dirty="0"/>
              <a:t>Key Changes in the 2025 RSHE Guidance:</a:t>
            </a:r>
          </a:p>
          <a:p>
            <a:pPr marL="571500" indent="-571500">
              <a:buFont typeface="Arial" panose="020B0604020202020204" pitchFamily="34" charset="0"/>
              <a:buChar char="•"/>
            </a:pPr>
            <a:r>
              <a:rPr lang="en-GB" sz="4000" dirty="0"/>
              <a:t>Enhanced Online Safety</a:t>
            </a:r>
          </a:p>
          <a:p>
            <a:pPr marL="342900" indent="-342900" fontAlgn="ctr">
              <a:buFont typeface="Arial" panose="020B0604020202020204" pitchFamily="34" charset="0"/>
              <a:buChar char="•"/>
            </a:pPr>
            <a:endParaRPr lang="en-GB" sz="2400" dirty="0"/>
          </a:p>
          <a:p>
            <a:pPr marL="571500" indent="-571500">
              <a:buFont typeface="Arial" panose="020B0604020202020204" pitchFamily="34" charset="0"/>
              <a:buChar char="•"/>
            </a:pPr>
            <a:r>
              <a:rPr lang="en-GB" sz="4000" dirty="0"/>
              <a:t>Suicide Prevention</a:t>
            </a:r>
          </a:p>
          <a:p>
            <a:pPr marL="342900" indent="-342900">
              <a:buFont typeface="Arial" panose="020B0604020202020204" pitchFamily="34" charset="0"/>
              <a:buChar char="•"/>
            </a:pPr>
            <a:endParaRPr lang="en-GB" sz="2400" dirty="0"/>
          </a:p>
          <a:p>
            <a:pPr marL="571500" indent="-571500">
              <a:buFont typeface="Arial" panose="020B0604020202020204" pitchFamily="34" charset="0"/>
              <a:buChar char="•"/>
            </a:pPr>
            <a:r>
              <a:rPr lang="en-GB" sz="4000" dirty="0"/>
              <a:t>Respectful Relationships</a:t>
            </a:r>
          </a:p>
          <a:p>
            <a:pPr marL="342900" indent="-342900">
              <a:buFont typeface="Arial" panose="020B0604020202020204" pitchFamily="34" charset="0"/>
              <a:buChar char="•"/>
            </a:pPr>
            <a:endParaRPr lang="en-GB" sz="2400" dirty="0"/>
          </a:p>
          <a:p>
            <a:pPr marL="571500" indent="-571500">
              <a:buFont typeface="Arial" panose="020B0604020202020204" pitchFamily="34" charset="0"/>
              <a:buChar char="•"/>
            </a:pPr>
            <a:r>
              <a:rPr lang="en-GB" sz="4000" dirty="0"/>
              <a:t>Parental Involvement</a:t>
            </a:r>
          </a:p>
          <a:p>
            <a:pPr marL="342900" indent="-342900">
              <a:buFont typeface="Arial" panose="020B0604020202020204" pitchFamily="34" charset="0"/>
              <a:buChar char="•"/>
            </a:pPr>
            <a:endParaRPr lang="en-GB" sz="2400" dirty="0"/>
          </a:p>
          <a:p>
            <a:pPr marL="571500" indent="-571500">
              <a:buFont typeface="Arial" panose="020B0604020202020204" pitchFamily="34" charset="0"/>
              <a:buChar char="•"/>
            </a:pPr>
            <a:r>
              <a:rPr lang="en-GB" sz="4000" dirty="0"/>
              <a:t>Age-Appropriateness</a:t>
            </a:r>
          </a:p>
          <a:p>
            <a:pPr marL="342900" indent="-342900">
              <a:buFont typeface="Arial" panose="020B0604020202020204" pitchFamily="34" charset="0"/>
              <a:buChar char="•"/>
            </a:pPr>
            <a:endParaRPr lang="en-GB" sz="2400" dirty="0"/>
          </a:p>
          <a:p>
            <a:pPr marL="571500" indent="-571500">
              <a:buFont typeface="Arial" panose="020B0604020202020204" pitchFamily="34" charset="0"/>
              <a:buChar char="•"/>
            </a:pPr>
            <a:r>
              <a:rPr lang="en-GB" sz="4000" dirty="0"/>
              <a:t>Gender and Sexual Orientation</a:t>
            </a:r>
          </a:p>
          <a:p>
            <a:pPr marL="342900" indent="-342900">
              <a:buFont typeface="Arial" panose="020B0604020202020204" pitchFamily="34" charset="0"/>
              <a:buChar char="•"/>
            </a:pPr>
            <a:endParaRPr lang="en-GB" sz="2400" dirty="0"/>
          </a:p>
          <a:p>
            <a:pPr marL="571500" indent="-571500">
              <a:buFont typeface="Arial" panose="020B0604020202020204" pitchFamily="34" charset="0"/>
              <a:buChar char="•"/>
            </a:pPr>
            <a:r>
              <a:rPr lang="en-GB" sz="4000" dirty="0"/>
              <a:t>Mental Health</a:t>
            </a:r>
          </a:p>
          <a:p>
            <a:pPr marL="342900" indent="-342900">
              <a:buFont typeface="Arial" panose="020B0604020202020204" pitchFamily="34" charset="0"/>
              <a:buChar char="•"/>
            </a:pPr>
            <a:endParaRPr lang="en-GB" sz="2000" dirty="0"/>
          </a:p>
          <a:p>
            <a:pPr marL="571500" indent="-571500">
              <a:buFont typeface="Arial" panose="020B0604020202020204" pitchFamily="34" charset="0"/>
              <a:buChar char="•"/>
            </a:pPr>
            <a:r>
              <a:rPr lang="en-GB" sz="4000" dirty="0"/>
              <a:t>Specific Topic Additions</a:t>
            </a:r>
          </a:p>
          <a:p>
            <a:pPr marL="342900" indent="-342900">
              <a:buFont typeface="Arial" panose="020B0604020202020204" pitchFamily="34" charset="0"/>
              <a:buChar char="•"/>
            </a:pPr>
            <a:endParaRPr lang="en-GB" sz="2000" dirty="0"/>
          </a:p>
          <a:p>
            <a:pPr marL="571500" indent="-571500">
              <a:buFont typeface="Arial" panose="020B0604020202020204" pitchFamily="34" charset="0"/>
              <a:buChar char="•"/>
            </a:pPr>
            <a:r>
              <a:rPr lang="en-GB" sz="4000" dirty="0"/>
              <a:t>Online Gambling and Illegal Activities</a:t>
            </a:r>
          </a:p>
          <a:p>
            <a:pPr marL="457200" indent="-457200">
              <a:buFont typeface="Arial" panose="020B0604020202020204" pitchFamily="34" charset="0"/>
              <a:buChar char="•"/>
            </a:pPr>
            <a:endParaRPr lang="en-GB" sz="2800" dirty="0"/>
          </a:p>
          <a:p>
            <a:pPr marL="571500" indent="-571500">
              <a:buFont typeface="Arial" panose="020B0604020202020204" pitchFamily="34" charset="0"/>
              <a:buChar char="•"/>
            </a:pPr>
            <a:r>
              <a:rPr lang="en-GB" sz="4000" dirty="0"/>
              <a:t>Transparency</a:t>
            </a:r>
            <a:endParaRPr lang="en-GB" sz="4800" dirty="0"/>
          </a:p>
        </p:txBody>
      </p:sp>
      <p:sp>
        <p:nvSpPr>
          <p:cNvPr id="4" name="TextBox 3">
            <a:extLst>
              <a:ext uri="{FF2B5EF4-FFF2-40B4-BE49-F238E27FC236}">
                <a16:creationId xmlns:a16="http://schemas.microsoft.com/office/drawing/2014/main" id="{BD6825A8-A2F3-5086-BBBF-D5DC40016B02}"/>
              </a:ext>
            </a:extLst>
          </p:cNvPr>
          <p:cNvSpPr txBox="1"/>
          <p:nvPr/>
        </p:nvSpPr>
        <p:spPr>
          <a:xfrm>
            <a:off x="383721" y="12447585"/>
            <a:ext cx="12197442" cy="461665"/>
          </a:xfrm>
          <a:prstGeom prst="rect">
            <a:avLst/>
          </a:prstGeom>
          <a:noFill/>
        </p:spPr>
        <p:txBody>
          <a:bodyPr wrap="square">
            <a:spAutoFit/>
          </a:bodyPr>
          <a:lstStyle/>
          <a:p>
            <a:r>
              <a:rPr lang="en-GB" sz="2400" dirty="0">
                <a:hlinkClick r:id="rId4"/>
              </a:rPr>
              <a:t>Relationships and sex education (RSE) and health education - GOV.UK</a:t>
            </a:r>
            <a:endParaRPr lang="en-GB" sz="2400" dirty="0"/>
          </a:p>
        </p:txBody>
      </p:sp>
    </p:spTree>
    <p:extLst>
      <p:ext uri="{BB962C8B-B14F-4D97-AF65-F5344CB8AC3E}">
        <p14:creationId xmlns:p14="http://schemas.microsoft.com/office/powerpoint/2010/main" val="27277241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A03D024-6A16-5FCA-C7BE-DBFFACD12B8B}"/>
              </a:ext>
            </a:extLst>
          </p:cNvPr>
          <p:cNvPicPr>
            <a:picLocks noChangeAspect="1"/>
          </p:cNvPicPr>
          <p:nvPr/>
        </p:nvPicPr>
        <p:blipFill>
          <a:blip r:embed="rId3"/>
          <a:stretch>
            <a:fillRect/>
          </a:stretch>
        </p:blipFill>
        <p:spPr>
          <a:xfrm>
            <a:off x="1828801" y="1554475"/>
            <a:ext cx="14128150" cy="7230849"/>
          </a:xfrm>
          <a:prstGeom prst="rect">
            <a:avLst/>
          </a:prstGeom>
        </p:spPr>
      </p:pic>
      <p:sp>
        <p:nvSpPr>
          <p:cNvPr id="7" name="TextBox 6">
            <a:extLst>
              <a:ext uri="{FF2B5EF4-FFF2-40B4-BE49-F238E27FC236}">
                <a16:creationId xmlns:a16="http://schemas.microsoft.com/office/drawing/2014/main" id="{A3ABA3E6-5B59-2310-726F-9DBA5AC19685}"/>
              </a:ext>
            </a:extLst>
          </p:cNvPr>
          <p:cNvSpPr txBox="1"/>
          <p:nvPr/>
        </p:nvSpPr>
        <p:spPr>
          <a:xfrm>
            <a:off x="2794155" y="9721334"/>
            <a:ext cx="12197442" cy="830997"/>
          </a:xfrm>
          <a:prstGeom prst="rect">
            <a:avLst/>
          </a:prstGeom>
          <a:noFill/>
        </p:spPr>
        <p:txBody>
          <a:bodyPr wrap="square">
            <a:spAutoFit/>
          </a:bodyPr>
          <a:lstStyle/>
          <a:p>
            <a:r>
              <a:rPr lang="en-GB" sz="4800" dirty="0">
                <a:hlinkClick r:id="rId4"/>
              </a:rPr>
              <a:t>DBS ID checking guidelines - GOV.UK</a:t>
            </a:r>
            <a:endParaRPr lang="en-GB" sz="4800" dirty="0"/>
          </a:p>
        </p:txBody>
      </p:sp>
    </p:spTree>
    <p:extLst>
      <p:ext uri="{BB962C8B-B14F-4D97-AF65-F5344CB8AC3E}">
        <p14:creationId xmlns:p14="http://schemas.microsoft.com/office/powerpoint/2010/main" val="3026773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A28291-EA1E-E34D-4C09-1E220E4863A9}"/>
              </a:ext>
            </a:extLst>
          </p:cNvPr>
          <p:cNvPicPr>
            <a:picLocks noChangeAspect="1"/>
          </p:cNvPicPr>
          <p:nvPr/>
        </p:nvPicPr>
        <p:blipFill>
          <a:blip r:embed="rId3"/>
          <a:stretch>
            <a:fillRect/>
          </a:stretch>
        </p:blipFill>
        <p:spPr>
          <a:xfrm>
            <a:off x="6481004" y="865349"/>
            <a:ext cx="13085358" cy="4425108"/>
          </a:xfrm>
          <a:prstGeom prst="rect">
            <a:avLst/>
          </a:prstGeom>
        </p:spPr>
      </p:pic>
      <p:sp>
        <p:nvSpPr>
          <p:cNvPr id="5" name="TextBox 4">
            <a:extLst>
              <a:ext uri="{FF2B5EF4-FFF2-40B4-BE49-F238E27FC236}">
                <a16:creationId xmlns:a16="http://schemas.microsoft.com/office/drawing/2014/main" id="{404BD310-0804-029F-64B4-55139A274FAC}"/>
              </a:ext>
            </a:extLst>
          </p:cNvPr>
          <p:cNvSpPr txBox="1"/>
          <p:nvPr/>
        </p:nvSpPr>
        <p:spPr>
          <a:xfrm>
            <a:off x="1298121" y="11865821"/>
            <a:ext cx="22051735" cy="646331"/>
          </a:xfrm>
          <a:prstGeom prst="rect">
            <a:avLst/>
          </a:prstGeom>
          <a:noFill/>
        </p:spPr>
        <p:txBody>
          <a:bodyPr wrap="square">
            <a:spAutoFit/>
          </a:bodyPr>
          <a:lstStyle/>
          <a:p>
            <a:r>
              <a:rPr lang="en-GB" sz="3600" dirty="0">
                <a:hlinkClick r:id="rId4"/>
              </a:rPr>
              <a:t>Childline expecting increase in contacts from children with concerns about going back to school | NSPCC</a:t>
            </a:r>
            <a:endParaRPr lang="en-GB" sz="3600" dirty="0"/>
          </a:p>
        </p:txBody>
      </p:sp>
      <p:sp>
        <p:nvSpPr>
          <p:cNvPr id="6" name="TextBox 5">
            <a:extLst>
              <a:ext uri="{FF2B5EF4-FFF2-40B4-BE49-F238E27FC236}">
                <a16:creationId xmlns:a16="http://schemas.microsoft.com/office/drawing/2014/main" id="{555C4296-44FB-7B38-6F0A-D5E7D7083853}"/>
              </a:ext>
            </a:extLst>
          </p:cNvPr>
          <p:cNvSpPr txBox="1"/>
          <p:nvPr/>
        </p:nvSpPr>
        <p:spPr>
          <a:xfrm>
            <a:off x="2220686" y="6596743"/>
            <a:ext cx="20084143" cy="1569660"/>
          </a:xfrm>
          <a:prstGeom prst="rect">
            <a:avLst/>
          </a:prstGeom>
          <a:noFill/>
        </p:spPr>
        <p:txBody>
          <a:bodyPr wrap="square" rtlCol="0">
            <a:spAutoFit/>
          </a:bodyPr>
          <a:lstStyle/>
          <a:p>
            <a:r>
              <a:rPr lang="en-GB" sz="4800" dirty="0"/>
              <a:t>This is an article on NSPCC website regarding children’s concerns about returning to school. This has tips for parents and for young people. </a:t>
            </a:r>
          </a:p>
        </p:txBody>
      </p:sp>
    </p:spTree>
    <p:extLst>
      <p:ext uri="{BB962C8B-B14F-4D97-AF65-F5344CB8AC3E}">
        <p14:creationId xmlns:p14="http://schemas.microsoft.com/office/powerpoint/2010/main" val="17894373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FE11F59-5362-51A5-426D-BEBDB5010EC2}"/>
              </a:ext>
            </a:extLst>
          </p:cNvPr>
          <p:cNvSpPr>
            <a:spLocks noGrp="1"/>
          </p:cNvSpPr>
          <p:nvPr>
            <p:ph type="body" sz="quarter" idx="10"/>
          </p:nvPr>
        </p:nvSpPr>
        <p:spPr>
          <a:xfrm>
            <a:off x="510988" y="620486"/>
            <a:ext cx="23446292" cy="11134144"/>
          </a:xfrm>
        </p:spPr>
        <p:txBody>
          <a:bodyPr/>
          <a:lstStyle/>
          <a:p>
            <a:pPr marL="0" indent="0">
              <a:buNone/>
            </a:pPr>
            <a:r>
              <a:rPr lang="en-GB" dirty="0">
                <a:solidFill>
                  <a:schemeClr val="tx1"/>
                </a:solidFill>
              </a:rPr>
              <a:t>Online Safety Act 2025: Key requirements</a:t>
            </a:r>
          </a:p>
          <a:p>
            <a:pPr marL="0" indent="0">
              <a:buNone/>
            </a:pPr>
            <a:r>
              <a:rPr lang="en-GB" sz="4400" b="0" u="sng" dirty="0">
                <a:solidFill>
                  <a:schemeClr val="tx1"/>
                </a:solidFill>
              </a:rPr>
              <a:t>Mandatory Age Verification on Pornographic Websites</a:t>
            </a:r>
          </a:p>
          <a:p>
            <a:pPr marL="0" indent="0">
              <a:buNone/>
            </a:pPr>
            <a:r>
              <a:rPr lang="en-GB" sz="4400" b="0" dirty="0">
                <a:solidFill>
                  <a:schemeClr val="tx1"/>
                </a:solidFill>
              </a:rPr>
              <a:t>From 25</a:t>
            </a:r>
            <a:r>
              <a:rPr lang="en-GB" sz="4400" b="0" baseline="30000" dirty="0">
                <a:solidFill>
                  <a:schemeClr val="tx1"/>
                </a:solidFill>
              </a:rPr>
              <a:t>th</a:t>
            </a:r>
            <a:r>
              <a:rPr lang="en-GB" sz="4400" b="0" dirty="0">
                <a:solidFill>
                  <a:schemeClr val="tx1"/>
                </a:solidFill>
              </a:rPr>
              <a:t> July 2025, all pornographic websites accessible in the UK must have effective age verification systems in place (such as ID checks or facial age estimation). </a:t>
            </a:r>
          </a:p>
          <a:p>
            <a:pPr marL="0" indent="0">
              <a:buNone/>
            </a:pPr>
            <a:endParaRPr lang="en-GB" sz="1400" b="0" dirty="0">
              <a:solidFill>
                <a:schemeClr val="tx1"/>
              </a:solidFill>
            </a:endParaRPr>
          </a:p>
          <a:p>
            <a:pPr marL="0" indent="0">
              <a:buNone/>
            </a:pPr>
            <a:r>
              <a:rPr lang="en-GB" sz="4400" b="0" u="sng" dirty="0">
                <a:solidFill>
                  <a:schemeClr val="tx1"/>
                </a:solidFill>
              </a:rPr>
              <a:t>New Offences</a:t>
            </a:r>
          </a:p>
          <a:p>
            <a:pPr>
              <a:buFontTx/>
              <a:buChar char="-"/>
            </a:pPr>
            <a:r>
              <a:rPr lang="en-GB" sz="4400" b="0" dirty="0">
                <a:solidFill>
                  <a:schemeClr val="tx1"/>
                </a:solidFill>
              </a:rPr>
              <a:t>Cyberflashing: illegal to send unsolicited sexual images intended to alarm or distress</a:t>
            </a:r>
          </a:p>
          <a:p>
            <a:pPr>
              <a:buFontTx/>
              <a:buChar char="-"/>
            </a:pPr>
            <a:r>
              <a:rPr lang="en-GB" sz="4400" b="0" dirty="0">
                <a:solidFill>
                  <a:schemeClr val="tx1"/>
                </a:solidFill>
              </a:rPr>
              <a:t>Epilepsy trolling: criminal to send flashing images aiming to trigger seizures or cause distress</a:t>
            </a:r>
          </a:p>
          <a:p>
            <a:pPr>
              <a:buFontTx/>
              <a:buChar char="-"/>
            </a:pPr>
            <a:r>
              <a:rPr lang="en-GB" sz="4400" b="0" dirty="0">
                <a:solidFill>
                  <a:schemeClr val="tx1"/>
                </a:solidFill>
              </a:rPr>
              <a:t>Threatening communications: sending threats of serious harm, death, or violence is a standalone offence. </a:t>
            </a:r>
          </a:p>
          <a:p>
            <a:pPr>
              <a:buFontTx/>
              <a:buChar char="-"/>
            </a:pPr>
            <a:r>
              <a:rPr lang="en-GB" sz="4400" b="0" dirty="0">
                <a:solidFill>
                  <a:schemeClr val="tx1"/>
                </a:solidFill>
              </a:rPr>
              <a:t>Encouraging serious self-harm: offence to promote or encourage serious self-harm online, even if the harm doesn’t occur. </a:t>
            </a:r>
          </a:p>
          <a:p>
            <a:pPr>
              <a:buFontTx/>
              <a:buChar char="-"/>
            </a:pPr>
            <a:r>
              <a:rPr lang="en-GB" sz="4400" b="0" dirty="0">
                <a:solidFill>
                  <a:schemeClr val="tx1"/>
                </a:solidFill>
              </a:rPr>
              <a:t>Sharing intimate images (including deepfakes): offence to shar or threaten to share sexual images without consent including AI-generated content. </a:t>
            </a:r>
          </a:p>
          <a:p>
            <a:pPr>
              <a:buFontTx/>
              <a:buChar char="-"/>
            </a:pPr>
            <a:endParaRPr lang="en-GB" sz="4400" b="0" dirty="0">
              <a:solidFill>
                <a:schemeClr val="tx1"/>
              </a:solidFill>
            </a:endParaRPr>
          </a:p>
        </p:txBody>
      </p:sp>
    </p:spTree>
    <p:extLst>
      <p:ext uri="{BB962C8B-B14F-4D97-AF65-F5344CB8AC3E}">
        <p14:creationId xmlns:p14="http://schemas.microsoft.com/office/powerpoint/2010/main" val="39222932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C05B2C0-8564-0DBD-9C7F-68E722103F58}"/>
              </a:ext>
            </a:extLst>
          </p:cNvPr>
          <p:cNvSpPr txBox="1"/>
          <p:nvPr/>
        </p:nvSpPr>
        <p:spPr>
          <a:xfrm>
            <a:off x="1371600" y="1077686"/>
            <a:ext cx="8523514" cy="11603176"/>
          </a:xfrm>
          <a:prstGeom prst="rect">
            <a:avLst/>
          </a:prstGeom>
          <a:noFill/>
        </p:spPr>
        <p:txBody>
          <a:bodyPr wrap="square" rtlCol="0">
            <a:spAutoFit/>
          </a:bodyPr>
          <a:lstStyle/>
          <a:p>
            <a:r>
              <a:rPr lang="en-GB" sz="4400" dirty="0"/>
              <a:t>Online safety </a:t>
            </a:r>
          </a:p>
          <a:p>
            <a:endParaRPr lang="en-GB" sz="4400" dirty="0"/>
          </a:p>
          <a:p>
            <a:r>
              <a:rPr lang="en-GB" sz="4400" dirty="0"/>
              <a:t>If you type into a search engine at school, does Google make suggestions before you have finished typing? If yes, this means autocomplete is on – this can be unhelpful as suggestions may not be child friendly. You can switch this function off. This link provides information about how you do this: </a:t>
            </a:r>
          </a:p>
          <a:p>
            <a:endParaRPr lang="en-GB" sz="4400" dirty="0"/>
          </a:p>
          <a:p>
            <a:r>
              <a:rPr lang="en-GB" sz="4400" dirty="0">
                <a:hlinkClick r:id="rId3"/>
              </a:rPr>
              <a:t>Disabling Suggested Searches (Autocomplete) in Google Chrome : Knowledge Base</a:t>
            </a:r>
            <a:endParaRPr lang="en-GB" sz="4400" dirty="0"/>
          </a:p>
          <a:p>
            <a:endParaRPr lang="en-GB" sz="4400" dirty="0"/>
          </a:p>
        </p:txBody>
      </p:sp>
      <p:pic>
        <p:nvPicPr>
          <p:cNvPr id="4" name="Picture 3">
            <a:extLst>
              <a:ext uri="{FF2B5EF4-FFF2-40B4-BE49-F238E27FC236}">
                <a16:creationId xmlns:a16="http://schemas.microsoft.com/office/drawing/2014/main" id="{1D548BA4-C642-BBFA-0B7E-890F1A7961FA}"/>
              </a:ext>
            </a:extLst>
          </p:cNvPr>
          <p:cNvPicPr>
            <a:picLocks noChangeAspect="1"/>
          </p:cNvPicPr>
          <p:nvPr/>
        </p:nvPicPr>
        <p:blipFill>
          <a:blip r:embed="rId4"/>
          <a:stretch>
            <a:fillRect/>
          </a:stretch>
        </p:blipFill>
        <p:spPr>
          <a:xfrm>
            <a:off x="12965479" y="3269737"/>
            <a:ext cx="9567950" cy="6526012"/>
          </a:xfrm>
          <a:prstGeom prst="rect">
            <a:avLst/>
          </a:prstGeom>
        </p:spPr>
      </p:pic>
    </p:spTree>
    <p:extLst>
      <p:ext uri="{BB962C8B-B14F-4D97-AF65-F5344CB8AC3E}">
        <p14:creationId xmlns:p14="http://schemas.microsoft.com/office/powerpoint/2010/main" val="42523983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3D7B3FC-ECD8-9448-D407-6A6ED6629C17}"/>
              </a:ext>
            </a:extLst>
          </p:cNvPr>
          <p:cNvPicPr>
            <a:picLocks noChangeAspect="1"/>
          </p:cNvPicPr>
          <p:nvPr/>
        </p:nvPicPr>
        <p:blipFill>
          <a:blip r:embed="rId3"/>
          <a:stretch>
            <a:fillRect/>
          </a:stretch>
        </p:blipFill>
        <p:spPr>
          <a:xfrm>
            <a:off x="1524028" y="1273628"/>
            <a:ext cx="16610838" cy="6988629"/>
          </a:xfrm>
          <a:prstGeom prst="rect">
            <a:avLst/>
          </a:prstGeom>
        </p:spPr>
      </p:pic>
      <p:sp>
        <p:nvSpPr>
          <p:cNvPr id="5" name="TextBox 4">
            <a:extLst>
              <a:ext uri="{FF2B5EF4-FFF2-40B4-BE49-F238E27FC236}">
                <a16:creationId xmlns:a16="http://schemas.microsoft.com/office/drawing/2014/main" id="{C0EC71AD-A655-819D-D946-790AA8F38355}"/>
              </a:ext>
            </a:extLst>
          </p:cNvPr>
          <p:cNvSpPr txBox="1"/>
          <p:nvPr/>
        </p:nvSpPr>
        <p:spPr>
          <a:xfrm>
            <a:off x="1524028" y="8698077"/>
            <a:ext cx="12197442" cy="369332"/>
          </a:xfrm>
          <a:prstGeom prst="rect">
            <a:avLst/>
          </a:prstGeom>
          <a:noFill/>
        </p:spPr>
        <p:txBody>
          <a:bodyPr wrap="square">
            <a:spAutoFit/>
          </a:bodyPr>
          <a:lstStyle/>
          <a:p>
            <a:r>
              <a:rPr lang="en-GB" dirty="0">
                <a:hlinkClick r:id="rId4"/>
              </a:rPr>
              <a:t>“Sex is kind of broken now”: children and pornography | Children's Commissioner for England</a:t>
            </a:r>
            <a:endParaRPr lang="en-GB" dirty="0"/>
          </a:p>
        </p:txBody>
      </p:sp>
      <p:pic>
        <p:nvPicPr>
          <p:cNvPr id="7" name="Picture 6">
            <a:extLst>
              <a:ext uri="{FF2B5EF4-FFF2-40B4-BE49-F238E27FC236}">
                <a16:creationId xmlns:a16="http://schemas.microsoft.com/office/drawing/2014/main" id="{B8A170F2-6BAA-BC88-99EB-85EAB9B4119B}"/>
              </a:ext>
            </a:extLst>
          </p:cNvPr>
          <p:cNvPicPr>
            <a:picLocks noChangeAspect="1"/>
          </p:cNvPicPr>
          <p:nvPr/>
        </p:nvPicPr>
        <p:blipFill>
          <a:blip r:embed="rId5"/>
          <a:stretch>
            <a:fillRect/>
          </a:stretch>
        </p:blipFill>
        <p:spPr>
          <a:xfrm>
            <a:off x="1291188" y="9503229"/>
            <a:ext cx="21395656" cy="2514600"/>
          </a:xfrm>
          <a:prstGeom prst="rect">
            <a:avLst/>
          </a:prstGeom>
        </p:spPr>
      </p:pic>
      <p:sp>
        <p:nvSpPr>
          <p:cNvPr id="8" name="TextBox 7">
            <a:extLst>
              <a:ext uri="{FF2B5EF4-FFF2-40B4-BE49-F238E27FC236}">
                <a16:creationId xmlns:a16="http://schemas.microsoft.com/office/drawing/2014/main" id="{337577B6-1CA9-F767-565C-516723869BAE}"/>
              </a:ext>
            </a:extLst>
          </p:cNvPr>
          <p:cNvSpPr txBox="1"/>
          <p:nvPr/>
        </p:nvSpPr>
        <p:spPr>
          <a:xfrm>
            <a:off x="18777857" y="5682343"/>
            <a:ext cx="4833257" cy="2123658"/>
          </a:xfrm>
          <a:prstGeom prst="rect">
            <a:avLst/>
          </a:prstGeom>
          <a:noFill/>
        </p:spPr>
        <p:txBody>
          <a:bodyPr wrap="square" rtlCol="0">
            <a:spAutoFit/>
          </a:bodyPr>
          <a:lstStyle/>
          <a:p>
            <a:r>
              <a:rPr lang="en-GB" sz="4400" dirty="0"/>
              <a:t>Quote from the Children’s Commissioner</a:t>
            </a:r>
          </a:p>
        </p:txBody>
      </p:sp>
    </p:spTree>
    <p:extLst>
      <p:ext uri="{BB962C8B-B14F-4D97-AF65-F5344CB8AC3E}">
        <p14:creationId xmlns:p14="http://schemas.microsoft.com/office/powerpoint/2010/main" val="7273825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837EBF-684E-ACF4-218C-77A3711C66EB}"/>
              </a:ext>
            </a:extLst>
          </p:cNvPr>
          <p:cNvPicPr>
            <a:picLocks noChangeAspect="1"/>
          </p:cNvPicPr>
          <p:nvPr/>
        </p:nvPicPr>
        <p:blipFill>
          <a:blip r:embed="rId3"/>
          <a:stretch>
            <a:fillRect/>
          </a:stretch>
        </p:blipFill>
        <p:spPr>
          <a:xfrm>
            <a:off x="1576478" y="1208314"/>
            <a:ext cx="19182471" cy="6066137"/>
          </a:xfrm>
          <a:prstGeom prst="rect">
            <a:avLst/>
          </a:prstGeom>
          <a:ln>
            <a:solidFill>
              <a:schemeClr val="accent1"/>
            </a:solidFill>
          </a:ln>
        </p:spPr>
      </p:pic>
      <p:sp>
        <p:nvSpPr>
          <p:cNvPr id="5" name="TextBox 4">
            <a:extLst>
              <a:ext uri="{FF2B5EF4-FFF2-40B4-BE49-F238E27FC236}">
                <a16:creationId xmlns:a16="http://schemas.microsoft.com/office/drawing/2014/main" id="{7897C168-BDE9-C5A1-1FD8-A23F776410AF}"/>
              </a:ext>
            </a:extLst>
          </p:cNvPr>
          <p:cNvSpPr txBox="1"/>
          <p:nvPr/>
        </p:nvSpPr>
        <p:spPr>
          <a:xfrm>
            <a:off x="1576477" y="10788134"/>
            <a:ext cx="20956951" cy="769441"/>
          </a:xfrm>
          <a:prstGeom prst="rect">
            <a:avLst/>
          </a:prstGeom>
          <a:noFill/>
        </p:spPr>
        <p:txBody>
          <a:bodyPr wrap="square">
            <a:spAutoFit/>
          </a:bodyPr>
          <a:lstStyle/>
          <a:p>
            <a:r>
              <a:rPr lang="en-GB" sz="4400" dirty="0">
                <a:hlinkClick r:id="rId4"/>
              </a:rPr>
              <a:t>AI-generated child sexual abuse videos surge, experts warn of inevitable crisis</a:t>
            </a:r>
            <a:endParaRPr lang="en-GB" sz="4400" dirty="0"/>
          </a:p>
        </p:txBody>
      </p:sp>
    </p:spTree>
    <p:extLst>
      <p:ext uri="{BB962C8B-B14F-4D97-AF65-F5344CB8AC3E}">
        <p14:creationId xmlns:p14="http://schemas.microsoft.com/office/powerpoint/2010/main" val="40439179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EB6AF2-FC32-14BA-B4CB-DBFE50946D5E}"/>
              </a:ext>
            </a:extLst>
          </p:cNvPr>
          <p:cNvPicPr>
            <a:picLocks noChangeAspect="1"/>
          </p:cNvPicPr>
          <p:nvPr/>
        </p:nvPicPr>
        <p:blipFill>
          <a:blip r:embed="rId3"/>
          <a:stretch>
            <a:fillRect/>
          </a:stretch>
        </p:blipFill>
        <p:spPr>
          <a:xfrm>
            <a:off x="1404256" y="978415"/>
            <a:ext cx="15642771" cy="8297843"/>
          </a:xfrm>
          <a:prstGeom prst="rect">
            <a:avLst/>
          </a:prstGeom>
          <a:ln>
            <a:solidFill>
              <a:schemeClr val="accent1"/>
            </a:solidFill>
          </a:ln>
        </p:spPr>
      </p:pic>
      <p:sp>
        <p:nvSpPr>
          <p:cNvPr id="4" name="TextBox 3">
            <a:extLst>
              <a:ext uri="{FF2B5EF4-FFF2-40B4-BE49-F238E27FC236}">
                <a16:creationId xmlns:a16="http://schemas.microsoft.com/office/drawing/2014/main" id="{515E95D0-E9C5-D08D-F589-D883E4CA2F7E}"/>
              </a:ext>
            </a:extLst>
          </p:cNvPr>
          <p:cNvSpPr txBox="1"/>
          <p:nvPr/>
        </p:nvSpPr>
        <p:spPr>
          <a:xfrm>
            <a:off x="1338943" y="10221686"/>
            <a:ext cx="16753114" cy="830997"/>
          </a:xfrm>
          <a:prstGeom prst="rect">
            <a:avLst/>
          </a:prstGeom>
          <a:noFill/>
        </p:spPr>
        <p:txBody>
          <a:bodyPr wrap="square" rtlCol="0">
            <a:spAutoFit/>
          </a:bodyPr>
          <a:lstStyle/>
          <a:p>
            <a:r>
              <a:rPr lang="en-GB" sz="4800" dirty="0"/>
              <a:t>Internet Watch Foundation report on child sexual extortion. </a:t>
            </a:r>
          </a:p>
        </p:txBody>
      </p:sp>
      <p:sp>
        <p:nvSpPr>
          <p:cNvPr id="6" name="TextBox 5">
            <a:extLst>
              <a:ext uri="{FF2B5EF4-FFF2-40B4-BE49-F238E27FC236}">
                <a16:creationId xmlns:a16="http://schemas.microsoft.com/office/drawing/2014/main" id="{8305B085-BEFE-7C84-E298-7A97CAB07306}"/>
              </a:ext>
            </a:extLst>
          </p:cNvPr>
          <p:cNvSpPr txBox="1"/>
          <p:nvPr/>
        </p:nvSpPr>
        <p:spPr>
          <a:xfrm>
            <a:off x="1404256" y="11291035"/>
            <a:ext cx="21978257" cy="1446550"/>
          </a:xfrm>
          <a:prstGeom prst="rect">
            <a:avLst/>
          </a:prstGeom>
          <a:noFill/>
        </p:spPr>
        <p:txBody>
          <a:bodyPr wrap="square">
            <a:spAutoFit/>
          </a:bodyPr>
          <a:lstStyle/>
          <a:p>
            <a:r>
              <a:rPr lang="en-GB" sz="4400" dirty="0">
                <a:hlinkClick r:id="rId4"/>
              </a:rPr>
              <a:t>Child sexual extortion cases in the UK soar with warnings ‘ruthless’ criminals are still putting children and young people at risk</a:t>
            </a:r>
            <a:endParaRPr lang="en-GB" sz="4400" dirty="0"/>
          </a:p>
        </p:txBody>
      </p:sp>
    </p:spTree>
    <p:extLst>
      <p:ext uri="{BB962C8B-B14F-4D97-AF65-F5344CB8AC3E}">
        <p14:creationId xmlns:p14="http://schemas.microsoft.com/office/powerpoint/2010/main" val="28757630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CF25C-06B2-A697-4264-7DF1F7BD6AA4}"/>
              </a:ext>
            </a:extLst>
          </p:cNvPr>
          <p:cNvSpPr>
            <a:spLocks noGrp="1"/>
          </p:cNvSpPr>
          <p:nvPr>
            <p:ph type="ctrTitle"/>
          </p:nvPr>
        </p:nvSpPr>
        <p:spPr>
          <a:xfrm>
            <a:off x="816429" y="812800"/>
            <a:ext cx="22892657" cy="1016000"/>
          </a:xfrm>
        </p:spPr>
        <p:txBody>
          <a:bodyPr/>
          <a:lstStyle/>
          <a:p>
            <a:r>
              <a:rPr lang="en-GB" sz="8800" dirty="0"/>
              <a:t>Changes to FE Prevent teaching materials</a:t>
            </a:r>
          </a:p>
        </p:txBody>
      </p:sp>
      <p:sp>
        <p:nvSpPr>
          <p:cNvPr id="3" name="Subtitle 2">
            <a:extLst>
              <a:ext uri="{FF2B5EF4-FFF2-40B4-BE49-F238E27FC236}">
                <a16:creationId xmlns:a16="http://schemas.microsoft.com/office/drawing/2014/main" id="{02D45ED1-E38F-DD1E-4E08-266FCF4BC6C8}"/>
              </a:ext>
            </a:extLst>
          </p:cNvPr>
          <p:cNvSpPr>
            <a:spLocks noGrp="1"/>
          </p:cNvSpPr>
          <p:nvPr>
            <p:ph type="subTitle" idx="1"/>
          </p:nvPr>
        </p:nvSpPr>
        <p:spPr>
          <a:xfrm>
            <a:off x="1698171" y="2916238"/>
            <a:ext cx="21651686" cy="3311524"/>
          </a:xfrm>
        </p:spPr>
        <p:txBody>
          <a:bodyPr/>
          <a:lstStyle/>
          <a:p>
            <a:pPr algn="l"/>
            <a:r>
              <a:rPr lang="en-GB" dirty="0">
                <a:solidFill>
                  <a:schemeClr val="tx1"/>
                </a:solidFill>
                <a:latin typeface="+mn-lt"/>
                <a:cs typeface="+mn-cs"/>
              </a:rPr>
              <a:t>The support available to FE colleges and training providers to meet the Prevent duty is changing this summer, because building young people’s resilience to extremism is more effective when its teacher led.</a:t>
            </a:r>
            <a:br>
              <a:rPr lang="en-GB" dirty="0">
                <a:solidFill>
                  <a:schemeClr val="tx1"/>
                </a:solidFill>
                <a:latin typeface="+mn-lt"/>
                <a:cs typeface="+mn-cs"/>
              </a:rPr>
            </a:br>
            <a:endParaRPr lang="en-GB" dirty="0">
              <a:solidFill>
                <a:schemeClr val="tx1"/>
              </a:solidFill>
              <a:latin typeface="+mn-lt"/>
              <a:cs typeface="+mn-cs"/>
            </a:endParaRPr>
          </a:p>
          <a:p>
            <a:pPr algn="l"/>
            <a:r>
              <a:rPr lang="en-GB" dirty="0">
                <a:solidFill>
                  <a:schemeClr val="tx1"/>
                </a:solidFill>
                <a:latin typeface="+mn-lt"/>
                <a:cs typeface="+mn-cs"/>
              </a:rPr>
              <a:t>From September 2025 the Education and Training Foundation offer will be replaced by high quality lesson plans, guidance and ready to use resources, hosted on </a:t>
            </a:r>
            <a:r>
              <a:rPr lang="en-GB" u="sng" dirty="0">
                <a:solidFill>
                  <a:schemeClr val="tx1"/>
                </a:solidFill>
                <a:latin typeface="+mn-lt"/>
                <a:cs typeface="+mn-cs"/>
                <a:hlinkClick r:id="rId3" tooltip="https://news.service.education.gov.uk/8E61780525444BD5A5B9AD3452CCABC45617E9BDA6951D1015DEC580F5D19022/A15362EEE6992462556501FE3A155CE9/LE35"/>
              </a:rPr>
              <a:t>Educate Against Hate FE</a:t>
            </a:r>
            <a:r>
              <a:rPr lang="en-GB" dirty="0">
                <a:solidFill>
                  <a:schemeClr val="tx1"/>
                </a:solidFill>
                <a:latin typeface="+mn-lt"/>
                <a:cs typeface="+mn-cs"/>
              </a:rPr>
              <a:t>.</a:t>
            </a:r>
            <a:br>
              <a:rPr lang="en-GB" dirty="0">
                <a:solidFill>
                  <a:schemeClr val="tx1"/>
                </a:solidFill>
                <a:latin typeface="+mn-lt"/>
                <a:cs typeface="+mn-cs"/>
              </a:rPr>
            </a:br>
            <a:endParaRPr lang="en-GB" dirty="0">
              <a:solidFill>
                <a:schemeClr val="tx1"/>
              </a:solidFill>
              <a:latin typeface="+mn-lt"/>
              <a:cs typeface="+mn-cs"/>
            </a:endParaRPr>
          </a:p>
          <a:p>
            <a:pPr algn="l"/>
            <a:r>
              <a:rPr lang="en-GB" dirty="0">
                <a:solidFill>
                  <a:schemeClr val="tx1"/>
                </a:solidFill>
                <a:latin typeface="+mn-lt"/>
                <a:cs typeface="+mn-cs"/>
              </a:rPr>
              <a:t>Designed for practitioners to deliver to their students in flexible teaching formats to meet the range of learning contexts across the sector.</a:t>
            </a:r>
          </a:p>
          <a:p>
            <a:pPr algn="l"/>
            <a:r>
              <a:rPr lang="en-GB" dirty="0">
                <a:solidFill>
                  <a:schemeClr val="tx1"/>
                </a:solidFill>
                <a:latin typeface="+mn-lt"/>
                <a:cs typeface="+mn-cs"/>
              </a:rPr>
              <a:t>FE practitioners can also access further training and support at </a:t>
            </a:r>
            <a:r>
              <a:rPr lang="en-GB" u="sng" dirty="0">
                <a:solidFill>
                  <a:schemeClr val="tx1"/>
                </a:solidFill>
                <a:latin typeface="+mn-lt"/>
                <a:cs typeface="+mn-cs"/>
                <a:hlinkClick r:id="rId4" tooltip="https://news.service.education.gov.uk/41AC8F0AD1475F62A8C0A619FB8AD6181E240D510775DB0CD54A3001F5C3AB72/A15362EEE6992462556501FE3A155CE9/LE35"/>
              </a:rPr>
              <a:t>Prevent duty training - GOV.UK</a:t>
            </a:r>
            <a:r>
              <a:rPr lang="en-GB" dirty="0">
                <a:solidFill>
                  <a:schemeClr val="tx1"/>
                </a:solidFill>
                <a:latin typeface="+mn-lt"/>
                <a:cs typeface="+mn-cs"/>
              </a:rPr>
              <a:t>.</a:t>
            </a:r>
          </a:p>
          <a:p>
            <a:pPr algn="l"/>
            <a:endParaRPr lang="en-GB" dirty="0"/>
          </a:p>
        </p:txBody>
      </p:sp>
    </p:spTree>
    <p:extLst>
      <p:ext uri="{BB962C8B-B14F-4D97-AF65-F5344CB8AC3E}">
        <p14:creationId xmlns:p14="http://schemas.microsoft.com/office/powerpoint/2010/main" val="42858848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ECC68-248D-6BE4-34FD-B66FCA4AD335}"/>
              </a:ext>
            </a:extLst>
          </p:cNvPr>
          <p:cNvSpPr>
            <a:spLocks noGrp="1"/>
          </p:cNvSpPr>
          <p:nvPr>
            <p:ph type="ctrTitle"/>
          </p:nvPr>
        </p:nvSpPr>
        <p:spPr>
          <a:xfrm>
            <a:off x="685800" y="963386"/>
            <a:ext cx="22762028" cy="571500"/>
          </a:xfrm>
        </p:spPr>
        <p:txBody>
          <a:bodyPr/>
          <a:lstStyle/>
          <a:p>
            <a:r>
              <a:rPr lang="en-GB" sz="8000" dirty="0"/>
              <a:t>Prevent – new proscribed groups</a:t>
            </a:r>
          </a:p>
        </p:txBody>
      </p:sp>
      <p:graphicFrame>
        <p:nvGraphicFramePr>
          <p:cNvPr id="6" name="Table 5">
            <a:extLst>
              <a:ext uri="{FF2B5EF4-FFF2-40B4-BE49-F238E27FC236}">
                <a16:creationId xmlns:a16="http://schemas.microsoft.com/office/drawing/2014/main" id="{DB3549CD-EA41-F08B-6603-8879BA9CBE64}"/>
              </a:ext>
            </a:extLst>
          </p:cNvPr>
          <p:cNvGraphicFramePr>
            <a:graphicFrameLocks noGrp="1"/>
          </p:cNvGraphicFramePr>
          <p:nvPr>
            <p:extLst>
              <p:ext uri="{D42A27DB-BD31-4B8C-83A1-F6EECF244321}">
                <p14:modId xmlns:p14="http://schemas.microsoft.com/office/powerpoint/2010/main" val="3099852085"/>
              </p:ext>
            </p:extLst>
          </p:nvPr>
        </p:nvGraphicFramePr>
        <p:xfrm>
          <a:off x="685799" y="1534885"/>
          <a:ext cx="23010813" cy="11462657"/>
        </p:xfrm>
        <a:graphic>
          <a:graphicData uri="http://schemas.openxmlformats.org/drawingml/2006/table">
            <a:tbl>
              <a:tblPr firstRow="1" bandRow="1">
                <a:tableStyleId>{5940675A-B579-460E-94D1-54222C63F5DA}</a:tableStyleId>
              </a:tblPr>
              <a:tblGrid>
                <a:gridCol w="8817429">
                  <a:extLst>
                    <a:ext uri="{9D8B030D-6E8A-4147-A177-3AD203B41FA5}">
                      <a16:colId xmlns:a16="http://schemas.microsoft.com/office/drawing/2014/main" val="704022438"/>
                    </a:ext>
                  </a:extLst>
                </a:gridCol>
                <a:gridCol w="7445828">
                  <a:extLst>
                    <a:ext uri="{9D8B030D-6E8A-4147-A177-3AD203B41FA5}">
                      <a16:colId xmlns:a16="http://schemas.microsoft.com/office/drawing/2014/main" val="1144377114"/>
                    </a:ext>
                  </a:extLst>
                </a:gridCol>
                <a:gridCol w="6747556">
                  <a:extLst>
                    <a:ext uri="{9D8B030D-6E8A-4147-A177-3AD203B41FA5}">
                      <a16:colId xmlns:a16="http://schemas.microsoft.com/office/drawing/2014/main" val="304458589"/>
                    </a:ext>
                  </a:extLst>
                </a:gridCol>
              </a:tblGrid>
              <a:tr h="11462657">
                <a:tc>
                  <a:txBody>
                    <a:bodyPr/>
                    <a:lstStyle/>
                    <a:p>
                      <a:endParaRPr lang="en-GB" dirty="0"/>
                    </a:p>
                    <a:p>
                      <a:endParaRPr lang="en-GB" dirty="0"/>
                    </a:p>
                    <a:p>
                      <a:endParaRPr lang="en-GB" dirty="0"/>
                    </a:p>
                    <a:p>
                      <a:endParaRPr lang="en-GB" dirty="0"/>
                    </a:p>
                    <a:p>
                      <a:pPr marL="571500" indent="-571500">
                        <a:buFont typeface="Arial" panose="020B0604020202020204" pitchFamily="34" charset="0"/>
                        <a:buChar char="•"/>
                      </a:pPr>
                      <a:r>
                        <a:rPr lang="en-GB" sz="2800" dirty="0"/>
                        <a:t>Pro-Palestinian group</a:t>
                      </a:r>
                    </a:p>
                    <a:p>
                      <a:pPr marL="571500" indent="-571500">
                        <a:buFont typeface="Arial" panose="020B0604020202020204" pitchFamily="34" charset="0"/>
                        <a:buChar char="•"/>
                      </a:pPr>
                      <a:r>
                        <a:rPr lang="en-GB" sz="2800" dirty="0"/>
                        <a:t>Focussed on ending Israel’s genocide in Gaza</a:t>
                      </a:r>
                    </a:p>
                    <a:p>
                      <a:pPr marL="571500" indent="-571500">
                        <a:buFont typeface="Arial" panose="020B0604020202020204" pitchFamily="34" charset="0"/>
                        <a:buChar char="•"/>
                      </a:pPr>
                      <a:r>
                        <a:rPr lang="en-GB" sz="2800" dirty="0"/>
                        <a:t>Property damage</a:t>
                      </a:r>
                    </a:p>
                    <a:p>
                      <a:pPr marL="571500" indent="-571500">
                        <a:buFont typeface="Arial" panose="020B0604020202020204" pitchFamily="34" charset="0"/>
                        <a:buChar char="•"/>
                      </a:pPr>
                      <a:r>
                        <a:rPr lang="en-GB" sz="2800" dirty="0"/>
                        <a:t>Website and online presence</a:t>
                      </a:r>
                    </a:p>
                    <a:p>
                      <a:pPr marL="571500" indent="-571500">
                        <a:buFont typeface="Arial" panose="020B0604020202020204" pitchFamily="34" charset="0"/>
                        <a:buChar char="•"/>
                      </a:pPr>
                      <a:r>
                        <a:rPr lang="en-GB" sz="2800" dirty="0"/>
                        <a:t>Advice on how to damage property</a:t>
                      </a:r>
                    </a:p>
                    <a:p>
                      <a:pPr marL="571500" indent="-571500">
                        <a:buFont typeface="Arial" panose="020B0604020202020204" pitchFamily="34" charset="0"/>
                        <a:buChar char="•"/>
                      </a:pPr>
                      <a:r>
                        <a:rPr lang="en-GB" sz="2800" dirty="0"/>
                        <a:t>Target companies involved in the  manufacturing and supply of weapons to Israel. </a:t>
                      </a:r>
                    </a:p>
                    <a:p>
                      <a:pPr marL="571500" indent="-571500">
                        <a:buFont typeface="Arial" panose="020B0604020202020204" pitchFamily="34" charset="0"/>
                        <a:buChar char="•"/>
                      </a:pPr>
                      <a:r>
                        <a:rPr lang="en-GB" sz="2800" dirty="0"/>
                        <a:t>Collaboration with Extinction Rebellion and Animal Rebellion. </a:t>
                      </a:r>
                    </a:p>
                  </a:txBody>
                  <a:tcPr/>
                </a:tc>
                <a:tc>
                  <a:txBody>
                    <a:bodyPr/>
                    <a:lstStyle/>
                    <a:p>
                      <a:endParaRPr lang="en-GB" dirty="0"/>
                    </a:p>
                    <a:p>
                      <a:endParaRPr lang="en-GB" dirty="0"/>
                    </a:p>
                    <a:p>
                      <a:endParaRPr lang="en-GB" dirty="0"/>
                    </a:p>
                    <a:p>
                      <a:endParaRPr lang="en-GB" dirty="0"/>
                    </a:p>
                    <a:p>
                      <a:endParaRPr lang="en-GB" dirty="0"/>
                    </a:p>
                    <a:p>
                      <a:endParaRPr lang="en-GB" dirty="0"/>
                    </a:p>
                    <a:p>
                      <a:endParaRPr lang="en-GB" sz="2800" dirty="0"/>
                    </a:p>
                    <a:p>
                      <a:pPr marL="571500" indent="-571500">
                        <a:buFont typeface="Arial" panose="020B0604020202020204" pitchFamily="34" charset="0"/>
                        <a:buChar char="•"/>
                      </a:pPr>
                      <a:r>
                        <a:rPr lang="en-GB" sz="2800" dirty="0"/>
                        <a:t>Maniacs Murder Cult (MMC, MKY, MKU)</a:t>
                      </a:r>
                    </a:p>
                    <a:p>
                      <a:pPr marL="571500" indent="-571500">
                        <a:buFont typeface="Arial" panose="020B0604020202020204" pitchFamily="34" charset="0"/>
                        <a:buChar char="•"/>
                      </a:pPr>
                      <a:r>
                        <a:rPr lang="en-GB" sz="2800" dirty="0"/>
                        <a:t>White supremacist neo-Nazi group, with belief in National Socialism. </a:t>
                      </a:r>
                    </a:p>
                    <a:p>
                      <a:pPr marL="571500" indent="-571500">
                        <a:buFont typeface="Arial" panose="020B0604020202020204" pitchFamily="34" charset="0"/>
                        <a:buChar char="•"/>
                      </a:pPr>
                      <a:r>
                        <a:rPr lang="en-GB" sz="2800" dirty="0"/>
                        <a:t>Militant accelerationist ideology: belief that social chaos will create opportunity for a white culture. </a:t>
                      </a:r>
                    </a:p>
                    <a:p>
                      <a:pPr marL="571500" indent="-571500">
                        <a:buFont typeface="Arial" panose="020B0604020202020204" pitchFamily="34" charset="0"/>
                        <a:buChar char="•"/>
                      </a:pPr>
                      <a:r>
                        <a:rPr lang="en-GB" sz="2800" dirty="0"/>
                        <a:t>Encourages violence to those who are ‘anti-social’ – homeless, neurodivergent, substance misusers, disabled people, migrants. </a:t>
                      </a:r>
                    </a:p>
                    <a:p>
                      <a:pPr marL="571500" indent="-571500">
                        <a:buFont typeface="Arial" panose="020B0604020202020204" pitchFamily="34" charset="0"/>
                        <a:buChar char="•"/>
                      </a:pPr>
                      <a:r>
                        <a:rPr lang="en-GB" sz="2800" dirty="0"/>
                        <a:t>Member are expected to film or livestream their actions. </a:t>
                      </a:r>
                    </a:p>
                    <a:p>
                      <a:pPr marL="571500" indent="-571500">
                        <a:buFont typeface="Arial" panose="020B0604020202020204" pitchFamily="34" charset="0"/>
                        <a:buChar char="•"/>
                      </a:pPr>
                      <a:r>
                        <a:rPr lang="en-GB" sz="2800" dirty="0"/>
                        <a:t>Leader – Commander Butcher</a:t>
                      </a:r>
                    </a:p>
                    <a:p>
                      <a:pPr marL="571500" indent="-571500">
                        <a:buFont typeface="Arial" panose="020B0604020202020204" pitchFamily="34" charset="0"/>
                        <a:buChar char="•"/>
                      </a:pPr>
                      <a:r>
                        <a:rPr lang="en-GB" sz="2800" dirty="0"/>
                        <a:t>International group</a:t>
                      </a:r>
                    </a:p>
                    <a:p>
                      <a:pPr marL="571500" indent="-571500">
                        <a:buFont typeface="Arial" panose="020B0604020202020204" pitchFamily="34" charset="0"/>
                        <a:buChar char="•"/>
                      </a:pPr>
                      <a:r>
                        <a:rPr lang="en-GB" sz="2800" dirty="0"/>
                        <a:t>Linked to Satanic Front, National Social Order of the Nine Angles, No Lives Matter &amp; Abomination Division. </a:t>
                      </a:r>
                    </a:p>
                  </a:txBody>
                  <a:tcPr/>
                </a:tc>
                <a:tc>
                  <a:txBody>
                    <a:bodyPr/>
                    <a:lstStyle/>
                    <a:p>
                      <a:endParaRPr lang="en-GB" sz="2800" dirty="0"/>
                    </a:p>
                    <a:p>
                      <a:endParaRPr lang="en-GB" sz="2800" dirty="0"/>
                    </a:p>
                    <a:p>
                      <a:endParaRPr lang="en-GB" sz="2800" dirty="0"/>
                    </a:p>
                    <a:p>
                      <a:endParaRPr lang="en-GB" sz="2800" dirty="0"/>
                    </a:p>
                    <a:p>
                      <a:endParaRPr lang="en-GB" sz="2800" dirty="0"/>
                    </a:p>
                    <a:p>
                      <a:endParaRPr lang="en-GB" sz="2800" dirty="0"/>
                    </a:p>
                    <a:p>
                      <a:endParaRPr lang="en-GB" sz="2800" dirty="0"/>
                    </a:p>
                    <a:p>
                      <a:endParaRPr lang="en-GB" sz="2800" dirty="0"/>
                    </a:p>
                    <a:p>
                      <a:pPr marL="457200" indent="-457200">
                        <a:buFont typeface="Arial" panose="020B0604020202020204" pitchFamily="34" charset="0"/>
                        <a:buChar char="•"/>
                      </a:pPr>
                      <a:r>
                        <a:rPr lang="en-GB" sz="2800" dirty="0"/>
                        <a:t>Russian Imperial Movement (RIM) and military part – Russian Imperial League (RIL). </a:t>
                      </a:r>
                    </a:p>
                    <a:p>
                      <a:pPr marL="457200" indent="-457200">
                        <a:buFont typeface="Arial" panose="020B0604020202020204" pitchFamily="34" charset="0"/>
                        <a:buChar char="•"/>
                      </a:pPr>
                      <a:r>
                        <a:rPr lang="en-GB" sz="2800" dirty="0"/>
                        <a:t>Ultra-national, pro-monarchist, white supremacist, Orthodox Christian. </a:t>
                      </a:r>
                    </a:p>
                    <a:p>
                      <a:pPr marL="457200" indent="-457200">
                        <a:buFont typeface="Arial" panose="020B0604020202020204" pitchFamily="34" charset="0"/>
                        <a:buChar char="•"/>
                      </a:pPr>
                      <a:r>
                        <a:rPr lang="en-GB" sz="2800" dirty="0"/>
                        <a:t>Training program – bomb making, survival skills, weapons training. </a:t>
                      </a:r>
                    </a:p>
                    <a:p>
                      <a:pPr marL="457200" indent="-457200">
                        <a:buFont typeface="Arial" panose="020B0604020202020204" pitchFamily="34" charset="0"/>
                        <a:buChar char="•"/>
                      </a:pPr>
                      <a:r>
                        <a:rPr lang="en-GB" sz="2800" dirty="0"/>
                        <a:t>Transnational connections: Nordic Resistance Movement, The Base, Wagner Group. </a:t>
                      </a:r>
                    </a:p>
                    <a:p>
                      <a:pPr marL="457200" indent="-457200">
                        <a:buFont typeface="Arial" panose="020B0604020202020204" pitchFamily="34" charset="0"/>
                        <a:buChar char="•"/>
                      </a:pPr>
                      <a:r>
                        <a:rPr lang="en-GB" sz="2800" dirty="0"/>
                        <a:t>Want the creation of a new Russian Imperialist State. </a:t>
                      </a:r>
                    </a:p>
                    <a:p>
                      <a:pPr marL="457200" indent="-457200">
                        <a:buFont typeface="Arial" panose="020B0604020202020204" pitchFamily="34" charset="0"/>
                        <a:buChar char="•"/>
                      </a:pPr>
                      <a:r>
                        <a:rPr lang="en-GB" sz="2800" dirty="0"/>
                        <a:t>RIL fought in Ukraine. </a:t>
                      </a:r>
                    </a:p>
                    <a:p>
                      <a:pPr marL="457200" indent="-457200">
                        <a:buFont typeface="Arial" panose="020B0604020202020204" pitchFamily="34" charset="0"/>
                        <a:buChar char="•"/>
                      </a:pPr>
                      <a:r>
                        <a:rPr lang="en-GB" sz="2800" dirty="0"/>
                        <a:t>Potentially linked to bombings in Sweden, letter bombs in Spain. </a:t>
                      </a:r>
                    </a:p>
                  </a:txBody>
                  <a:tcPr/>
                </a:tc>
                <a:extLst>
                  <a:ext uri="{0D108BD9-81ED-4DB2-BD59-A6C34878D82A}">
                    <a16:rowId xmlns:a16="http://schemas.microsoft.com/office/drawing/2014/main" val="740393350"/>
                  </a:ext>
                </a:extLst>
              </a:tr>
            </a:tbl>
          </a:graphicData>
        </a:graphic>
      </p:graphicFrame>
      <p:pic>
        <p:nvPicPr>
          <p:cNvPr id="8" name="Picture 7">
            <a:extLst>
              <a:ext uri="{FF2B5EF4-FFF2-40B4-BE49-F238E27FC236}">
                <a16:creationId xmlns:a16="http://schemas.microsoft.com/office/drawing/2014/main" id="{3C1D678F-B044-8404-3D8B-1273F4AFDC3E}"/>
              </a:ext>
            </a:extLst>
          </p:cNvPr>
          <p:cNvPicPr>
            <a:picLocks noChangeAspect="1"/>
          </p:cNvPicPr>
          <p:nvPr/>
        </p:nvPicPr>
        <p:blipFill>
          <a:blip r:embed="rId3"/>
          <a:stretch>
            <a:fillRect/>
          </a:stretch>
        </p:blipFill>
        <p:spPr>
          <a:xfrm>
            <a:off x="3166604" y="1595479"/>
            <a:ext cx="3886400" cy="1790792"/>
          </a:xfrm>
          <a:prstGeom prst="rect">
            <a:avLst/>
          </a:prstGeom>
        </p:spPr>
      </p:pic>
      <p:pic>
        <p:nvPicPr>
          <p:cNvPr id="10" name="Picture 9">
            <a:extLst>
              <a:ext uri="{FF2B5EF4-FFF2-40B4-BE49-F238E27FC236}">
                <a16:creationId xmlns:a16="http://schemas.microsoft.com/office/drawing/2014/main" id="{D8A08F0D-2D76-7D9B-FDAB-1E9ACFBD2D7E}"/>
              </a:ext>
            </a:extLst>
          </p:cNvPr>
          <p:cNvPicPr>
            <a:picLocks noChangeAspect="1"/>
          </p:cNvPicPr>
          <p:nvPr/>
        </p:nvPicPr>
        <p:blipFill>
          <a:blip r:embed="rId4"/>
          <a:stretch>
            <a:fillRect/>
          </a:stretch>
        </p:blipFill>
        <p:spPr>
          <a:xfrm>
            <a:off x="9463496" y="1659993"/>
            <a:ext cx="2727710" cy="3271276"/>
          </a:xfrm>
          <a:prstGeom prst="rect">
            <a:avLst/>
          </a:prstGeom>
        </p:spPr>
      </p:pic>
      <p:pic>
        <p:nvPicPr>
          <p:cNvPr id="12" name="Picture 11">
            <a:extLst>
              <a:ext uri="{FF2B5EF4-FFF2-40B4-BE49-F238E27FC236}">
                <a16:creationId xmlns:a16="http://schemas.microsoft.com/office/drawing/2014/main" id="{FEC5FE97-DBAC-6ECD-5C2F-FB1288125C3E}"/>
              </a:ext>
            </a:extLst>
          </p:cNvPr>
          <p:cNvPicPr>
            <a:picLocks noChangeAspect="1"/>
          </p:cNvPicPr>
          <p:nvPr/>
        </p:nvPicPr>
        <p:blipFill>
          <a:blip r:embed="rId5"/>
          <a:stretch>
            <a:fillRect/>
          </a:stretch>
        </p:blipFill>
        <p:spPr>
          <a:xfrm>
            <a:off x="12217015" y="1595479"/>
            <a:ext cx="2683795" cy="3335790"/>
          </a:xfrm>
          <a:prstGeom prst="rect">
            <a:avLst/>
          </a:prstGeom>
        </p:spPr>
      </p:pic>
      <p:pic>
        <p:nvPicPr>
          <p:cNvPr id="14" name="Picture 13">
            <a:extLst>
              <a:ext uri="{FF2B5EF4-FFF2-40B4-BE49-F238E27FC236}">
                <a16:creationId xmlns:a16="http://schemas.microsoft.com/office/drawing/2014/main" id="{32D252AD-BB29-6502-C38B-93F73FDD0E26}"/>
              </a:ext>
            </a:extLst>
          </p:cNvPr>
          <p:cNvPicPr>
            <a:picLocks noChangeAspect="1"/>
          </p:cNvPicPr>
          <p:nvPr/>
        </p:nvPicPr>
        <p:blipFill>
          <a:blip r:embed="rId6"/>
          <a:stretch>
            <a:fillRect/>
          </a:stretch>
        </p:blipFill>
        <p:spPr>
          <a:xfrm>
            <a:off x="17549188" y="1595479"/>
            <a:ext cx="4203485" cy="3155626"/>
          </a:xfrm>
          <a:prstGeom prst="rect">
            <a:avLst/>
          </a:prstGeom>
        </p:spPr>
      </p:pic>
      <p:sp>
        <p:nvSpPr>
          <p:cNvPr id="15" name="TextBox 14">
            <a:extLst>
              <a:ext uri="{FF2B5EF4-FFF2-40B4-BE49-F238E27FC236}">
                <a16:creationId xmlns:a16="http://schemas.microsoft.com/office/drawing/2014/main" id="{BBED1BC5-2EFF-672C-1BC0-4AE96C292451}"/>
              </a:ext>
            </a:extLst>
          </p:cNvPr>
          <p:cNvSpPr txBox="1"/>
          <p:nvPr/>
        </p:nvSpPr>
        <p:spPr>
          <a:xfrm>
            <a:off x="293914" y="8020950"/>
            <a:ext cx="8915400" cy="5509200"/>
          </a:xfrm>
          <a:prstGeom prst="rect">
            <a:avLst/>
          </a:prstGeom>
          <a:solidFill>
            <a:schemeClr val="accent2">
              <a:lumMod val="20000"/>
              <a:lumOff val="80000"/>
            </a:schemeClr>
          </a:solidFill>
          <a:ln>
            <a:solidFill>
              <a:srgbClr val="002060"/>
            </a:solidFill>
          </a:ln>
        </p:spPr>
        <p:txBody>
          <a:bodyPr wrap="square" rtlCol="0">
            <a:spAutoFit/>
          </a:bodyPr>
          <a:lstStyle/>
          <a:p>
            <a:r>
              <a:rPr lang="en-GB" sz="3200" dirty="0"/>
              <a:t>Be aware of ‘Active Club’ – group who promote physical fitness, camaraderie among men, benefits of fitness (have a gym presence) BUT they are a far-right group, building combat readiness, preparing for race war, ‘tribe and train’ motto, white supremacist, foster secrecy and resilience, decentralised combat sports network, members are encouraged to down-play politics to the wider world. Growing online membership. </a:t>
            </a:r>
            <a:r>
              <a:rPr lang="en-GB" sz="3200" b="1" u="sng" dirty="0"/>
              <a:t>Ensure due diligence in room bookings. </a:t>
            </a:r>
          </a:p>
        </p:txBody>
      </p:sp>
    </p:spTree>
    <p:extLst>
      <p:ext uri="{BB962C8B-B14F-4D97-AF65-F5344CB8AC3E}">
        <p14:creationId xmlns:p14="http://schemas.microsoft.com/office/powerpoint/2010/main" val="41412323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C37CFE-822C-A84A-28CA-521AD64F0850}"/>
              </a:ext>
            </a:extLst>
          </p:cNvPr>
          <p:cNvPicPr>
            <a:picLocks noChangeAspect="1"/>
          </p:cNvPicPr>
          <p:nvPr/>
        </p:nvPicPr>
        <p:blipFill>
          <a:blip r:embed="rId3"/>
          <a:stretch>
            <a:fillRect/>
          </a:stretch>
        </p:blipFill>
        <p:spPr>
          <a:xfrm>
            <a:off x="1341686" y="1252649"/>
            <a:ext cx="8357486" cy="10388002"/>
          </a:xfrm>
          <a:prstGeom prst="rect">
            <a:avLst/>
          </a:prstGeom>
        </p:spPr>
      </p:pic>
      <p:sp>
        <p:nvSpPr>
          <p:cNvPr id="6" name="TextBox 5">
            <a:extLst>
              <a:ext uri="{FF2B5EF4-FFF2-40B4-BE49-F238E27FC236}">
                <a16:creationId xmlns:a16="http://schemas.microsoft.com/office/drawing/2014/main" id="{AB9C35AC-1893-C348-11C6-4EFE17513390}"/>
              </a:ext>
            </a:extLst>
          </p:cNvPr>
          <p:cNvSpPr txBox="1"/>
          <p:nvPr/>
        </p:nvSpPr>
        <p:spPr>
          <a:xfrm>
            <a:off x="10843285" y="1252649"/>
            <a:ext cx="12197442" cy="707886"/>
          </a:xfrm>
          <a:prstGeom prst="rect">
            <a:avLst/>
          </a:prstGeom>
          <a:noFill/>
        </p:spPr>
        <p:txBody>
          <a:bodyPr wrap="square">
            <a:spAutoFit/>
          </a:bodyPr>
          <a:lstStyle/>
          <a:p>
            <a:r>
              <a:rPr lang="en-GB" sz="4000" dirty="0">
                <a:hlinkClick r:id="rId4"/>
              </a:rPr>
              <a:t>Magnets safety | Top tips to keep children safe</a:t>
            </a:r>
            <a:endParaRPr lang="en-GB" sz="4000" dirty="0"/>
          </a:p>
        </p:txBody>
      </p:sp>
      <p:sp>
        <p:nvSpPr>
          <p:cNvPr id="7" name="TextBox 6">
            <a:extLst>
              <a:ext uri="{FF2B5EF4-FFF2-40B4-BE49-F238E27FC236}">
                <a16:creationId xmlns:a16="http://schemas.microsoft.com/office/drawing/2014/main" id="{F3201950-A855-5EE9-21D8-128722C58C81}"/>
              </a:ext>
            </a:extLst>
          </p:cNvPr>
          <p:cNvSpPr txBox="1"/>
          <p:nvPr/>
        </p:nvSpPr>
        <p:spPr>
          <a:xfrm>
            <a:off x="10843285" y="2383971"/>
            <a:ext cx="12197442" cy="10064294"/>
          </a:xfrm>
          <a:prstGeom prst="rect">
            <a:avLst/>
          </a:prstGeom>
          <a:noFill/>
        </p:spPr>
        <p:txBody>
          <a:bodyPr wrap="square" rtlCol="0">
            <a:spAutoFit/>
          </a:bodyPr>
          <a:lstStyle/>
          <a:p>
            <a:r>
              <a:rPr lang="en-GB" sz="3600" dirty="0"/>
              <a:t>The Child Accident Prevention Trust (CAPT) warns that more than 300 children a year are rushed to A&amp;E after swallowing magnets and one in ten needs life-saving surgery.</a:t>
            </a:r>
          </a:p>
          <a:p>
            <a:r>
              <a:rPr lang="en-GB" sz="3600" dirty="0"/>
              <a:t>When strong magnets stick together inside the body, they can rip through a child’s gut, cutting off blood supply and causing life-threatening injuries. Even toddlers have needed hours of emergency surgery, and some children are left with lasting internal damage.</a:t>
            </a:r>
          </a:p>
          <a:p>
            <a:r>
              <a:rPr lang="en-GB" sz="3600" dirty="0"/>
              <a:t>Magnets don’t just come in toys – they’re also found in jewellery kits, fridge magnets, puzzles, dartboards, fidget toys and desk gadgets. Worryingly, some magnets sold online are 17 times stronger than the UK safety limit.</a:t>
            </a:r>
          </a:p>
          <a:p>
            <a:r>
              <a:rPr lang="en-GB" sz="3600" b="1" dirty="0"/>
              <a:t>Remind parents to:</a:t>
            </a:r>
            <a:endParaRPr lang="en-GB" sz="3600" dirty="0"/>
          </a:p>
          <a:p>
            <a:r>
              <a:rPr lang="en-GB" sz="3600" dirty="0"/>
              <a:t>Buy only from trusted brands and retailers.</a:t>
            </a:r>
          </a:p>
          <a:p>
            <a:r>
              <a:rPr lang="en-GB" sz="3600" dirty="0"/>
              <a:t>Be cautious with cheap copies and online marketplaces.</a:t>
            </a:r>
          </a:p>
          <a:p>
            <a:r>
              <a:rPr lang="en-GB" sz="3600" dirty="0"/>
              <a:t>Keep magnets and products containing them out of children’s reach.</a:t>
            </a:r>
          </a:p>
        </p:txBody>
      </p:sp>
    </p:spTree>
    <p:extLst>
      <p:ext uri="{BB962C8B-B14F-4D97-AF65-F5344CB8AC3E}">
        <p14:creationId xmlns:p14="http://schemas.microsoft.com/office/powerpoint/2010/main" val="38077927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954EE9-E7A9-99C3-5E75-7CC70434AACB}"/>
              </a:ext>
            </a:extLst>
          </p:cNvPr>
          <p:cNvPicPr>
            <a:picLocks noChangeAspect="1"/>
          </p:cNvPicPr>
          <p:nvPr/>
        </p:nvPicPr>
        <p:blipFill>
          <a:blip r:embed="rId3"/>
          <a:stretch>
            <a:fillRect/>
          </a:stretch>
        </p:blipFill>
        <p:spPr>
          <a:xfrm>
            <a:off x="1256449" y="907062"/>
            <a:ext cx="7952866" cy="11335118"/>
          </a:xfrm>
          <a:prstGeom prst="rect">
            <a:avLst/>
          </a:prstGeom>
        </p:spPr>
      </p:pic>
      <p:sp>
        <p:nvSpPr>
          <p:cNvPr id="4" name="TextBox 3">
            <a:extLst>
              <a:ext uri="{FF2B5EF4-FFF2-40B4-BE49-F238E27FC236}">
                <a16:creationId xmlns:a16="http://schemas.microsoft.com/office/drawing/2014/main" id="{DB1612D3-818A-D435-3B01-DBE7C5314DE6}"/>
              </a:ext>
            </a:extLst>
          </p:cNvPr>
          <p:cNvSpPr txBox="1"/>
          <p:nvPr/>
        </p:nvSpPr>
        <p:spPr>
          <a:xfrm>
            <a:off x="9797143" y="1077686"/>
            <a:ext cx="13291457" cy="8094524"/>
          </a:xfrm>
          <a:prstGeom prst="rect">
            <a:avLst/>
          </a:prstGeom>
          <a:noFill/>
        </p:spPr>
        <p:txBody>
          <a:bodyPr wrap="square" rtlCol="0">
            <a:spAutoFit/>
          </a:bodyPr>
          <a:lstStyle/>
          <a:p>
            <a:r>
              <a:rPr lang="en-GB" sz="4000" dirty="0"/>
              <a:t>NSPCC Learning has published a Helplines insight briefing on young people’s experiences of suicidal thoughts and feelings. The briefing uses insights from 18,981 Childline counselling sessions in 2024/25 sharing young people’s varied experiences of suicidal thoughts and feelings. In 80% of these, young people were seeking support outside of a crisis. Young people shared a wide range of experiences including; when these thoughts and feelings occur; attempts at help seeking; unhelpful responses from others; and young people’s different coping mechanisms. Professionals can use these insights to consider how they might respond to and support young people if they talk about thoughts and feelings like this.</a:t>
            </a:r>
          </a:p>
        </p:txBody>
      </p:sp>
      <p:sp>
        <p:nvSpPr>
          <p:cNvPr id="6" name="TextBox 5">
            <a:extLst>
              <a:ext uri="{FF2B5EF4-FFF2-40B4-BE49-F238E27FC236}">
                <a16:creationId xmlns:a16="http://schemas.microsoft.com/office/drawing/2014/main" id="{BE890FB1-2724-FC08-91C0-EFD1B4A19D76}"/>
              </a:ext>
            </a:extLst>
          </p:cNvPr>
          <p:cNvSpPr txBox="1"/>
          <p:nvPr/>
        </p:nvSpPr>
        <p:spPr>
          <a:xfrm>
            <a:off x="10344150" y="9867650"/>
            <a:ext cx="12197442" cy="1569660"/>
          </a:xfrm>
          <a:prstGeom prst="rect">
            <a:avLst/>
          </a:prstGeom>
          <a:noFill/>
        </p:spPr>
        <p:txBody>
          <a:bodyPr wrap="square">
            <a:spAutoFit/>
          </a:bodyPr>
          <a:lstStyle/>
          <a:p>
            <a:r>
              <a:rPr lang="en-GB" sz="4800" dirty="0">
                <a:hlinkClick r:id="rId4"/>
              </a:rPr>
              <a:t>Young people’s experiences of suicidal thoughts and feelings | NSPCC Learning</a:t>
            </a:r>
            <a:endParaRPr lang="en-GB" sz="4800" dirty="0"/>
          </a:p>
        </p:txBody>
      </p:sp>
    </p:spTree>
    <p:extLst>
      <p:ext uri="{BB962C8B-B14F-4D97-AF65-F5344CB8AC3E}">
        <p14:creationId xmlns:p14="http://schemas.microsoft.com/office/powerpoint/2010/main" val="2502922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BFD255-2972-6F12-9036-44FABF3C01D7}"/>
              </a:ext>
            </a:extLst>
          </p:cNvPr>
          <p:cNvPicPr>
            <a:picLocks noChangeAspect="1"/>
          </p:cNvPicPr>
          <p:nvPr/>
        </p:nvPicPr>
        <p:blipFill>
          <a:blip r:embed="rId3"/>
          <a:stretch>
            <a:fillRect/>
          </a:stretch>
        </p:blipFill>
        <p:spPr>
          <a:xfrm>
            <a:off x="1891365" y="1012372"/>
            <a:ext cx="16339356" cy="6790051"/>
          </a:xfrm>
          <a:prstGeom prst="rect">
            <a:avLst/>
          </a:prstGeom>
        </p:spPr>
      </p:pic>
      <p:sp>
        <p:nvSpPr>
          <p:cNvPr id="5" name="TextBox 4">
            <a:extLst>
              <a:ext uri="{FF2B5EF4-FFF2-40B4-BE49-F238E27FC236}">
                <a16:creationId xmlns:a16="http://schemas.microsoft.com/office/drawing/2014/main" id="{B12A87E1-738D-CB2E-75A6-E789EB3423AA}"/>
              </a:ext>
            </a:extLst>
          </p:cNvPr>
          <p:cNvSpPr txBox="1"/>
          <p:nvPr/>
        </p:nvSpPr>
        <p:spPr>
          <a:xfrm>
            <a:off x="1891365" y="8175563"/>
            <a:ext cx="18715292" cy="1569660"/>
          </a:xfrm>
          <a:prstGeom prst="rect">
            <a:avLst/>
          </a:prstGeom>
          <a:noFill/>
        </p:spPr>
        <p:txBody>
          <a:bodyPr wrap="square">
            <a:spAutoFit/>
          </a:bodyPr>
          <a:lstStyle/>
          <a:p>
            <a:r>
              <a:rPr lang="en-GB" sz="4800" dirty="0">
                <a:hlinkClick r:id="rId4"/>
              </a:rPr>
              <a:t>Growing up in a low-income family: Children's experiences | Children's Commissioner for England</a:t>
            </a:r>
            <a:endParaRPr lang="en-GB" sz="4800" dirty="0"/>
          </a:p>
        </p:txBody>
      </p:sp>
    </p:spTree>
    <p:extLst>
      <p:ext uri="{BB962C8B-B14F-4D97-AF65-F5344CB8AC3E}">
        <p14:creationId xmlns:p14="http://schemas.microsoft.com/office/powerpoint/2010/main" val="19434831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BD83A5-FBD0-3B52-15C0-5FE1AF9FE111}"/>
              </a:ext>
            </a:extLst>
          </p:cNvPr>
          <p:cNvPicPr>
            <a:picLocks noChangeAspect="1"/>
          </p:cNvPicPr>
          <p:nvPr/>
        </p:nvPicPr>
        <p:blipFill>
          <a:blip r:embed="rId3"/>
          <a:stretch>
            <a:fillRect/>
          </a:stretch>
        </p:blipFill>
        <p:spPr>
          <a:xfrm>
            <a:off x="1469570" y="1409753"/>
            <a:ext cx="16955455" cy="8615990"/>
          </a:xfrm>
          <a:prstGeom prst="rect">
            <a:avLst/>
          </a:prstGeom>
        </p:spPr>
      </p:pic>
      <p:sp>
        <p:nvSpPr>
          <p:cNvPr id="4" name="TextBox 3">
            <a:extLst>
              <a:ext uri="{FF2B5EF4-FFF2-40B4-BE49-F238E27FC236}">
                <a16:creationId xmlns:a16="http://schemas.microsoft.com/office/drawing/2014/main" id="{5B1F9538-FCBC-A3C1-0AE6-CE2515633E70}"/>
              </a:ext>
            </a:extLst>
          </p:cNvPr>
          <p:cNvSpPr txBox="1"/>
          <p:nvPr/>
        </p:nvSpPr>
        <p:spPr>
          <a:xfrm>
            <a:off x="1469570" y="11573222"/>
            <a:ext cx="14238514" cy="830997"/>
          </a:xfrm>
          <a:prstGeom prst="rect">
            <a:avLst/>
          </a:prstGeom>
          <a:solidFill>
            <a:srgbClr val="FFFFF3"/>
          </a:solidFill>
        </p:spPr>
        <p:txBody>
          <a:bodyPr wrap="square" rtlCol="0">
            <a:spAutoFit/>
          </a:bodyPr>
          <a:lstStyle/>
          <a:p>
            <a:r>
              <a:rPr lang="en-GB" sz="4800" dirty="0"/>
              <a:t>For  Early Years colleagues </a:t>
            </a:r>
          </a:p>
        </p:txBody>
      </p:sp>
      <p:sp>
        <p:nvSpPr>
          <p:cNvPr id="6" name="TextBox 5">
            <a:extLst>
              <a:ext uri="{FF2B5EF4-FFF2-40B4-BE49-F238E27FC236}">
                <a16:creationId xmlns:a16="http://schemas.microsoft.com/office/drawing/2014/main" id="{1DF3754F-FF3F-739D-9657-0058C3C803AA}"/>
              </a:ext>
            </a:extLst>
          </p:cNvPr>
          <p:cNvSpPr txBox="1"/>
          <p:nvPr/>
        </p:nvSpPr>
        <p:spPr>
          <a:xfrm>
            <a:off x="1469569" y="10153151"/>
            <a:ext cx="14565087" cy="830997"/>
          </a:xfrm>
          <a:prstGeom prst="rect">
            <a:avLst/>
          </a:prstGeom>
          <a:noFill/>
        </p:spPr>
        <p:txBody>
          <a:bodyPr wrap="square">
            <a:spAutoFit/>
          </a:bodyPr>
          <a:lstStyle/>
          <a:p>
            <a:r>
              <a:rPr lang="en-GB" sz="4800" dirty="0">
                <a:hlinkClick r:id="rId4"/>
              </a:rPr>
              <a:t>Giving every child the best start in life - GOV.UK</a:t>
            </a:r>
            <a:endParaRPr lang="en-GB" sz="4800" dirty="0"/>
          </a:p>
        </p:txBody>
      </p:sp>
    </p:spTree>
    <p:extLst>
      <p:ext uri="{BB962C8B-B14F-4D97-AF65-F5344CB8AC3E}">
        <p14:creationId xmlns:p14="http://schemas.microsoft.com/office/powerpoint/2010/main" val="3983618704"/>
      </p:ext>
    </p:extLst>
  </p:cSld>
  <p:clrMapOvr>
    <a:masterClrMapping/>
  </p:clrMapOvr>
</p:sld>
</file>

<file path=ppt/theme/theme1.xml><?xml version="1.0" encoding="utf-8"?>
<a:theme xmlns:a="http://schemas.openxmlformats.org/drawingml/2006/main" name="Services background">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mprovement-advisory-service-powerpoint-template - JWW" id="{66B04809-AE06-4AEB-BA38-A855E93A0464}" vid="{50C21830-0C6E-47F4-83A2-642FD0D0273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5dbf80e-f509-45f6-9fe5-406e3eefabbb" xsi:nil="true"/>
    <_dlc_DocId xmlns="d0393e64-3c0e-487f-804d-ccdf56bf1631">NX2CHFJHQK4R-1350286470-25</_dlc_DocId>
    <_dlc_DocIdUrl xmlns="d0393e64-3c0e-487f-804d-ccdf56bf1631">
      <Url>https://hants.sharepoint.com/sites/HIAS8251/_layouts/15/DocIdRedir.aspx?ID=NX2CHFJHQK4R-1350286470-25</Url>
      <Description>NX2CHFJHQK4R-1350286470-25</Description>
    </_dlc_DocIdUrl>
    <lcf76f155ced4ddcb4097134ff3c332f xmlns="1e1c1808-369b-40d7-9886-afbc5f49b136">
      <Terms xmlns="http://schemas.microsoft.com/office/infopath/2007/PartnerControls"/>
    </lcf76f155ced4ddcb4097134ff3c332f>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A40DBD7A0811954987FF7A3EA9983527" ma:contentTypeVersion="11" ma:contentTypeDescription="Create a new document." ma:contentTypeScope="" ma:versionID="223106e8fd2b7d8c3bb21f66b7edcff3">
  <xsd:schema xmlns:xsd="http://www.w3.org/2001/XMLSchema" xmlns:xs="http://www.w3.org/2001/XMLSchema" xmlns:p="http://schemas.microsoft.com/office/2006/metadata/properties" xmlns:ns2="d0393e64-3c0e-487f-804d-ccdf56bf1631" xmlns:ns3="1e1c1808-369b-40d7-9886-afbc5f49b136" xmlns:ns4="c5dbf80e-f509-45f6-9fe5-406e3eefabbb" targetNamespace="http://schemas.microsoft.com/office/2006/metadata/properties" ma:root="true" ma:fieldsID="3d79a92bcedbab59df636a5711186f38" ns2:_="" ns3:_="" ns4:_="">
    <xsd:import namespace="d0393e64-3c0e-487f-804d-ccdf56bf1631"/>
    <xsd:import namespace="1e1c1808-369b-40d7-9886-afbc5f49b136"/>
    <xsd:import namespace="c5dbf80e-f509-45f6-9fe5-406e3eefabbb"/>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4:TaxCatchAll" minOccurs="0"/>
                <xsd:element ref="ns3:MediaServiceDateTake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393e64-3c0e-487f-804d-ccdf56bf163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e1c1808-369b-40d7-9886-afbc5f49b1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5dbf34-c73a-430c-9290-9174ad787734"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5dbf80e-f509-45f6-9fe5-406e3eefabbb"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3001cd6a-e120-4422-8492-e0258bd4b4d8}" ma:internalName="TaxCatchAll" ma:showField="CatchAllData" ma:web="d0393e64-3c0e-487f-804d-ccdf56bf16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EB60EA4-7D52-49C9-B8C9-8A7584A1B65E}">
  <ds:schemaRefs>
    <ds:schemaRef ds:uri="d0393e64-3c0e-487f-804d-ccdf56bf1631"/>
    <ds:schemaRef ds:uri="http://purl.org/dc/terms/"/>
    <ds:schemaRef ds:uri="http://purl.org/dc/elements/1.1/"/>
    <ds:schemaRef ds:uri="http://schemas.openxmlformats.org/package/2006/metadata/core-properties"/>
    <ds:schemaRef ds:uri="http://schemas.microsoft.com/office/2006/metadata/properties"/>
    <ds:schemaRef ds:uri="http://schemas.microsoft.com/office/2006/documentManagement/types"/>
    <ds:schemaRef ds:uri="c5dbf80e-f509-45f6-9fe5-406e3eefabbb"/>
    <ds:schemaRef ds:uri="http://purl.org/dc/dcmitype/"/>
    <ds:schemaRef ds:uri="http://schemas.microsoft.com/office/infopath/2007/PartnerControls"/>
    <ds:schemaRef ds:uri="1e1c1808-369b-40d7-9886-afbc5f49b136"/>
    <ds:schemaRef ds:uri="http://www.w3.org/XML/1998/namespace"/>
  </ds:schemaRefs>
</ds:datastoreItem>
</file>

<file path=customXml/itemProps2.xml><?xml version="1.0" encoding="utf-8"?>
<ds:datastoreItem xmlns:ds="http://schemas.openxmlformats.org/officeDocument/2006/customXml" ds:itemID="{481FB3A6-241D-4E8D-B5EE-1C7F61AD8456}">
  <ds:schemaRefs>
    <ds:schemaRef ds:uri="http://schemas.microsoft.com/sharepoint/events"/>
  </ds:schemaRefs>
</ds:datastoreItem>
</file>

<file path=customXml/itemProps3.xml><?xml version="1.0" encoding="utf-8"?>
<ds:datastoreItem xmlns:ds="http://schemas.openxmlformats.org/officeDocument/2006/customXml" ds:itemID="{9FAD1580-27FC-46B9-B435-891B95D4DB5A}">
  <ds:schemaRefs>
    <ds:schemaRef ds:uri="1e1c1808-369b-40d7-9886-afbc5f49b136"/>
    <ds:schemaRef ds:uri="c5dbf80e-f509-45f6-9fe5-406e3eefabbb"/>
    <ds:schemaRef ds:uri="d0393e64-3c0e-487f-804d-ccdf56bf16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026CCDC6-ACD1-43F6-8F4F-21E835B3CA3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3555</TotalTime>
  <Words>5427</Words>
  <Application>Microsoft Office PowerPoint</Application>
  <PresentationFormat>Custom</PresentationFormat>
  <Paragraphs>351</Paragraphs>
  <Slides>35</Slides>
  <Notes>35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35</vt:i4>
      </vt:variant>
    </vt:vector>
  </HeadingPairs>
  <TitlesOfParts>
    <vt:vector size="45" baseType="lpstr">
      <vt:lpstr>Aptos</vt:lpstr>
      <vt:lpstr>Arial</vt:lpstr>
      <vt:lpstr>Comic Sans MS</vt:lpstr>
      <vt:lpstr>Fraunces</vt:lpstr>
      <vt:lpstr>Georgia</vt:lpstr>
      <vt:lpstr>inherit</vt:lpstr>
      <vt:lpstr>Symbol</vt:lpstr>
      <vt:lpstr>Times New Roman</vt:lpstr>
      <vt:lpstr>Wingdings</vt:lpstr>
      <vt:lpstr>Services background</vt:lpstr>
      <vt:lpstr>Safeguarding: June update</vt:lpstr>
      <vt:lpstr>Annual Safeguarding Audit – deadline September 30th</vt:lpstr>
      <vt:lpstr>Governor monitoring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Kooth resources</vt:lpstr>
      <vt:lpstr>Protective Security and Preparedness (Martyn’s Law)</vt:lpstr>
      <vt:lpstr>Protective Security and Preparedness (Martyn’s Law) - continued</vt:lpstr>
      <vt:lpstr>PLAB Survey</vt:lpstr>
      <vt:lpstr>New RSHE Guidance (statutory from September 2026)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Changes to FE Prevent teaching materials</vt:lpstr>
      <vt:lpstr>Prevent – new proscribed groups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HIAS</dc:creator>
  <cp:lastModifiedBy>Pritchard, Cindy</cp:lastModifiedBy>
  <cp:revision>3</cp:revision>
  <dcterms:created xsi:type="dcterms:W3CDTF">2023-04-27T13:13:25Z</dcterms:created>
  <dcterms:modified xsi:type="dcterms:W3CDTF">2025-09-11T16:33:11Z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0x010100A40DBD7A0811954987FF7A3EA9983527</vt:lpwstr>
  </property>
  <property fmtid="{D5CDD505-2E9C-101B-9397-08002B2CF9AE}" pid="3" name="_dlc_DocIdItemGuid">
    <vt:lpwstr>36c27f2d-84a4-4157-9ca6-2a19f87c957a</vt:lpwstr>
  </property>
  <property fmtid="{D5CDD505-2E9C-101B-9397-08002B2CF9AE}" pid="4" name="MediaServiceImageTags">
    <vt:lpwstr/>
  </property>
</Properties>
</file>