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37"/>
  </p:notesMasterIdLst>
  <p:sldIdLst>
    <p:sldId id="256" r:id="rId6"/>
    <p:sldId id="1195" r:id="rId7"/>
    <p:sldId id="1391" r:id="rId8"/>
    <p:sldId id="1629" r:id="rId9"/>
    <p:sldId id="1637" r:id="rId10"/>
    <p:sldId id="1423" r:id="rId11"/>
    <p:sldId id="1389" r:id="rId12"/>
    <p:sldId id="1628" r:id="rId13"/>
    <p:sldId id="1638" r:id="rId14"/>
    <p:sldId id="1430" r:id="rId15"/>
    <p:sldId id="1652" r:id="rId16"/>
    <p:sldId id="1606" r:id="rId17"/>
    <p:sldId id="1621" r:id="rId18"/>
    <p:sldId id="1612" r:id="rId19"/>
    <p:sldId id="1633" r:id="rId20"/>
    <p:sldId id="1614" r:id="rId21"/>
    <p:sldId id="1630" r:id="rId22"/>
    <p:sldId id="1619" r:id="rId23"/>
    <p:sldId id="1623" r:id="rId24"/>
    <p:sldId id="1567" r:id="rId25"/>
    <p:sldId id="1653" r:id="rId26"/>
    <p:sldId id="1620" r:id="rId27"/>
    <p:sldId id="1644" r:id="rId28"/>
    <p:sldId id="1645" r:id="rId29"/>
    <p:sldId id="1626" r:id="rId30"/>
    <p:sldId id="1640" r:id="rId31"/>
    <p:sldId id="1642" r:id="rId32"/>
    <p:sldId id="1639" r:id="rId33"/>
    <p:sldId id="1649" r:id="rId34"/>
    <p:sldId id="1617" r:id="rId35"/>
    <p:sldId id="1647" r:id="rId36"/>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9AD6"/>
    <a:srgbClr val="FFFFF3"/>
    <a:srgbClr val="08314C"/>
    <a:srgbClr val="E40520"/>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7EDC8D-12FD-4ABA-8BA3-C161BEC97DE1}" v="122" dt="2026-06-29T11:10:11.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65242" autoAdjust="0"/>
  </p:normalViewPr>
  <p:slideViewPr>
    <p:cSldViewPr snapToGrid="0">
      <p:cViewPr varScale="1">
        <p:scale>
          <a:sx n="20" d="100"/>
          <a:sy n="20" d="100"/>
        </p:scale>
        <p:origin x="1400" y="144"/>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redo custSel addSld delSld modSld sldOrd addSection delSection">
      <pc:chgData name="Pritchard, Cindy" userId="26239436-f244-48ee-9592-488f7c2a36c4" providerId="ADAL" clId="{F5FA4D09-911B-424C-92FE-3F725BC947CA}" dt="2026-06-29T11:10:38.600" v="31341" actId="20577"/>
      <pc:docMkLst>
        <pc:docMk/>
      </pc:docMkLst>
      <pc:sldChg chg="addSp delSp modSp mod">
        <pc:chgData name="Pritchard, Cindy" userId="26239436-f244-48ee-9592-488f7c2a36c4" providerId="ADAL" clId="{F5FA4D09-911B-424C-92FE-3F725BC947CA}" dt="2026-06-29T09:39:20.605" v="28548" actId="14100"/>
        <pc:sldMkLst>
          <pc:docMk/>
          <pc:sldMk cId="3543087411" sldId="256"/>
        </pc:sldMkLst>
        <pc:spChg chg="add del mod">
          <ac:chgData name="Pritchard, Cindy" userId="26239436-f244-48ee-9592-488f7c2a36c4" providerId="ADAL" clId="{F5FA4D09-911B-424C-92FE-3F725BC947CA}" dt="2026-06-29T09:37:31.309" v="28521"/>
          <ac:spMkLst>
            <pc:docMk/>
            <pc:sldMk cId="3543087411" sldId="256"/>
            <ac:spMk id="9" creationId="{17D32E38-8B0C-49DC-C1F4-3D209CC91217}"/>
          </ac:spMkLst>
        </pc:spChg>
        <pc:picChg chg="mod">
          <ac:chgData name="Pritchard, Cindy" userId="26239436-f244-48ee-9592-488f7c2a36c4" providerId="ADAL" clId="{F5FA4D09-911B-424C-92FE-3F725BC947CA}" dt="2026-06-29T09:39:02.745" v="28542" actId="1076"/>
          <ac:picMkLst>
            <pc:docMk/>
            <pc:sldMk cId="3543087411" sldId="256"/>
            <ac:picMk id="4" creationId="{AA510319-A921-6177-C253-1395D15D0E6F}"/>
          </ac:picMkLst>
        </pc:picChg>
        <pc:picChg chg="add del mod">
          <ac:chgData name="Pritchard, Cindy" userId="26239436-f244-48ee-9592-488f7c2a36c4" providerId="ADAL" clId="{F5FA4D09-911B-424C-92FE-3F725BC947CA}" dt="2026-06-29T09:35:30.858" v="28509" actId="478"/>
          <ac:picMkLst>
            <pc:docMk/>
            <pc:sldMk cId="3543087411" sldId="256"/>
            <ac:picMk id="5" creationId="{F5FE8E33-90B1-2961-DE9D-D5FEF0795DEC}"/>
          </ac:picMkLst>
        </pc:picChg>
        <pc:picChg chg="add del mod">
          <ac:chgData name="Pritchard, Cindy" userId="26239436-f244-48ee-9592-488f7c2a36c4" providerId="ADAL" clId="{F5FA4D09-911B-424C-92FE-3F725BC947CA}" dt="2026-06-29T09:39:20.605" v="28548" actId="14100"/>
          <ac:picMkLst>
            <pc:docMk/>
            <pc:sldMk cId="3543087411" sldId="256"/>
            <ac:picMk id="7" creationId="{DC848F41-FDC3-77FE-B006-D7CE98CF61D3}"/>
          </ac:picMkLst>
        </pc:picChg>
        <pc:picChg chg="add del mod">
          <ac:chgData name="Pritchard, Cindy" userId="26239436-f244-48ee-9592-488f7c2a36c4" providerId="ADAL" clId="{F5FA4D09-911B-424C-92FE-3F725BC947CA}" dt="2026-06-29T09:37:49.368" v="28528" actId="478"/>
          <ac:picMkLst>
            <pc:docMk/>
            <pc:sldMk cId="3543087411" sldId="256"/>
            <ac:picMk id="11" creationId="{E793D362-42C4-40C9-3CAC-0603E786BBF7}"/>
          </ac:picMkLst>
        </pc:picChg>
        <pc:picChg chg="add del mod">
          <ac:chgData name="Pritchard, Cindy" userId="26239436-f244-48ee-9592-488f7c2a36c4" providerId="ADAL" clId="{F5FA4D09-911B-424C-92FE-3F725BC947CA}" dt="2026-06-29T09:38:53.864" v="28539" actId="22"/>
          <ac:picMkLst>
            <pc:docMk/>
            <pc:sldMk cId="3543087411" sldId="256"/>
            <ac:picMk id="13" creationId="{CD485DA8-2771-16D9-B1C3-D65ECC6712BD}"/>
          </ac:picMkLst>
        </pc:picChg>
        <pc:picChg chg="add">
          <ac:chgData name="Pritchard, Cindy" userId="26239436-f244-48ee-9592-488f7c2a36c4" providerId="ADAL" clId="{F5FA4D09-911B-424C-92FE-3F725BC947CA}" dt="2026-06-29T09:38:59.419" v="28541" actId="22"/>
          <ac:picMkLst>
            <pc:docMk/>
            <pc:sldMk cId="3543087411" sldId="256"/>
            <ac:picMk id="15" creationId="{C44B3674-33F5-7A29-C108-2DD9238F8C7F}"/>
          </ac:picMkLst>
        </pc:picChg>
        <pc:picChg chg="add mod">
          <ac:chgData name="Pritchard, Cindy" userId="26239436-f244-48ee-9592-488f7c2a36c4" providerId="ADAL" clId="{F5FA4D09-911B-424C-92FE-3F725BC947CA}" dt="2026-06-29T09:39:16.964" v="28547" actId="14100"/>
          <ac:picMkLst>
            <pc:docMk/>
            <pc:sldMk cId="3543087411" sldId="256"/>
            <ac:picMk id="17" creationId="{68A1D80A-82F1-EEBC-A79C-A177E3FC95AA}"/>
          </ac:picMkLst>
        </pc:picChg>
      </pc:sldChg>
      <pc:sldChg chg="addSp modSp mod">
        <pc:chgData name="Pritchard, Cindy" userId="26239436-f244-48ee-9592-488f7c2a36c4" providerId="ADAL" clId="{F5FA4D09-911B-424C-92FE-3F725BC947CA}" dt="2026-06-29T11:07:52.869" v="31204" actId="20577"/>
        <pc:sldMkLst>
          <pc:docMk/>
          <pc:sldMk cId="997501777" sldId="1389"/>
        </pc:sldMkLst>
        <pc:spChg chg="mod">
          <ac:chgData name="Pritchard, Cindy" userId="26239436-f244-48ee-9592-488f7c2a36c4" providerId="ADAL" clId="{F5FA4D09-911B-424C-92FE-3F725BC947CA}" dt="2026-06-29T11:07:52.869" v="31204" actId="20577"/>
          <ac:spMkLst>
            <pc:docMk/>
            <pc:sldMk cId="997501777" sldId="1389"/>
            <ac:spMk id="3" creationId="{F6659FAD-F1BE-15B8-6C93-B6ACC5A5FD2F}"/>
          </ac:spMkLst>
        </pc:spChg>
        <pc:picChg chg="add mod">
          <ac:chgData name="Pritchard, Cindy" userId="26239436-f244-48ee-9592-488f7c2a36c4" providerId="ADAL" clId="{F5FA4D09-911B-424C-92FE-3F725BC947CA}" dt="2026-06-29T11:04:54.565" v="31191" actId="1076"/>
          <ac:picMkLst>
            <pc:docMk/>
            <pc:sldMk cId="997501777" sldId="1389"/>
            <ac:picMk id="4" creationId="{B06CABD9-BDD0-B138-D500-D00851B367B4}"/>
          </ac:picMkLst>
        </pc:picChg>
      </pc:sldChg>
      <pc:sldChg chg="modSp mod">
        <pc:chgData name="Pritchard, Cindy" userId="26239436-f244-48ee-9592-488f7c2a36c4" providerId="ADAL" clId="{F5FA4D09-911B-424C-92FE-3F725BC947CA}" dt="2026-06-29T11:10:38.600" v="31341" actId="20577"/>
        <pc:sldMkLst>
          <pc:docMk/>
          <pc:sldMk cId="3922236785" sldId="1423"/>
        </pc:sldMkLst>
        <pc:spChg chg="mod">
          <ac:chgData name="Pritchard, Cindy" userId="26239436-f244-48ee-9592-488f7c2a36c4" providerId="ADAL" clId="{F5FA4D09-911B-424C-92FE-3F725BC947CA}" dt="2026-06-29T11:10:38.600" v="31341" actId="20577"/>
          <ac:spMkLst>
            <pc:docMk/>
            <pc:sldMk cId="3922236785" sldId="1423"/>
            <ac:spMk id="2" creationId="{DA966805-4464-2C2D-91A5-4710BA02888D}"/>
          </ac:spMkLst>
        </pc:spChg>
      </pc:sldChg>
      <pc:sldChg chg="addSp modSp mod">
        <pc:chgData name="Pritchard, Cindy" userId="26239436-f244-48ee-9592-488f7c2a36c4" providerId="ADAL" clId="{F5FA4D09-911B-424C-92FE-3F725BC947CA}" dt="2026-06-29T09:14:18.438" v="28152" actId="1076"/>
        <pc:sldMkLst>
          <pc:docMk/>
          <pc:sldMk cId="3050915263" sldId="1430"/>
        </pc:sldMkLst>
        <pc:spChg chg="add mod">
          <ac:chgData name="Pritchard, Cindy" userId="26239436-f244-48ee-9592-488f7c2a36c4" providerId="ADAL" clId="{F5FA4D09-911B-424C-92FE-3F725BC947CA}" dt="2026-06-29T09:13:14.916" v="28131" actId="20577"/>
          <ac:spMkLst>
            <pc:docMk/>
            <pc:sldMk cId="3050915263" sldId="1430"/>
            <ac:spMk id="4" creationId="{F615752B-3DCE-E1EC-39E1-0EACB9E04958}"/>
          </ac:spMkLst>
        </pc:spChg>
        <pc:spChg chg="add mod">
          <ac:chgData name="Pritchard, Cindy" userId="26239436-f244-48ee-9592-488f7c2a36c4" providerId="ADAL" clId="{F5FA4D09-911B-424C-92FE-3F725BC947CA}" dt="2026-06-29T09:14:18.438" v="28152" actId="1076"/>
          <ac:spMkLst>
            <pc:docMk/>
            <pc:sldMk cId="3050915263" sldId="1430"/>
            <ac:spMk id="8" creationId="{D2CA745E-41A0-29F7-3240-1FA0E3D30AF5}"/>
          </ac:spMkLst>
        </pc:spChg>
        <pc:spChg chg="add mod">
          <ac:chgData name="Pritchard, Cindy" userId="26239436-f244-48ee-9592-488f7c2a36c4" providerId="ADAL" clId="{F5FA4D09-911B-424C-92FE-3F725BC947CA}" dt="2026-06-29T09:14:15.299" v="28151" actId="1076"/>
          <ac:spMkLst>
            <pc:docMk/>
            <pc:sldMk cId="3050915263" sldId="1430"/>
            <ac:spMk id="11" creationId="{719C176E-7A7E-7C6D-EA55-D51E94B2FD45}"/>
          </ac:spMkLst>
        </pc:spChg>
        <pc:picChg chg="add mod">
          <ac:chgData name="Pritchard, Cindy" userId="26239436-f244-48ee-9592-488f7c2a36c4" providerId="ADAL" clId="{F5FA4D09-911B-424C-92FE-3F725BC947CA}" dt="2026-06-29T09:12:48.946" v="28005" actId="1076"/>
          <ac:picMkLst>
            <pc:docMk/>
            <pc:sldMk cId="3050915263" sldId="1430"/>
            <ac:picMk id="3" creationId="{2D48AEC6-729A-6FF6-5358-A9D3DFDF0C18}"/>
          </ac:picMkLst>
        </pc:picChg>
        <pc:picChg chg="add mod">
          <ac:chgData name="Pritchard, Cindy" userId="26239436-f244-48ee-9592-488f7c2a36c4" providerId="ADAL" clId="{F5FA4D09-911B-424C-92FE-3F725BC947CA}" dt="2026-06-29T09:12:50.658" v="28006" actId="1076"/>
          <ac:picMkLst>
            <pc:docMk/>
            <pc:sldMk cId="3050915263" sldId="1430"/>
            <ac:picMk id="6" creationId="{D26DA073-1BC8-1CC8-B34F-67AF3F953B8C}"/>
          </ac:picMkLst>
        </pc:picChg>
        <pc:picChg chg="mod">
          <ac:chgData name="Pritchard, Cindy" userId="26239436-f244-48ee-9592-488f7c2a36c4" providerId="ADAL" clId="{F5FA4D09-911B-424C-92FE-3F725BC947CA}" dt="2026-06-29T09:12:42.834" v="28001" actId="1076"/>
          <ac:picMkLst>
            <pc:docMk/>
            <pc:sldMk cId="3050915263" sldId="1430"/>
            <ac:picMk id="9" creationId="{1FEABE42-2F78-957B-3771-5767EA7E8527}"/>
          </ac:picMkLst>
        </pc:picChg>
      </pc:sldChg>
      <pc:sldChg chg="addSp delSp modSp mod">
        <pc:chgData name="Pritchard, Cindy" userId="26239436-f244-48ee-9592-488f7c2a36c4" providerId="ADAL" clId="{F5FA4D09-911B-424C-92FE-3F725BC947CA}" dt="2026-06-29T11:10:14.020" v="31256" actId="403"/>
        <pc:sldMkLst>
          <pc:docMk/>
          <pc:sldMk cId="637329184" sldId="1567"/>
        </pc:sldMkLst>
        <pc:spChg chg="add del mod">
          <ac:chgData name="Pritchard, Cindy" userId="26239436-f244-48ee-9592-488f7c2a36c4" providerId="ADAL" clId="{F5FA4D09-911B-424C-92FE-3F725BC947CA}" dt="2026-06-29T11:08:38.053" v="31231" actId="478"/>
          <ac:spMkLst>
            <pc:docMk/>
            <pc:sldMk cId="637329184" sldId="1567"/>
            <ac:spMk id="6" creationId="{A8084E91-9E50-0AC4-2F50-CF7C296CCE8C}"/>
          </ac:spMkLst>
        </pc:spChg>
        <pc:spChg chg="add mod">
          <ac:chgData name="Pritchard, Cindy" userId="26239436-f244-48ee-9592-488f7c2a36c4" providerId="ADAL" clId="{F5FA4D09-911B-424C-92FE-3F725BC947CA}" dt="2026-06-29T11:09:42.738" v="31248" actId="14100"/>
          <ac:spMkLst>
            <pc:docMk/>
            <pc:sldMk cId="637329184" sldId="1567"/>
            <ac:spMk id="7" creationId="{91DB7CAF-ECCE-0205-3758-D33BB55E074B}"/>
          </ac:spMkLst>
        </pc:spChg>
        <pc:spChg chg="add del mod">
          <ac:chgData name="Pritchard, Cindy" userId="26239436-f244-48ee-9592-488f7c2a36c4" providerId="ADAL" clId="{F5FA4D09-911B-424C-92FE-3F725BC947CA}" dt="2026-06-29T11:08:36.730" v="31230" actId="478"/>
          <ac:spMkLst>
            <pc:docMk/>
            <pc:sldMk cId="637329184" sldId="1567"/>
            <ac:spMk id="8" creationId="{294B04CE-C350-FE06-3402-09D8BEE00290}"/>
          </ac:spMkLst>
        </pc:spChg>
        <pc:spChg chg="add mod">
          <ac:chgData name="Pritchard, Cindy" userId="26239436-f244-48ee-9592-488f7c2a36c4" providerId="ADAL" clId="{F5FA4D09-911B-424C-92FE-3F725BC947CA}" dt="2026-06-29T11:10:14.020" v="31256" actId="403"/>
          <ac:spMkLst>
            <pc:docMk/>
            <pc:sldMk cId="637329184" sldId="1567"/>
            <ac:spMk id="9" creationId="{71BDBB98-98E8-9D37-130C-130832094C6C}"/>
          </ac:spMkLst>
        </pc:spChg>
        <pc:spChg chg="add del mod">
          <ac:chgData name="Pritchard, Cindy" userId="26239436-f244-48ee-9592-488f7c2a36c4" providerId="ADAL" clId="{F5FA4D09-911B-424C-92FE-3F725BC947CA}" dt="2026-06-29T11:08:39.056" v="31232" actId="478"/>
          <ac:spMkLst>
            <pc:docMk/>
            <pc:sldMk cId="637329184" sldId="1567"/>
            <ac:spMk id="10" creationId="{5425CB62-13B6-1269-A524-9EA645DE0C4B}"/>
          </ac:spMkLst>
        </pc:spChg>
        <pc:spChg chg="add del mod">
          <ac:chgData name="Pritchard, Cindy" userId="26239436-f244-48ee-9592-488f7c2a36c4" providerId="ADAL" clId="{F5FA4D09-911B-424C-92FE-3F725BC947CA}" dt="2026-06-29T11:08:40.012" v="31233" actId="478"/>
          <ac:spMkLst>
            <pc:docMk/>
            <pc:sldMk cId="637329184" sldId="1567"/>
            <ac:spMk id="11" creationId="{C1A097E7-02CD-FF07-8323-CE9C02C62B3F}"/>
          </ac:spMkLst>
        </pc:spChg>
        <pc:picChg chg="add del mod">
          <ac:chgData name="Pritchard, Cindy" userId="26239436-f244-48ee-9592-488f7c2a36c4" providerId="ADAL" clId="{F5FA4D09-911B-424C-92FE-3F725BC947CA}" dt="2026-06-29T11:08:35.195" v="31229" actId="478"/>
          <ac:picMkLst>
            <pc:docMk/>
            <pc:sldMk cId="637329184" sldId="1567"/>
            <ac:picMk id="3" creationId="{550950B4-326B-858C-860D-83BCA5A4A61A}"/>
          </ac:picMkLst>
        </pc:picChg>
        <pc:picChg chg="add mod">
          <ac:chgData name="Pritchard, Cindy" userId="26239436-f244-48ee-9592-488f7c2a36c4" providerId="ADAL" clId="{F5FA4D09-911B-424C-92FE-3F725BC947CA}" dt="2026-06-29T11:09:15.797" v="31236" actId="14100"/>
          <ac:picMkLst>
            <pc:docMk/>
            <pc:sldMk cId="637329184" sldId="1567"/>
            <ac:picMk id="4" creationId="{3BA6289C-5639-DA44-7961-18F2E75408BB}"/>
          </ac:picMkLst>
        </pc:picChg>
        <pc:picChg chg="del">
          <ac:chgData name="Pritchard, Cindy" userId="26239436-f244-48ee-9592-488f7c2a36c4" providerId="ADAL" clId="{F5FA4D09-911B-424C-92FE-3F725BC947CA}" dt="2026-06-29T07:49:20.774" v="27267" actId="478"/>
          <ac:picMkLst>
            <pc:docMk/>
            <pc:sldMk cId="637329184" sldId="1567"/>
            <ac:picMk id="4" creationId="{87A5F747-DFF5-EEE9-4F93-C9519D9B2E46}"/>
          </ac:picMkLst>
        </pc:picChg>
      </pc:sldChg>
      <pc:sldChg chg="del">
        <pc:chgData name="Pritchard, Cindy" userId="26239436-f244-48ee-9592-488f7c2a36c4" providerId="ADAL" clId="{F5FA4D09-911B-424C-92FE-3F725BC947CA}" dt="2026-06-29T10:41:57.858" v="28666" actId="2696"/>
        <pc:sldMkLst>
          <pc:docMk/>
          <pc:sldMk cId="2821514981" sldId="1577"/>
        </pc:sldMkLst>
      </pc:sldChg>
      <pc:sldChg chg="del">
        <pc:chgData name="Pritchard, Cindy" userId="26239436-f244-48ee-9592-488f7c2a36c4" providerId="ADAL" clId="{F5FA4D09-911B-424C-92FE-3F725BC947CA}" dt="2026-06-29T10:42:03.004" v="28667" actId="2696"/>
        <pc:sldMkLst>
          <pc:docMk/>
          <pc:sldMk cId="2618351449" sldId="1599"/>
        </pc:sldMkLst>
      </pc:sldChg>
      <pc:sldChg chg="addSp delSp modSp del mod ord">
        <pc:chgData name="Pritchard, Cindy" userId="26239436-f244-48ee-9592-488f7c2a36c4" providerId="ADAL" clId="{F5FA4D09-911B-424C-92FE-3F725BC947CA}" dt="2026-06-29T10:40:49.015" v="28660" actId="2696"/>
        <pc:sldMkLst>
          <pc:docMk/>
          <pc:sldMk cId="3654263450" sldId="1603"/>
        </pc:sldMkLst>
      </pc:sldChg>
      <pc:sldChg chg="addSp delSp modSp del mod">
        <pc:chgData name="Pritchard, Cindy" userId="26239436-f244-48ee-9592-488f7c2a36c4" providerId="ADAL" clId="{F5FA4D09-911B-424C-92FE-3F725BC947CA}" dt="2026-06-29T10:41:03.960" v="28663" actId="2696"/>
        <pc:sldMkLst>
          <pc:docMk/>
          <pc:sldMk cId="2203966292" sldId="1604"/>
        </pc:sldMkLst>
        <pc:spChg chg="add mod">
          <ac:chgData name="Pritchard, Cindy" userId="26239436-f244-48ee-9592-488f7c2a36c4" providerId="ADAL" clId="{F5FA4D09-911B-424C-92FE-3F725BC947CA}" dt="2026-06-29T07:54:01.398" v="27410" actId="404"/>
          <ac:spMkLst>
            <pc:docMk/>
            <pc:sldMk cId="2203966292" sldId="1604"/>
            <ac:spMk id="5" creationId="{04498E8D-2EFB-BB5C-5467-1BAD3AD3D07B}"/>
          </ac:spMkLst>
        </pc:spChg>
        <pc:spChg chg="add">
          <ac:chgData name="Pritchard, Cindy" userId="26239436-f244-48ee-9592-488f7c2a36c4" providerId="ADAL" clId="{F5FA4D09-911B-424C-92FE-3F725BC947CA}" dt="2026-06-29T07:53:21.274" v="27384"/>
          <ac:spMkLst>
            <pc:docMk/>
            <pc:sldMk cId="2203966292" sldId="1604"/>
            <ac:spMk id="6" creationId="{A3DD17B0-7A99-745D-E070-4BB5DE18CFD2}"/>
          </ac:spMkLst>
        </pc:spChg>
        <pc:spChg chg="add">
          <ac:chgData name="Pritchard, Cindy" userId="26239436-f244-48ee-9592-488f7c2a36c4" providerId="ADAL" clId="{F5FA4D09-911B-424C-92FE-3F725BC947CA}" dt="2026-06-29T07:53:21.274" v="27384"/>
          <ac:spMkLst>
            <pc:docMk/>
            <pc:sldMk cId="2203966292" sldId="1604"/>
            <ac:spMk id="7" creationId="{3ABEDDA4-DD89-D651-C598-6E914F6F4584}"/>
          </ac:spMkLst>
        </pc:spChg>
        <pc:spChg chg="add mod">
          <ac:chgData name="Pritchard, Cindy" userId="26239436-f244-48ee-9592-488f7c2a36c4" providerId="ADAL" clId="{F5FA4D09-911B-424C-92FE-3F725BC947CA}" dt="2026-06-29T07:54:16.313" v="27420" actId="14100"/>
          <ac:spMkLst>
            <pc:docMk/>
            <pc:sldMk cId="2203966292" sldId="1604"/>
            <ac:spMk id="9" creationId="{2D54A7B4-5D1A-48BD-CD95-D77B12503680}"/>
          </ac:spMkLst>
        </pc:spChg>
        <pc:picChg chg="add mod">
          <ac:chgData name="Pritchard, Cindy" userId="26239436-f244-48ee-9592-488f7c2a36c4" providerId="ADAL" clId="{F5FA4D09-911B-424C-92FE-3F725BC947CA}" dt="2026-06-29T07:53:46.379" v="27396" actId="14100"/>
          <ac:picMkLst>
            <pc:docMk/>
            <pc:sldMk cId="2203966292" sldId="1604"/>
            <ac:picMk id="3" creationId="{1FC3F03D-9D50-D33C-CFE6-47D2F6C82A82}"/>
          </ac:picMkLst>
        </pc:picChg>
        <pc:picChg chg="del">
          <ac:chgData name="Pritchard, Cindy" userId="26239436-f244-48ee-9592-488f7c2a36c4" providerId="ADAL" clId="{F5FA4D09-911B-424C-92FE-3F725BC947CA}" dt="2026-06-29T07:52:56.555" v="27378" actId="478"/>
          <ac:picMkLst>
            <pc:docMk/>
            <pc:sldMk cId="2203966292" sldId="1604"/>
            <ac:picMk id="4" creationId="{788C9832-6B6B-D73E-449B-8C0CABA42621}"/>
          </ac:picMkLst>
        </pc:picChg>
      </pc:sldChg>
      <pc:sldChg chg="addSp delSp modSp mod">
        <pc:chgData name="Pritchard, Cindy" userId="26239436-f244-48ee-9592-488f7c2a36c4" providerId="ADAL" clId="{F5FA4D09-911B-424C-92FE-3F725BC947CA}" dt="2026-06-29T08:29:07.582" v="27689" actId="14100"/>
        <pc:sldMkLst>
          <pc:docMk/>
          <pc:sldMk cId="2947099286" sldId="1606"/>
        </pc:sldMkLst>
        <pc:spChg chg="add mod">
          <ac:chgData name="Pritchard, Cindy" userId="26239436-f244-48ee-9592-488f7c2a36c4" providerId="ADAL" clId="{F5FA4D09-911B-424C-92FE-3F725BC947CA}" dt="2026-06-29T08:29:07.582" v="27689" actId="14100"/>
          <ac:spMkLst>
            <pc:docMk/>
            <pc:sldMk cId="2947099286" sldId="1606"/>
            <ac:spMk id="9" creationId="{4904A5FF-C7B1-79E3-20C2-445F5FC204B4}"/>
          </ac:spMkLst>
        </pc:spChg>
        <pc:picChg chg="add mod">
          <ac:chgData name="Pritchard, Cindy" userId="26239436-f244-48ee-9592-488f7c2a36c4" providerId="ADAL" clId="{F5FA4D09-911B-424C-92FE-3F725BC947CA}" dt="2026-06-29T08:27:14" v="27671" actId="14100"/>
          <ac:picMkLst>
            <pc:docMk/>
            <pc:sldMk cId="2947099286" sldId="1606"/>
            <ac:picMk id="3" creationId="{EF81823B-9BEA-19FF-3AD0-8ED1035C3281}"/>
          </ac:picMkLst>
        </pc:picChg>
        <pc:picChg chg="add mod">
          <ac:chgData name="Pritchard, Cindy" userId="26239436-f244-48ee-9592-488f7c2a36c4" providerId="ADAL" clId="{F5FA4D09-911B-424C-92FE-3F725BC947CA}" dt="2026-06-29T08:27:16.739" v="27672" actId="1076"/>
          <ac:picMkLst>
            <pc:docMk/>
            <pc:sldMk cId="2947099286" sldId="1606"/>
            <ac:picMk id="4" creationId="{A0FC0D9A-0C57-F3F0-9196-648D896D0A53}"/>
          </ac:picMkLst>
        </pc:picChg>
        <pc:picChg chg="add mod">
          <ac:chgData name="Pritchard, Cindy" userId="26239436-f244-48ee-9592-488f7c2a36c4" providerId="ADAL" clId="{F5FA4D09-911B-424C-92FE-3F725BC947CA}" dt="2026-06-29T08:27:18.452" v="27673" actId="1076"/>
          <ac:picMkLst>
            <pc:docMk/>
            <pc:sldMk cId="2947099286" sldId="1606"/>
            <ac:picMk id="5" creationId="{B275F277-C063-F8AB-13CB-50CCA40838E1}"/>
          </ac:picMkLst>
        </pc:picChg>
        <pc:picChg chg="add mod">
          <ac:chgData name="Pritchard, Cindy" userId="26239436-f244-48ee-9592-488f7c2a36c4" providerId="ADAL" clId="{F5FA4D09-911B-424C-92FE-3F725BC947CA}" dt="2026-06-29T08:28:36.452" v="27676" actId="1076"/>
          <ac:picMkLst>
            <pc:docMk/>
            <pc:sldMk cId="2947099286" sldId="1606"/>
            <ac:picMk id="7" creationId="{2D417A0F-C784-B61B-080D-9F1A7E1EB0DD}"/>
          </ac:picMkLst>
        </pc:picChg>
        <pc:picChg chg="del">
          <ac:chgData name="Pritchard, Cindy" userId="26239436-f244-48ee-9592-488f7c2a36c4" providerId="ADAL" clId="{F5FA4D09-911B-424C-92FE-3F725BC947CA}" dt="2026-06-29T08:26:32.544" v="27667" actId="478"/>
          <ac:picMkLst>
            <pc:docMk/>
            <pc:sldMk cId="2947099286" sldId="1606"/>
            <ac:picMk id="17" creationId="{88FDB279-47F9-E32D-5368-F97A470CC69C}"/>
          </ac:picMkLst>
        </pc:picChg>
        <pc:picChg chg="mod">
          <ac:chgData name="Pritchard, Cindy" userId="26239436-f244-48ee-9592-488f7c2a36c4" providerId="ADAL" clId="{F5FA4D09-911B-424C-92FE-3F725BC947CA}" dt="2026-06-29T08:27:19.938" v="27674" actId="1076"/>
          <ac:picMkLst>
            <pc:docMk/>
            <pc:sldMk cId="2947099286" sldId="1606"/>
            <ac:picMk id="18" creationId="{22F2E5FB-D39C-9500-AE27-47DA18E6F9BB}"/>
          </ac:picMkLst>
        </pc:picChg>
      </pc:sldChg>
      <pc:sldChg chg="ord">
        <pc:chgData name="Pritchard, Cindy" userId="26239436-f244-48ee-9592-488f7c2a36c4" providerId="ADAL" clId="{F5FA4D09-911B-424C-92FE-3F725BC947CA}" dt="2026-06-29T10:48:01.815" v="28675"/>
        <pc:sldMkLst>
          <pc:docMk/>
          <pc:sldMk cId="2858061530" sldId="1612"/>
        </pc:sldMkLst>
      </pc:sldChg>
      <pc:sldChg chg="del">
        <pc:chgData name="Pritchard, Cindy" userId="26239436-f244-48ee-9592-488f7c2a36c4" providerId="ADAL" clId="{F5FA4D09-911B-424C-92FE-3F725BC947CA}" dt="2026-06-29T10:41:16.696" v="28664" actId="2696"/>
        <pc:sldMkLst>
          <pc:docMk/>
          <pc:sldMk cId="1356667065" sldId="1613"/>
        </pc:sldMkLst>
      </pc:sldChg>
      <pc:sldChg chg="addSp modSp del mod">
        <pc:chgData name="Pritchard, Cindy" userId="26239436-f244-48ee-9592-488f7c2a36c4" providerId="ADAL" clId="{F5FA4D09-911B-424C-92FE-3F725BC947CA}" dt="2026-06-29T10:42:30.471" v="28671" actId="2696"/>
        <pc:sldMkLst>
          <pc:docMk/>
          <pc:sldMk cId="3142461678" sldId="1615"/>
        </pc:sldMkLst>
      </pc:sldChg>
      <pc:sldChg chg="addSp delSp modSp mod ord modNotesTx">
        <pc:chgData name="Pritchard, Cindy" userId="26239436-f244-48ee-9592-488f7c2a36c4" providerId="ADAL" clId="{F5FA4D09-911B-424C-92FE-3F725BC947CA}" dt="2026-06-29T10:52:17.522" v="28701"/>
        <pc:sldMkLst>
          <pc:docMk/>
          <pc:sldMk cId="1578861022" sldId="1617"/>
        </pc:sldMkLst>
        <pc:spChg chg="add mod">
          <ac:chgData name="Pritchard, Cindy" userId="26239436-f244-48ee-9592-488f7c2a36c4" providerId="ADAL" clId="{F5FA4D09-911B-424C-92FE-3F725BC947CA}" dt="2026-06-26T14:20:30.574" v="26581" actId="1076"/>
          <ac:spMkLst>
            <pc:docMk/>
            <pc:sldMk cId="1578861022" sldId="1617"/>
            <ac:spMk id="7" creationId="{9B73B610-2BBA-1C2A-BDF5-AE398A96E0B2}"/>
          </ac:spMkLst>
        </pc:spChg>
        <pc:spChg chg="add mod">
          <ac:chgData name="Pritchard, Cindy" userId="26239436-f244-48ee-9592-488f7c2a36c4" providerId="ADAL" clId="{F5FA4D09-911B-424C-92FE-3F725BC947CA}" dt="2026-06-26T14:19:45.837" v="26571" actId="1076"/>
          <ac:spMkLst>
            <pc:docMk/>
            <pc:sldMk cId="1578861022" sldId="1617"/>
            <ac:spMk id="9" creationId="{02023C93-AC26-9255-C591-F6CD88A29F06}"/>
          </ac:spMkLst>
        </pc:spChg>
        <pc:picChg chg="add mod">
          <ac:chgData name="Pritchard, Cindy" userId="26239436-f244-48ee-9592-488f7c2a36c4" providerId="ADAL" clId="{F5FA4D09-911B-424C-92FE-3F725BC947CA}" dt="2026-06-26T14:20:22.264" v="26579" actId="14100"/>
          <ac:picMkLst>
            <pc:docMk/>
            <pc:sldMk cId="1578861022" sldId="1617"/>
            <ac:picMk id="6" creationId="{22366423-5954-F0FD-AEAB-A28033F878B9}"/>
          </ac:picMkLst>
        </pc:picChg>
      </pc:sldChg>
      <pc:sldChg chg="ord">
        <pc:chgData name="Pritchard, Cindy" userId="26239436-f244-48ee-9592-488f7c2a36c4" providerId="ADAL" clId="{F5FA4D09-911B-424C-92FE-3F725BC947CA}" dt="2026-06-29T10:48:16.064" v="28681"/>
        <pc:sldMkLst>
          <pc:docMk/>
          <pc:sldMk cId="443745032" sldId="1619"/>
        </pc:sldMkLst>
      </pc:sldChg>
      <pc:sldChg chg="addSp modSp mod">
        <pc:chgData name="Pritchard, Cindy" userId="26239436-f244-48ee-9592-488f7c2a36c4" providerId="ADAL" clId="{F5FA4D09-911B-424C-92FE-3F725BC947CA}" dt="2026-06-26T14:53:21.438" v="26876" actId="1076"/>
        <pc:sldMkLst>
          <pc:docMk/>
          <pc:sldMk cId="2532765092" sldId="1621"/>
        </pc:sldMkLst>
        <pc:spChg chg="add mod">
          <ac:chgData name="Pritchard, Cindy" userId="26239436-f244-48ee-9592-488f7c2a36c4" providerId="ADAL" clId="{F5FA4D09-911B-424C-92FE-3F725BC947CA}" dt="2026-06-26T14:52:46.859" v="26860" actId="1076"/>
          <ac:spMkLst>
            <pc:docMk/>
            <pc:sldMk cId="2532765092" sldId="1621"/>
            <ac:spMk id="5" creationId="{F40359D0-E440-391A-3919-1929A1E4AFA6}"/>
          </ac:spMkLst>
        </pc:spChg>
        <pc:spChg chg="add mod">
          <ac:chgData name="Pritchard, Cindy" userId="26239436-f244-48ee-9592-488f7c2a36c4" providerId="ADAL" clId="{F5FA4D09-911B-424C-92FE-3F725BC947CA}" dt="2026-06-26T14:52:54.670" v="26866" actId="1076"/>
          <ac:spMkLst>
            <pc:docMk/>
            <pc:sldMk cId="2532765092" sldId="1621"/>
            <ac:spMk id="8" creationId="{1C7394BD-22DC-D7F8-A863-A5B973CF9194}"/>
          </ac:spMkLst>
        </pc:spChg>
        <pc:spChg chg="add mod">
          <ac:chgData name="Pritchard, Cindy" userId="26239436-f244-48ee-9592-488f7c2a36c4" providerId="ADAL" clId="{F5FA4D09-911B-424C-92FE-3F725BC947CA}" dt="2026-06-26T14:53:21.438" v="26876" actId="1076"/>
          <ac:spMkLst>
            <pc:docMk/>
            <pc:sldMk cId="2532765092" sldId="1621"/>
            <ac:spMk id="11" creationId="{7912FF1C-C343-0F92-C0A6-05A0FEE51B87}"/>
          </ac:spMkLst>
        </pc:spChg>
        <pc:picChg chg="add mod">
          <ac:chgData name="Pritchard, Cindy" userId="26239436-f244-48ee-9592-488f7c2a36c4" providerId="ADAL" clId="{F5FA4D09-911B-424C-92FE-3F725BC947CA}" dt="2026-06-26T14:48:08.681" v="26845" actId="1076"/>
          <ac:picMkLst>
            <pc:docMk/>
            <pc:sldMk cId="2532765092" sldId="1621"/>
            <ac:picMk id="3" creationId="{8CB723E1-017C-53B6-BEE3-6B6B7634830D}"/>
          </ac:picMkLst>
        </pc:picChg>
        <pc:picChg chg="mod">
          <ac:chgData name="Pritchard, Cindy" userId="26239436-f244-48ee-9592-488f7c2a36c4" providerId="ADAL" clId="{F5FA4D09-911B-424C-92FE-3F725BC947CA}" dt="2026-06-26T14:52:34.718" v="26858" actId="1076"/>
          <ac:picMkLst>
            <pc:docMk/>
            <pc:sldMk cId="2532765092" sldId="1621"/>
            <ac:picMk id="7" creationId="{86864926-1B98-9DF5-B719-512D721DF26D}"/>
          </ac:picMkLst>
        </pc:picChg>
        <pc:picChg chg="add mod">
          <ac:chgData name="Pritchard, Cindy" userId="26239436-f244-48ee-9592-488f7c2a36c4" providerId="ADAL" clId="{F5FA4D09-911B-424C-92FE-3F725BC947CA}" dt="2026-06-26T14:52:49.237" v="26861" actId="1076"/>
          <ac:picMkLst>
            <pc:docMk/>
            <pc:sldMk cId="2532765092" sldId="1621"/>
            <ac:picMk id="9" creationId="{77DEB8D3-9443-5CC5-6FB1-EE1B6E43976F}"/>
          </ac:picMkLst>
        </pc:picChg>
      </pc:sldChg>
      <pc:sldChg chg="addSp modSp mod ord">
        <pc:chgData name="Pritchard, Cindy" userId="26239436-f244-48ee-9592-488f7c2a36c4" providerId="ADAL" clId="{F5FA4D09-911B-424C-92FE-3F725BC947CA}" dt="2026-06-29T10:50:04.689" v="28683"/>
        <pc:sldMkLst>
          <pc:docMk/>
          <pc:sldMk cId="3537456924" sldId="1623"/>
        </pc:sldMkLst>
        <pc:spChg chg="add mod">
          <ac:chgData name="Pritchard, Cindy" userId="26239436-f244-48ee-9592-488f7c2a36c4" providerId="ADAL" clId="{F5FA4D09-911B-424C-92FE-3F725BC947CA}" dt="2026-06-26T14:22:20.688" v="26593" actId="1076"/>
          <ac:spMkLst>
            <pc:docMk/>
            <pc:sldMk cId="3537456924" sldId="1623"/>
            <ac:spMk id="4" creationId="{418B59FE-8E1B-838D-98B3-B62CF905D9E0}"/>
          </ac:spMkLst>
        </pc:spChg>
        <pc:spChg chg="add mod">
          <ac:chgData name="Pritchard, Cindy" userId="26239436-f244-48ee-9592-488f7c2a36c4" providerId="ADAL" clId="{F5FA4D09-911B-424C-92FE-3F725BC947CA}" dt="2026-06-26T14:22:39.646" v="26603" actId="403"/>
          <ac:spMkLst>
            <pc:docMk/>
            <pc:sldMk cId="3537456924" sldId="1623"/>
            <ac:spMk id="6" creationId="{557C2D5C-F9CF-8933-677B-66A6483BF12E}"/>
          </ac:spMkLst>
        </pc:spChg>
        <pc:picChg chg="add mod">
          <ac:chgData name="Pritchard, Cindy" userId="26239436-f244-48ee-9592-488f7c2a36c4" providerId="ADAL" clId="{F5FA4D09-911B-424C-92FE-3F725BC947CA}" dt="2026-06-26T14:22:08.811" v="26587" actId="1076"/>
          <ac:picMkLst>
            <pc:docMk/>
            <pc:sldMk cId="3537456924" sldId="1623"/>
            <ac:picMk id="3" creationId="{4B50932D-37A6-78A4-FE05-3CD7485A9467}"/>
          </ac:picMkLst>
        </pc:picChg>
      </pc:sldChg>
      <pc:sldChg chg="addSp delSp modSp mod ord">
        <pc:chgData name="Pritchard, Cindy" userId="26239436-f244-48ee-9592-488f7c2a36c4" providerId="ADAL" clId="{F5FA4D09-911B-424C-92FE-3F725BC947CA}" dt="2026-06-29T10:50:59.305" v="28689"/>
        <pc:sldMkLst>
          <pc:docMk/>
          <pc:sldMk cId="236420398" sldId="1626"/>
        </pc:sldMkLst>
        <pc:spChg chg="add mod">
          <ac:chgData name="Pritchard, Cindy" userId="26239436-f244-48ee-9592-488f7c2a36c4" providerId="ADAL" clId="{F5FA4D09-911B-424C-92FE-3F725BC947CA}" dt="2026-06-26T14:38:34.805" v="26747" actId="20577"/>
          <ac:spMkLst>
            <pc:docMk/>
            <pc:sldMk cId="236420398" sldId="1626"/>
            <ac:spMk id="4" creationId="{98D73FB6-6ECF-6727-9E64-84DE93974E29}"/>
          </ac:spMkLst>
        </pc:spChg>
        <pc:spChg chg="add mod">
          <ac:chgData name="Pritchard, Cindy" userId="26239436-f244-48ee-9592-488f7c2a36c4" providerId="ADAL" clId="{F5FA4D09-911B-424C-92FE-3F725BC947CA}" dt="2026-06-26T14:31:20.505" v="26637" actId="403"/>
          <ac:spMkLst>
            <pc:docMk/>
            <pc:sldMk cId="236420398" sldId="1626"/>
            <ac:spMk id="6" creationId="{81AFAA98-C210-3401-D896-3F4484369BA9}"/>
          </ac:spMkLst>
        </pc:spChg>
        <pc:picChg chg="add mod modCrop">
          <ac:chgData name="Pritchard, Cindy" userId="26239436-f244-48ee-9592-488f7c2a36c4" providerId="ADAL" clId="{F5FA4D09-911B-424C-92FE-3F725BC947CA}" dt="2026-06-26T14:32:37.682" v="26649" actId="732"/>
          <ac:picMkLst>
            <pc:docMk/>
            <pc:sldMk cId="236420398" sldId="1626"/>
            <ac:picMk id="3" creationId="{F6032981-71E6-187D-C46A-48ECEE988010}"/>
          </ac:picMkLst>
        </pc:picChg>
      </pc:sldChg>
      <pc:sldChg chg="ord">
        <pc:chgData name="Pritchard, Cindy" userId="26239436-f244-48ee-9592-488f7c2a36c4" providerId="ADAL" clId="{F5FA4D09-911B-424C-92FE-3F725BC947CA}" dt="2026-06-29T10:48:14.478" v="28679"/>
        <pc:sldMkLst>
          <pc:docMk/>
          <pc:sldMk cId="203512875" sldId="1630"/>
        </pc:sldMkLst>
      </pc:sldChg>
      <pc:sldChg chg="addSp modSp del mod">
        <pc:chgData name="Pritchard, Cindy" userId="26239436-f244-48ee-9592-488f7c2a36c4" providerId="ADAL" clId="{F5FA4D09-911B-424C-92FE-3F725BC947CA}" dt="2026-06-29T10:40:23.969" v="28657" actId="2696"/>
        <pc:sldMkLst>
          <pc:docMk/>
          <pc:sldMk cId="2809598072" sldId="1632"/>
        </pc:sldMkLst>
        <pc:spChg chg="add mod">
          <ac:chgData name="Pritchard, Cindy" userId="26239436-f244-48ee-9592-488f7c2a36c4" providerId="ADAL" clId="{F5FA4D09-911B-424C-92FE-3F725BC947CA}" dt="2026-06-29T09:18:24.933" v="28173" actId="403"/>
          <ac:spMkLst>
            <pc:docMk/>
            <pc:sldMk cId="2809598072" sldId="1632"/>
            <ac:spMk id="5" creationId="{0A89B276-C22F-B1C4-1B6E-45B186776FA8}"/>
          </ac:spMkLst>
        </pc:spChg>
        <pc:spChg chg="add mod">
          <ac:chgData name="Pritchard, Cindy" userId="26239436-f244-48ee-9592-488f7c2a36c4" providerId="ADAL" clId="{F5FA4D09-911B-424C-92FE-3F725BC947CA}" dt="2026-06-29T09:18:42.340" v="28182" actId="403"/>
          <ac:spMkLst>
            <pc:docMk/>
            <pc:sldMk cId="2809598072" sldId="1632"/>
            <ac:spMk id="7" creationId="{187BA770-3A34-C660-5C53-4A9C3EC12381}"/>
          </ac:spMkLst>
        </pc:spChg>
        <pc:picChg chg="add mod">
          <ac:chgData name="Pritchard, Cindy" userId="26239436-f244-48ee-9592-488f7c2a36c4" providerId="ADAL" clId="{F5FA4D09-911B-424C-92FE-3F725BC947CA}" dt="2026-06-29T09:17:32.768" v="28158" actId="1076"/>
          <ac:picMkLst>
            <pc:docMk/>
            <pc:sldMk cId="2809598072" sldId="1632"/>
            <ac:picMk id="3" creationId="{D233796D-370D-751F-E9C9-AB04D09D85A6}"/>
          </ac:picMkLst>
        </pc:picChg>
        <pc:picChg chg="add mod">
          <ac:chgData name="Pritchard, Cindy" userId="26239436-f244-48ee-9592-488f7c2a36c4" providerId="ADAL" clId="{F5FA4D09-911B-424C-92FE-3F725BC947CA}" dt="2026-06-29T09:18:46.425" v="28183" actId="1076"/>
          <ac:picMkLst>
            <pc:docMk/>
            <pc:sldMk cId="2809598072" sldId="1632"/>
            <ac:picMk id="4" creationId="{4A992AB4-DBA8-3BE4-6003-9D659D732D36}"/>
          </ac:picMkLst>
        </pc:picChg>
      </pc:sldChg>
      <pc:sldChg chg="ord">
        <pc:chgData name="Pritchard, Cindy" userId="26239436-f244-48ee-9592-488f7c2a36c4" providerId="ADAL" clId="{F5FA4D09-911B-424C-92FE-3F725BC947CA}" dt="2026-06-29T10:48:03.137" v="28677"/>
        <pc:sldMkLst>
          <pc:docMk/>
          <pc:sldMk cId="536385291" sldId="1633"/>
        </pc:sldMkLst>
      </pc:sldChg>
      <pc:sldChg chg="addSp modSp del mod">
        <pc:chgData name="Pritchard, Cindy" userId="26239436-f244-48ee-9592-488f7c2a36c4" providerId="ADAL" clId="{F5FA4D09-911B-424C-92FE-3F725BC947CA}" dt="2026-06-29T10:40:53.564" v="28661" actId="2696"/>
        <pc:sldMkLst>
          <pc:docMk/>
          <pc:sldMk cId="896973443" sldId="1634"/>
        </pc:sldMkLst>
        <pc:spChg chg="add mod">
          <ac:chgData name="Pritchard, Cindy" userId="26239436-f244-48ee-9592-488f7c2a36c4" providerId="ADAL" clId="{F5FA4D09-911B-424C-92FE-3F725BC947CA}" dt="2026-06-29T09:47:38.192" v="28656" actId="20577"/>
          <ac:spMkLst>
            <pc:docMk/>
            <pc:sldMk cId="896973443" sldId="1634"/>
            <ac:spMk id="8" creationId="{0468926C-5C47-0C9B-9B10-7FAB624C876D}"/>
          </ac:spMkLst>
        </pc:spChg>
        <pc:picChg chg="add mod">
          <ac:chgData name="Pritchard, Cindy" userId="26239436-f244-48ee-9592-488f7c2a36c4" providerId="ADAL" clId="{F5FA4D09-911B-424C-92FE-3F725BC947CA}" dt="2026-06-29T06:11:45.797" v="26889" actId="1076"/>
          <ac:picMkLst>
            <pc:docMk/>
            <pc:sldMk cId="896973443" sldId="1634"/>
            <ac:picMk id="3" creationId="{32E60401-026A-4CF2-1529-83B7970088F1}"/>
          </ac:picMkLst>
        </pc:picChg>
        <pc:picChg chg="mod">
          <ac:chgData name="Pritchard, Cindy" userId="26239436-f244-48ee-9592-488f7c2a36c4" providerId="ADAL" clId="{F5FA4D09-911B-424C-92FE-3F725BC947CA}" dt="2026-06-29T06:10:34.610" v="26881" actId="1076"/>
          <ac:picMkLst>
            <pc:docMk/>
            <pc:sldMk cId="896973443" sldId="1634"/>
            <ac:picMk id="4" creationId="{FFCEA0C3-3DBC-0990-F9BA-BBBA15375050}"/>
          </ac:picMkLst>
        </pc:picChg>
        <pc:picChg chg="add mod">
          <ac:chgData name="Pritchard, Cindy" userId="26239436-f244-48ee-9592-488f7c2a36c4" providerId="ADAL" clId="{F5FA4D09-911B-424C-92FE-3F725BC947CA}" dt="2026-06-29T06:11:47.754" v="26890" actId="1076"/>
          <ac:picMkLst>
            <pc:docMk/>
            <pc:sldMk cId="896973443" sldId="1634"/>
            <ac:picMk id="5" creationId="{998E6496-1870-7279-B05A-641148D70AAA}"/>
          </ac:picMkLst>
        </pc:picChg>
        <pc:picChg chg="add mod">
          <ac:chgData name="Pritchard, Cindy" userId="26239436-f244-48ee-9592-488f7c2a36c4" providerId="ADAL" clId="{F5FA4D09-911B-424C-92FE-3F725BC947CA}" dt="2026-06-29T06:11:54.304" v="26892" actId="1076"/>
          <ac:picMkLst>
            <pc:docMk/>
            <pc:sldMk cId="896973443" sldId="1634"/>
            <ac:picMk id="7" creationId="{937F7054-8B2A-EFDD-67D6-FDA974748CB4}"/>
          </ac:picMkLst>
        </pc:picChg>
      </pc:sldChg>
      <pc:sldChg chg="addSp delSp modSp del mod">
        <pc:chgData name="Pritchard, Cindy" userId="26239436-f244-48ee-9592-488f7c2a36c4" providerId="ADAL" clId="{F5FA4D09-911B-424C-92FE-3F725BC947CA}" dt="2026-06-29T10:40:59.339" v="28662" actId="2696"/>
        <pc:sldMkLst>
          <pc:docMk/>
          <pc:sldMk cId="2617767261" sldId="1635"/>
        </pc:sldMkLst>
        <pc:spChg chg="add mod">
          <ac:chgData name="Pritchard, Cindy" userId="26239436-f244-48ee-9592-488f7c2a36c4" providerId="ADAL" clId="{F5FA4D09-911B-424C-92FE-3F725BC947CA}" dt="2026-06-29T07:56:38.507" v="27438" actId="403"/>
          <ac:spMkLst>
            <pc:docMk/>
            <pc:sldMk cId="2617767261" sldId="1635"/>
            <ac:spMk id="7" creationId="{7FDBED6D-17D8-BE83-4468-6824914FD68C}"/>
          </ac:spMkLst>
        </pc:spChg>
        <pc:spChg chg="add mod">
          <ac:chgData name="Pritchard, Cindy" userId="26239436-f244-48ee-9592-488f7c2a36c4" providerId="ADAL" clId="{F5FA4D09-911B-424C-92FE-3F725BC947CA}" dt="2026-06-29T07:57:52.692" v="27449" actId="14100"/>
          <ac:spMkLst>
            <pc:docMk/>
            <pc:sldMk cId="2617767261" sldId="1635"/>
            <ac:spMk id="8" creationId="{83B57560-9D87-FB07-4ABB-0E96E13B929F}"/>
          </ac:spMkLst>
        </pc:spChg>
        <pc:spChg chg="add">
          <ac:chgData name="Pritchard, Cindy" userId="26239436-f244-48ee-9592-488f7c2a36c4" providerId="ADAL" clId="{F5FA4D09-911B-424C-92FE-3F725BC947CA}" dt="2026-06-29T07:57:02.811" v="27440"/>
          <ac:spMkLst>
            <pc:docMk/>
            <pc:sldMk cId="2617767261" sldId="1635"/>
            <ac:spMk id="9" creationId="{E83D1609-34B3-7325-84EC-7F5B8C31732E}"/>
          </ac:spMkLst>
        </pc:spChg>
        <pc:picChg chg="add mod">
          <ac:chgData name="Pritchard, Cindy" userId="26239436-f244-48ee-9592-488f7c2a36c4" providerId="ADAL" clId="{F5FA4D09-911B-424C-92FE-3F725BC947CA}" dt="2026-06-29T07:56:10.050" v="27424" actId="14100"/>
          <ac:picMkLst>
            <pc:docMk/>
            <pc:sldMk cId="2617767261" sldId="1635"/>
            <ac:picMk id="3" creationId="{BFC021E9-7B41-BF44-6EF1-B1902ADD12CF}"/>
          </ac:picMkLst>
        </pc:picChg>
        <pc:picChg chg="del mod">
          <ac:chgData name="Pritchard, Cindy" userId="26239436-f244-48ee-9592-488f7c2a36c4" providerId="ADAL" clId="{F5FA4D09-911B-424C-92FE-3F725BC947CA}" dt="2026-06-29T07:56:17.492" v="27425" actId="478"/>
          <ac:picMkLst>
            <pc:docMk/>
            <pc:sldMk cId="2617767261" sldId="1635"/>
            <ac:picMk id="4" creationId="{0FFAB9C7-748D-EE9F-38BB-D7C05ED4DF84}"/>
          </ac:picMkLst>
        </pc:picChg>
        <pc:picChg chg="add mod">
          <ac:chgData name="Pritchard, Cindy" userId="26239436-f244-48ee-9592-488f7c2a36c4" providerId="ADAL" clId="{F5FA4D09-911B-424C-92FE-3F725BC947CA}" dt="2026-06-29T07:56:23.465" v="27427" actId="1076"/>
          <ac:picMkLst>
            <pc:docMk/>
            <pc:sldMk cId="2617767261" sldId="1635"/>
            <ac:picMk id="5" creationId="{627386F4-2CF0-6B90-2026-04AE3F6B63C1}"/>
          </ac:picMkLst>
        </pc:picChg>
      </pc:sldChg>
      <pc:sldChg chg="modSp add mod">
        <pc:chgData name="Pritchard, Cindy" userId="26239436-f244-48ee-9592-488f7c2a36c4" providerId="ADAL" clId="{F5FA4D09-911B-424C-92FE-3F725BC947CA}" dt="2026-06-25T07:29:59.023" v="25926" actId="20577"/>
        <pc:sldMkLst>
          <pc:docMk/>
          <pc:sldMk cId="4035302647" sldId="1637"/>
        </pc:sldMkLst>
        <pc:spChg chg="mod">
          <ac:chgData name="Pritchard, Cindy" userId="26239436-f244-48ee-9592-488f7c2a36c4" providerId="ADAL" clId="{F5FA4D09-911B-424C-92FE-3F725BC947CA}" dt="2026-06-25T07:25:42.695" v="24892" actId="20577"/>
          <ac:spMkLst>
            <pc:docMk/>
            <pc:sldMk cId="4035302647" sldId="1637"/>
            <ac:spMk id="2" creationId="{B17F9F0E-5044-5E92-FC9F-3265753C4793}"/>
          </ac:spMkLst>
        </pc:spChg>
        <pc:spChg chg="mod">
          <ac:chgData name="Pritchard, Cindy" userId="26239436-f244-48ee-9592-488f7c2a36c4" providerId="ADAL" clId="{F5FA4D09-911B-424C-92FE-3F725BC947CA}" dt="2026-06-25T07:29:59.023" v="25926" actId="20577"/>
          <ac:spMkLst>
            <pc:docMk/>
            <pc:sldMk cId="4035302647" sldId="1637"/>
            <ac:spMk id="3" creationId="{C6311751-D299-301A-14E1-2CFE60FE14BC}"/>
          </ac:spMkLst>
        </pc:spChg>
      </pc:sldChg>
      <pc:sldChg chg="addSp modSp new mod ord modNotesTx">
        <pc:chgData name="Pritchard, Cindy" userId="26239436-f244-48ee-9592-488f7c2a36c4" providerId="ADAL" clId="{F5FA4D09-911B-424C-92FE-3F725BC947CA}" dt="2026-06-29T09:39:59.610" v="28554"/>
        <pc:sldMkLst>
          <pc:docMk/>
          <pc:sldMk cId="54572186" sldId="1638"/>
        </pc:sldMkLst>
        <pc:spChg chg="mod">
          <ac:chgData name="Pritchard, Cindy" userId="26239436-f244-48ee-9592-488f7c2a36c4" providerId="ADAL" clId="{F5FA4D09-911B-424C-92FE-3F725BC947CA}" dt="2026-06-25T13:06:11.140" v="26089" actId="1076"/>
          <ac:spMkLst>
            <pc:docMk/>
            <pc:sldMk cId="54572186" sldId="1638"/>
            <ac:spMk id="2" creationId="{F70C71AD-9758-151D-E4B7-9880CBC75460}"/>
          </ac:spMkLst>
        </pc:spChg>
        <pc:spChg chg="mod">
          <ac:chgData name="Pritchard, Cindy" userId="26239436-f244-48ee-9592-488f7c2a36c4" providerId="ADAL" clId="{F5FA4D09-911B-424C-92FE-3F725BC947CA}" dt="2026-06-25T13:10:24.139" v="26520" actId="6549"/>
          <ac:spMkLst>
            <pc:docMk/>
            <pc:sldMk cId="54572186" sldId="1638"/>
            <ac:spMk id="3" creationId="{1B548A50-6973-1DED-944F-FF058988CB1E}"/>
          </ac:spMkLst>
        </pc:spChg>
        <pc:picChg chg="add mod modCrop">
          <ac:chgData name="Pritchard, Cindy" userId="26239436-f244-48ee-9592-488f7c2a36c4" providerId="ADAL" clId="{F5FA4D09-911B-424C-92FE-3F725BC947CA}" dt="2026-06-25T13:10:42.028" v="26524" actId="1076"/>
          <ac:picMkLst>
            <pc:docMk/>
            <pc:sldMk cId="54572186" sldId="1638"/>
            <ac:picMk id="6" creationId="{6E606B16-FB40-19AB-7CDC-F8748E86F362}"/>
          </ac:picMkLst>
        </pc:picChg>
      </pc:sldChg>
      <pc:sldChg chg="addSp delSp modSp new mod ord">
        <pc:chgData name="Pritchard, Cindy" userId="26239436-f244-48ee-9592-488f7c2a36c4" providerId="ADAL" clId="{F5FA4D09-911B-424C-92FE-3F725BC947CA}" dt="2026-06-29T10:52:03.123" v="28695"/>
        <pc:sldMkLst>
          <pc:docMk/>
          <pc:sldMk cId="2984829754" sldId="1639"/>
        </pc:sldMkLst>
        <pc:spChg chg="add mod">
          <ac:chgData name="Pritchard, Cindy" userId="26239436-f244-48ee-9592-488f7c2a36c4" providerId="ADAL" clId="{F5FA4D09-911B-424C-92FE-3F725BC947CA}" dt="2026-06-26T14:41:28.088" v="26765" actId="1076"/>
          <ac:spMkLst>
            <pc:docMk/>
            <pc:sldMk cId="2984829754" sldId="1639"/>
            <ac:spMk id="5" creationId="{0A998E7C-6523-53C1-00AE-70E66186B693}"/>
          </ac:spMkLst>
        </pc:spChg>
        <pc:spChg chg="add mod">
          <ac:chgData name="Pritchard, Cindy" userId="26239436-f244-48ee-9592-488f7c2a36c4" providerId="ADAL" clId="{F5FA4D09-911B-424C-92FE-3F725BC947CA}" dt="2026-06-26T14:42:18.999" v="26777" actId="1076"/>
          <ac:spMkLst>
            <pc:docMk/>
            <pc:sldMk cId="2984829754" sldId="1639"/>
            <ac:spMk id="8" creationId="{384C38F7-21CC-458A-7971-1C59CC841C62}"/>
          </ac:spMkLst>
        </pc:spChg>
        <pc:picChg chg="add mod">
          <ac:chgData name="Pritchard, Cindy" userId="26239436-f244-48ee-9592-488f7c2a36c4" providerId="ADAL" clId="{F5FA4D09-911B-424C-92FE-3F725BC947CA}" dt="2026-06-26T14:41:53.653" v="26769" actId="1076"/>
          <ac:picMkLst>
            <pc:docMk/>
            <pc:sldMk cId="2984829754" sldId="1639"/>
            <ac:picMk id="7" creationId="{A089DDC7-4529-5404-90F1-DD07173E111D}"/>
          </ac:picMkLst>
        </pc:picChg>
      </pc:sldChg>
      <pc:sldChg chg="addSp delSp modSp new mod ord">
        <pc:chgData name="Pritchard, Cindy" userId="26239436-f244-48ee-9592-488f7c2a36c4" providerId="ADAL" clId="{F5FA4D09-911B-424C-92FE-3F725BC947CA}" dt="2026-06-29T10:51:25.286" v="28691"/>
        <pc:sldMkLst>
          <pc:docMk/>
          <pc:sldMk cId="1082257659" sldId="1640"/>
        </pc:sldMkLst>
        <pc:spChg chg="add mod">
          <ac:chgData name="Pritchard, Cindy" userId="26239436-f244-48ee-9592-488f7c2a36c4" providerId="ADAL" clId="{F5FA4D09-911B-424C-92FE-3F725BC947CA}" dt="2026-06-26T14:44:32.962" v="26793" actId="403"/>
          <ac:spMkLst>
            <pc:docMk/>
            <pc:sldMk cId="1082257659" sldId="1640"/>
            <ac:spMk id="6" creationId="{AF9EF8C4-E421-2458-E198-9A6DA5857175}"/>
          </ac:spMkLst>
        </pc:spChg>
        <pc:spChg chg="add mod">
          <ac:chgData name="Pritchard, Cindy" userId="26239436-f244-48ee-9592-488f7c2a36c4" providerId="ADAL" clId="{F5FA4D09-911B-424C-92FE-3F725BC947CA}" dt="2026-06-26T14:44:53.941" v="26808" actId="403"/>
          <ac:spMkLst>
            <pc:docMk/>
            <pc:sldMk cId="1082257659" sldId="1640"/>
            <ac:spMk id="8" creationId="{E11E5FF6-25B6-3E7F-9D2E-43FAA499CA25}"/>
          </ac:spMkLst>
        </pc:spChg>
        <pc:picChg chg="add mod">
          <ac:chgData name="Pritchard, Cindy" userId="26239436-f244-48ee-9592-488f7c2a36c4" providerId="ADAL" clId="{F5FA4D09-911B-424C-92FE-3F725BC947CA}" dt="2026-06-26T14:44:00.700" v="26785" actId="14100"/>
          <ac:picMkLst>
            <pc:docMk/>
            <pc:sldMk cId="1082257659" sldId="1640"/>
            <ac:picMk id="5" creationId="{B3E0F255-9781-0357-B6E0-7E5020E644AC}"/>
          </ac:picMkLst>
        </pc:picChg>
      </pc:sldChg>
      <pc:sldChg chg="addSp delSp modSp new del mod">
        <pc:chgData name="Pritchard, Cindy" userId="26239436-f244-48ee-9592-488f7c2a36c4" providerId="ADAL" clId="{F5FA4D09-911B-424C-92FE-3F725BC947CA}" dt="2026-06-29T10:42:39.269" v="28672" actId="2696"/>
        <pc:sldMkLst>
          <pc:docMk/>
          <pc:sldMk cId="1758022022" sldId="1641"/>
        </pc:sldMkLst>
      </pc:sldChg>
      <pc:sldChg chg="addSp delSp modSp new mod ord">
        <pc:chgData name="Pritchard, Cindy" userId="26239436-f244-48ee-9592-488f7c2a36c4" providerId="ADAL" clId="{F5FA4D09-911B-424C-92FE-3F725BC947CA}" dt="2026-06-29T10:51:50.760" v="28693"/>
        <pc:sldMkLst>
          <pc:docMk/>
          <pc:sldMk cId="1187945395" sldId="1642"/>
        </pc:sldMkLst>
        <pc:spChg chg="del">
          <ac:chgData name="Pritchard, Cindy" userId="26239436-f244-48ee-9592-488f7c2a36c4" providerId="ADAL" clId="{F5FA4D09-911B-424C-92FE-3F725BC947CA}" dt="2026-06-29T07:39:57.005" v="27197" actId="478"/>
          <ac:spMkLst>
            <pc:docMk/>
            <pc:sldMk cId="1187945395" sldId="1642"/>
            <ac:spMk id="2" creationId="{61BE9831-F952-BA07-C24D-8238F6E99687}"/>
          </ac:spMkLst>
        </pc:spChg>
        <pc:spChg chg="del">
          <ac:chgData name="Pritchard, Cindy" userId="26239436-f244-48ee-9592-488f7c2a36c4" providerId="ADAL" clId="{F5FA4D09-911B-424C-92FE-3F725BC947CA}" dt="2026-06-29T07:39:59.309" v="27198" actId="478"/>
          <ac:spMkLst>
            <pc:docMk/>
            <pc:sldMk cId="1187945395" sldId="1642"/>
            <ac:spMk id="3" creationId="{154BB526-BE97-CB2B-4BD0-EB0047D440CE}"/>
          </ac:spMkLst>
        </pc:spChg>
        <pc:spChg chg="add mod">
          <ac:chgData name="Pritchard, Cindy" userId="26239436-f244-48ee-9592-488f7c2a36c4" providerId="ADAL" clId="{F5FA4D09-911B-424C-92FE-3F725BC947CA}" dt="2026-06-29T07:41:45.039" v="27236" actId="1076"/>
          <ac:spMkLst>
            <pc:docMk/>
            <pc:sldMk cId="1187945395" sldId="1642"/>
            <ac:spMk id="7" creationId="{4694385F-665E-26C5-2E9D-F932DE29778D}"/>
          </ac:spMkLst>
        </pc:spChg>
        <pc:spChg chg="add mod">
          <ac:chgData name="Pritchard, Cindy" userId="26239436-f244-48ee-9592-488f7c2a36c4" providerId="ADAL" clId="{F5FA4D09-911B-424C-92FE-3F725BC947CA}" dt="2026-06-29T07:40:59.760" v="27220" actId="403"/>
          <ac:spMkLst>
            <pc:docMk/>
            <pc:sldMk cId="1187945395" sldId="1642"/>
            <ac:spMk id="8" creationId="{DAFD4A47-ED77-AAB1-3D93-DE7FCF0646F3}"/>
          </ac:spMkLst>
        </pc:spChg>
        <pc:spChg chg="add mod">
          <ac:chgData name="Pritchard, Cindy" userId="26239436-f244-48ee-9592-488f7c2a36c4" providerId="ADAL" clId="{F5FA4D09-911B-424C-92FE-3F725BC947CA}" dt="2026-06-29T07:41:47.875" v="27238" actId="404"/>
          <ac:spMkLst>
            <pc:docMk/>
            <pc:sldMk cId="1187945395" sldId="1642"/>
            <ac:spMk id="10" creationId="{90473225-BEE5-90AF-3C0E-BAE07DBE40B7}"/>
          </ac:spMkLst>
        </pc:spChg>
        <pc:picChg chg="add mod">
          <ac:chgData name="Pritchard, Cindy" userId="26239436-f244-48ee-9592-488f7c2a36c4" providerId="ADAL" clId="{F5FA4D09-911B-424C-92FE-3F725BC947CA}" dt="2026-06-29T07:41:27.831" v="27222" actId="1076"/>
          <ac:picMkLst>
            <pc:docMk/>
            <pc:sldMk cId="1187945395" sldId="1642"/>
            <ac:picMk id="5" creationId="{90DCE369-2336-BAEA-09B8-18F7F62B7B8B}"/>
          </ac:picMkLst>
        </pc:picChg>
      </pc:sldChg>
      <pc:sldChg chg="addSp delSp modSp new del mod">
        <pc:chgData name="Pritchard, Cindy" userId="26239436-f244-48ee-9592-488f7c2a36c4" providerId="ADAL" clId="{F5FA4D09-911B-424C-92FE-3F725BC947CA}" dt="2026-06-29T10:42:44.802" v="28673" actId="2696"/>
        <pc:sldMkLst>
          <pc:docMk/>
          <pc:sldMk cId="1238010992" sldId="1643"/>
        </pc:sldMkLst>
        <pc:spChg chg="del">
          <ac:chgData name="Pritchard, Cindy" userId="26239436-f244-48ee-9592-488f7c2a36c4" providerId="ADAL" clId="{F5FA4D09-911B-424C-92FE-3F725BC947CA}" dt="2026-06-29T07:44:23.066" v="27239" actId="478"/>
          <ac:spMkLst>
            <pc:docMk/>
            <pc:sldMk cId="1238010992" sldId="1643"/>
            <ac:spMk id="2" creationId="{9F5DA0A4-D1DD-429F-EE42-84F5CBF3F930}"/>
          </ac:spMkLst>
        </pc:spChg>
        <pc:spChg chg="del">
          <ac:chgData name="Pritchard, Cindy" userId="26239436-f244-48ee-9592-488f7c2a36c4" providerId="ADAL" clId="{F5FA4D09-911B-424C-92FE-3F725BC947CA}" dt="2026-06-29T07:44:24.181" v="27240" actId="478"/>
          <ac:spMkLst>
            <pc:docMk/>
            <pc:sldMk cId="1238010992" sldId="1643"/>
            <ac:spMk id="3" creationId="{1D23999E-C7CE-0A95-C492-52A4E8F7B0A1}"/>
          </ac:spMkLst>
        </pc:spChg>
        <pc:spChg chg="add mod">
          <ac:chgData name="Pritchard, Cindy" userId="26239436-f244-48ee-9592-488f7c2a36c4" providerId="ADAL" clId="{F5FA4D09-911B-424C-92FE-3F725BC947CA}" dt="2026-06-29T07:45:21.137" v="27262" actId="1076"/>
          <ac:spMkLst>
            <pc:docMk/>
            <pc:sldMk cId="1238010992" sldId="1643"/>
            <ac:spMk id="7" creationId="{8D567C1C-F04F-2BF5-EB4A-B7D26563CC98}"/>
          </ac:spMkLst>
        </pc:spChg>
        <pc:spChg chg="add mod">
          <ac:chgData name="Pritchard, Cindy" userId="26239436-f244-48ee-9592-488f7c2a36c4" providerId="ADAL" clId="{F5FA4D09-911B-424C-92FE-3F725BC947CA}" dt="2026-06-29T07:45:35.513" v="27266" actId="14100"/>
          <ac:spMkLst>
            <pc:docMk/>
            <pc:sldMk cId="1238010992" sldId="1643"/>
            <ac:spMk id="8" creationId="{F2B1A24A-7874-D26D-2503-FD08EB8B9F42}"/>
          </ac:spMkLst>
        </pc:spChg>
        <pc:picChg chg="add mod modCrop">
          <ac:chgData name="Pritchard, Cindy" userId="26239436-f244-48ee-9592-488f7c2a36c4" providerId="ADAL" clId="{F5FA4D09-911B-424C-92FE-3F725BC947CA}" dt="2026-06-29T07:45:31.565" v="27265" actId="732"/>
          <ac:picMkLst>
            <pc:docMk/>
            <pc:sldMk cId="1238010992" sldId="1643"/>
            <ac:picMk id="5" creationId="{323F6955-C72A-B6D7-4F1F-FB51EE5CE84C}"/>
          </ac:picMkLst>
        </pc:picChg>
      </pc:sldChg>
      <pc:sldChg chg="addSp delSp modSp add mod ord">
        <pc:chgData name="Pritchard, Cindy" userId="26239436-f244-48ee-9592-488f7c2a36c4" providerId="ADAL" clId="{F5FA4D09-911B-424C-92FE-3F725BC947CA}" dt="2026-06-29T10:50:37.146" v="28685"/>
        <pc:sldMkLst>
          <pc:docMk/>
          <pc:sldMk cId="162911737" sldId="1644"/>
        </pc:sldMkLst>
        <pc:spChg chg="del">
          <ac:chgData name="Pritchard, Cindy" userId="26239436-f244-48ee-9592-488f7c2a36c4" providerId="ADAL" clId="{F5FA4D09-911B-424C-92FE-3F725BC947CA}" dt="2026-06-29T07:58:42.244" v="27453" actId="478"/>
          <ac:spMkLst>
            <pc:docMk/>
            <pc:sldMk cId="162911737" sldId="1644"/>
            <ac:spMk id="4" creationId="{11259826-B9D8-68E5-A60D-185B0804284D}"/>
          </ac:spMkLst>
        </pc:spChg>
        <pc:spChg chg="del">
          <ac:chgData name="Pritchard, Cindy" userId="26239436-f244-48ee-9592-488f7c2a36c4" providerId="ADAL" clId="{F5FA4D09-911B-424C-92FE-3F725BC947CA}" dt="2026-06-29T07:58:40.482" v="27452" actId="478"/>
          <ac:spMkLst>
            <pc:docMk/>
            <pc:sldMk cId="162911737" sldId="1644"/>
            <ac:spMk id="6" creationId="{73C4B24A-451B-D7F7-FD27-80F0276A06EB}"/>
          </ac:spMkLst>
        </pc:spChg>
        <pc:spChg chg="add mod">
          <ac:chgData name="Pritchard, Cindy" userId="26239436-f244-48ee-9592-488f7c2a36c4" providerId="ADAL" clId="{F5FA4D09-911B-424C-92FE-3F725BC947CA}" dt="2026-06-29T07:59:23.579" v="27467" actId="14100"/>
          <ac:spMkLst>
            <pc:docMk/>
            <pc:sldMk cId="162911737" sldId="1644"/>
            <ac:spMk id="8" creationId="{6DD3F373-F72A-AEE3-3462-1BA6FF566F2E}"/>
          </ac:spMkLst>
        </pc:spChg>
        <pc:spChg chg="add mod">
          <ac:chgData name="Pritchard, Cindy" userId="26239436-f244-48ee-9592-488f7c2a36c4" providerId="ADAL" clId="{F5FA4D09-911B-424C-92FE-3F725BC947CA}" dt="2026-06-29T07:59:50.140" v="27474" actId="14100"/>
          <ac:spMkLst>
            <pc:docMk/>
            <pc:sldMk cId="162911737" sldId="1644"/>
            <ac:spMk id="9" creationId="{A1DB46E7-1B75-25D7-674F-3F779808156A}"/>
          </ac:spMkLst>
        </pc:spChg>
        <pc:picChg chg="del">
          <ac:chgData name="Pritchard, Cindy" userId="26239436-f244-48ee-9592-488f7c2a36c4" providerId="ADAL" clId="{F5FA4D09-911B-424C-92FE-3F725BC947CA}" dt="2026-06-29T07:58:38.895" v="27451" actId="478"/>
          <ac:picMkLst>
            <pc:docMk/>
            <pc:sldMk cId="162911737" sldId="1644"/>
            <ac:picMk id="3" creationId="{C0DCFCA2-A0D7-6766-F275-F1263D94EBEE}"/>
          </ac:picMkLst>
        </pc:picChg>
        <pc:picChg chg="add mod">
          <ac:chgData name="Pritchard, Cindy" userId="26239436-f244-48ee-9592-488f7c2a36c4" providerId="ADAL" clId="{F5FA4D09-911B-424C-92FE-3F725BC947CA}" dt="2026-06-29T07:59:41.324" v="27473" actId="1076"/>
          <ac:picMkLst>
            <pc:docMk/>
            <pc:sldMk cId="162911737" sldId="1644"/>
            <ac:picMk id="5" creationId="{DF027E15-667D-CDFA-1826-7B980E778D49}"/>
          </ac:picMkLst>
        </pc:picChg>
      </pc:sldChg>
      <pc:sldChg chg="addSp delSp modSp add mod ord">
        <pc:chgData name="Pritchard, Cindy" userId="26239436-f244-48ee-9592-488f7c2a36c4" providerId="ADAL" clId="{F5FA4D09-911B-424C-92FE-3F725BC947CA}" dt="2026-06-29T10:50:45.520" v="28687"/>
        <pc:sldMkLst>
          <pc:docMk/>
          <pc:sldMk cId="237911257" sldId="1645"/>
        </pc:sldMkLst>
        <pc:spChg chg="add mod">
          <ac:chgData name="Pritchard, Cindy" userId="26239436-f244-48ee-9592-488f7c2a36c4" providerId="ADAL" clId="{F5FA4D09-911B-424C-92FE-3F725BC947CA}" dt="2026-06-29T08:03:20.532" v="27499" actId="14100"/>
          <ac:spMkLst>
            <pc:docMk/>
            <pc:sldMk cId="237911257" sldId="1645"/>
            <ac:spMk id="6" creationId="{3FFBEEBC-5D60-D734-3463-FC426D1B3C9C}"/>
          </ac:spMkLst>
        </pc:spChg>
        <pc:spChg chg="del">
          <ac:chgData name="Pritchard, Cindy" userId="26239436-f244-48ee-9592-488f7c2a36c4" providerId="ADAL" clId="{F5FA4D09-911B-424C-92FE-3F725BC947CA}" dt="2026-06-29T08:02:16.711" v="27478" actId="478"/>
          <ac:spMkLst>
            <pc:docMk/>
            <pc:sldMk cId="237911257" sldId="1645"/>
            <ac:spMk id="8" creationId="{7E03B1BF-A30D-E7FE-13C3-58D7A807F67C}"/>
          </ac:spMkLst>
        </pc:spChg>
        <pc:spChg chg="del">
          <ac:chgData name="Pritchard, Cindy" userId="26239436-f244-48ee-9592-488f7c2a36c4" providerId="ADAL" clId="{F5FA4D09-911B-424C-92FE-3F725BC947CA}" dt="2026-06-29T08:02:15.478" v="27477" actId="478"/>
          <ac:spMkLst>
            <pc:docMk/>
            <pc:sldMk cId="237911257" sldId="1645"/>
            <ac:spMk id="9" creationId="{AD6CB0DF-4609-E145-E88A-51CB1AD2E6BC}"/>
          </ac:spMkLst>
        </pc:spChg>
        <pc:spChg chg="add mod">
          <ac:chgData name="Pritchard, Cindy" userId="26239436-f244-48ee-9592-488f7c2a36c4" providerId="ADAL" clId="{F5FA4D09-911B-424C-92FE-3F725BC947CA}" dt="2026-06-29T08:03:16.024" v="27497" actId="1076"/>
          <ac:spMkLst>
            <pc:docMk/>
            <pc:sldMk cId="237911257" sldId="1645"/>
            <ac:spMk id="10" creationId="{2A79725A-2BAA-CD34-D4E7-3227FB9CEF19}"/>
          </ac:spMkLst>
        </pc:spChg>
        <pc:spChg chg="add mod">
          <ac:chgData name="Pritchard, Cindy" userId="26239436-f244-48ee-9592-488f7c2a36c4" providerId="ADAL" clId="{F5FA4D09-911B-424C-92FE-3F725BC947CA}" dt="2026-06-29T08:05:18.488" v="27507" actId="403"/>
          <ac:spMkLst>
            <pc:docMk/>
            <pc:sldMk cId="237911257" sldId="1645"/>
            <ac:spMk id="11" creationId="{B1306422-1467-AB99-293F-D31C7C7D5E3D}"/>
          </ac:spMkLst>
        </pc:spChg>
        <pc:picChg chg="add mod">
          <ac:chgData name="Pritchard, Cindy" userId="26239436-f244-48ee-9592-488f7c2a36c4" providerId="ADAL" clId="{F5FA4D09-911B-424C-92FE-3F725BC947CA}" dt="2026-06-29T08:05:13.832" v="27505" actId="14100"/>
          <ac:picMkLst>
            <pc:docMk/>
            <pc:sldMk cId="237911257" sldId="1645"/>
            <ac:picMk id="3" creationId="{F4A250FC-0E2B-92E8-F646-805F1CEA5308}"/>
          </ac:picMkLst>
        </pc:picChg>
        <pc:picChg chg="del">
          <ac:chgData name="Pritchard, Cindy" userId="26239436-f244-48ee-9592-488f7c2a36c4" providerId="ADAL" clId="{F5FA4D09-911B-424C-92FE-3F725BC947CA}" dt="2026-06-29T08:02:14.062" v="27476" actId="478"/>
          <ac:picMkLst>
            <pc:docMk/>
            <pc:sldMk cId="237911257" sldId="1645"/>
            <ac:picMk id="5" creationId="{9476393D-036A-4587-6657-60BE9C29A845}"/>
          </ac:picMkLst>
        </pc:picChg>
      </pc:sldChg>
      <pc:sldChg chg="addSp delSp modSp add del mod">
        <pc:chgData name="Pritchard, Cindy" userId="26239436-f244-48ee-9592-488f7c2a36c4" providerId="ADAL" clId="{F5FA4D09-911B-424C-92FE-3F725BC947CA}" dt="2026-06-29T10:42:27.300" v="28670" actId="2696"/>
        <pc:sldMkLst>
          <pc:docMk/>
          <pc:sldMk cId="1042190296" sldId="1646"/>
        </pc:sldMkLst>
        <pc:spChg chg="add mod">
          <ac:chgData name="Pritchard, Cindy" userId="26239436-f244-48ee-9592-488f7c2a36c4" providerId="ADAL" clId="{F5FA4D09-911B-424C-92FE-3F725BC947CA}" dt="2026-06-29T08:12:49.400" v="27525" actId="403"/>
          <ac:spMkLst>
            <pc:docMk/>
            <pc:sldMk cId="1042190296" sldId="1646"/>
            <ac:spMk id="5" creationId="{10D180CE-C9EC-2EE2-F52C-0B50CED8885E}"/>
          </ac:spMkLst>
        </pc:spChg>
        <pc:spChg chg="del">
          <ac:chgData name="Pritchard, Cindy" userId="26239436-f244-48ee-9592-488f7c2a36c4" providerId="ADAL" clId="{F5FA4D09-911B-424C-92FE-3F725BC947CA}" dt="2026-06-29T08:12:10.275" v="27511" actId="478"/>
          <ac:spMkLst>
            <pc:docMk/>
            <pc:sldMk cId="1042190296" sldId="1646"/>
            <ac:spMk id="6" creationId="{DE6D63B4-01AB-16BB-57D5-66517310E49A}"/>
          </ac:spMkLst>
        </pc:spChg>
        <pc:spChg chg="add">
          <ac:chgData name="Pritchard, Cindy" userId="26239436-f244-48ee-9592-488f7c2a36c4" providerId="ADAL" clId="{F5FA4D09-911B-424C-92FE-3F725BC947CA}" dt="2026-06-29T08:12:34.964" v="27517"/>
          <ac:spMkLst>
            <pc:docMk/>
            <pc:sldMk cId="1042190296" sldId="1646"/>
            <ac:spMk id="7" creationId="{DA8F646A-3E96-2A9F-B8DC-574C0E260863}"/>
          </ac:spMkLst>
        </pc:spChg>
        <pc:spChg chg="add mod">
          <ac:chgData name="Pritchard, Cindy" userId="26239436-f244-48ee-9592-488f7c2a36c4" providerId="ADAL" clId="{F5FA4D09-911B-424C-92FE-3F725BC947CA}" dt="2026-06-29T08:13:07.647" v="27538" actId="1076"/>
          <ac:spMkLst>
            <pc:docMk/>
            <pc:sldMk cId="1042190296" sldId="1646"/>
            <ac:spMk id="9" creationId="{4479BB7A-C0BC-7E18-D735-D7E7818EC23E}"/>
          </ac:spMkLst>
        </pc:spChg>
        <pc:spChg chg="del">
          <ac:chgData name="Pritchard, Cindy" userId="26239436-f244-48ee-9592-488f7c2a36c4" providerId="ADAL" clId="{F5FA4D09-911B-424C-92FE-3F725BC947CA}" dt="2026-06-29T08:12:11.842" v="27512" actId="478"/>
          <ac:spMkLst>
            <pc:docMk/>
            <pc:sldMk cId="1042190296" sldId="1646"/>
            <ac:spMk id="10" creationId="{B80601FA-2E40-F863-EC2E-00EB07184361}"/>
          </ac:spMkLst>
        </pc:spChg>
        <pc:spChg chg="del">
          <ac:chgData name="Pritchard, Cindy" userId="26239436-f244-48ee-9592-488f7c2a36c4" providerId="ADAL" clId="{F5FA4D09-911B-424C-92FE-3F725BC947CA}" dt="2026-06-29T08:12:08.130" v="27510" actId="478"/>
          <ac:spMkLst>
            <pc:docMk/>
            <pc:sldMk cId="1042190296" sldId="1646"/>
            <ac:spMk id="11" creationId="{DBF39D40-80B8-C7A5-83E8-490A2E7C3CDE}"/>
          </ac:spMkLst>
        </pc:spChg>
        <pc:picChg chg="del">
          <ac:chgData name="Pritchard, Cindy" userId="26239436-f244-48ee-9592-488f7c2a36c4" providerId="ADAL" clId="{F5FA4D09-911B-424C-92FE-3F725BC947CA}" dt="2026-06-29T08:12:06.584" v="27509" actId="478"/>
          <ac:picMkLst>
            <pc:docMk/>
            <pc:sldMk cId="1042190296" sldId="1646"/>
            <ac:picMk id="3" creationId="{568FB94D-D8BD-88EB-25AD-1B4FFA4038D0}"/>
          </ac:picMkLst>
        </pc:picChg>
        <pc:picChg chg="add mod">
          <ac:chgData name="Pritchard, Cindy" userId="26239436-f244-48ee-9592-488f7c2a36c4" providerId="ADAL" clId="{F5FA4D09-911B-424C-92FE-3F725BC947CA}" dt="2026-06-29T08:12:16.868" v="27515" actId="14100"/>
          <ac:picMkLst>
            <pc:docMk/>
            <pc:sldMk cId="1042190296" sldId="1646"/>
            <ac:picMk id="4" creationId="{64037CCD-1D82-27BB-2108-7B73F39F0CCF}"/>
          </ac:picMkLst>
        </pc:picChg>
      </pc:sldChg>
      <pc:sldChg chg="addSp delSp modSp add del mod ord">
        <pc:chgData name="Pritchard, Cindy" userId="26239436-f244-48ee-9592-488f7c2a36c4" providerId="ADAL" clId="{F5FA4D09-911B-424C-92FE-3F725BC947CA}" dt="2026-06-29T10:52:15.792" v="28699"/>
        <pc:sldMkLst>
          <pc:docMk/>
          <pc:sldMk cId="3878702799" sldId="1647"/>
        </pc:sldMkLst>
        <pc:spChg chg="add mod">
          <ac:chgData name="Pritchard, Cindy" userId="26239436-f244-48ee-9592-488f7c2a36c4" providerId="ADAL" clId="{F5FA4D09-911B-424C-92FE-3F725BC947CA}" dt="2026-06-29T08:14:48.991" v="27569" actId="207"/>
          <ac:spMkLst>
            <pc:docMk/>
            <pc:sldMk cId="3878702799" sldId="1647"/>
            <ac:spMk id="5" creationId="{F6BA269D-8EFD-D535-9BFB-F01C30394E9E}"/>
          </ac:spMkLst>
        </pc:spChg>
        <pc:spChg chg="del">
          <ac:chgData name="Pritchard, Cindy" userId="26239436-f244-48ee-9592-488f7c2a36c4" providerId="ADAL" clId="{F5FA4D09-911B-424C-92FE-3F725BC947CA}" dt="2026-06-29T08:13:32" v="27542" actId="478"/>
          <ac:spMkLst>
            <pc:docMk/>
            <pc:sldMk cId="3878702799" sldId="1647"/>
            <ac:spMk id="6" creationId="{E750D9B7-50EB-B822-676B-FE52DC2A241B}"/>
          </ac:spMkLst>
        </pc:spChg>
        <pc:spChg chg="add mod">
          <ac:chgData name="Pritchard, Cindy" userId="26239436-f244-48ee-9592-488f7c2a36c4" providerId="ADAL" clId="{F5FA4D09-911B-424C-92FE-3F725BC947CA}" dt="2026-06-29T08:14:25.314" v="27565" actId="403"/>
          <ac:spMkLst>
            <pc:docMk/>
            <pc:sldMk cId="3878702799" sldId="1647"/>
            <ac:spMk id="8" creationId="{E977E57E-89E1-A46B-4558-07CE84A26811}"/>
          </ac:spMkLst>
        </pc:spChg>
        <pc:spChg chg="del">
          <ac:chgData name="Pritchard, Cindy" userId="26239436-f244-48ee-9592-488f7c2a36c4" providerId="ADAL" clId="{F5FA4D09-911B-424C-92FE-3F725BC947CA}" dt="2026-06-29T08:13:33.413" v="27543" actId="478"/>
          <ac:spMkLst>
            <pc:docMk/>
            <pc:sldMk cId="3878702799" sldId="1647"/>
            <ac:spMk id="10" creationId="{403B9E65-CBE5-6627-5F9C-F90444FAF627}"/>
          </ac:spMkLst>
        </pc:spChg>
        <pc:spChg chg="del">
          <ac:chgData name="Pritchard, Cindy" userId="26239436-f244-48ee-9592-488f7c2a36c4" providerId="ADAL" clId="{F5FA4D09-911B-424C-92FE-3F725BC947CA}" dt="2026-06-29T08:13:30.848" v="27541" actId="478"/>
          <ac:spMkLst>
            <pc:docMk/>
            <pc:sldMk cId="3878702799" sldId="1647"/>
            <ac:spMk id="11" creationId="{32487DF9-6D58-3871-4C5F-28D608D3B70A}"/>
          </ac:spMkLst>
        </pc:spChg>
        <pc:picChg chg="del">
          <ac:chgData name="Pritchard, Cindy" userId="26239436-f244-48ee-9592-488f7c2a36c4" providerId="ADAL" clId="{F5FA4D09-911B-424C-92FE-3F725BC947CA}" dt="2026-06-29T08:13:28.883" v="27540" actId="478"/>
          <ac:picMkLst>
            <pc:docMk/>
            <pc:sldMk cId="3878702799" sldId="1647"/>
            <ac:picMk id="3" creationId="{A08CD4D8-5E8E-64D7-C059-298388AE16BC}"/>
          </ac:picMkLst>
        </pc:picChg>
        <pc:picChg chg="add mod">
          <ac:chgData name="Pritchard, Cindy" userId="26239436-f244-48ee-9592-488f7c2a36c4" providerId="ADAL" clId="{F5FA4D09-911B-424C-92FE-3F725BC947CA}" dt="2026-06-29T08:14:05.251" v="27556" actId="14100"/>
          <ac:picMkLst>
            <pc:docMk/>
            <pc:sldMk cId="3878702799" sldId="1647"/>
            <ac:picMk id="4" creationId="{31425375-45C9-A452-D815-7872F9445926}"/>
          </ac:picMkLst>
        </pc:picChg>
      </pc:sldChg>
      <pc:sldChg chg="addSp delSp modSp add del mod">
        <pc:chgData name="Pritchard, Cindy" userId="26239436-f244-48ee-9592-488f7c2a36c4" providerId="ADAL" clId="{F5FA4D09-911B-424C-92FE-3F725BC947CA}" dt="2026-06-29T10:42:22.466" v="28669" actId="2696"/>
        <pc:sldMkLst>
          <pc:docMk/>
          <pc:sldMk cId="2927873073" sldId="1648"/>
        </pc:sldMkLst>
        <pc:spChg chg="del">
          <ac:chgData name="Pritchard, Cindy" userId="26239436-f244-48ee-9592-488f7c2a36c4" providerId="ADAL" clId="{F5FA4D09-911B-424C-92FE-3F725BC947CA}" dt="2026-06-29T08:15:44.143" v="27573" actId="478"/>
          <ac:spMkLst>
            <pc:docMk/>
            <pc:sldMk cId="2927873073" sldId="1648"/>
            <ac:spMk id="5" creationId="{931D06C0-7286-6C65-11F4-136B725DCFA4}"/>
          </ac:spMkLst>
        </pc:spChg>
        <pc:spChg chg="add mod">
          <ac:chgData name="Pritchard, Cindy" userId="26239436-f244-48ee-9592-488f7c2a36c4" providerId="ADAL" clId="{F5FA4D09-911B-424C-92FE-3F725BC947CA}" dt="2026-06-29T08:16:48.215" v="27586" actId="403"/>
          <ac:spMkLst>
            <pc:docMk/>
            <pc:sldMk cId="2927873073" sldId="1648"/>
            <ac:spMk id="7" creationId="{260BB18E-E6D4-7E00-CB51-D6FA9ED36748}"/>
          </ac:spMkLst>
        </pc:spChg>
        <pc:spChg chg="del">
          <ac:chgData name="Pritchard, Cindy" userId="26239436-f244-48ee-9592-488f7c2a36c4" providerId="ADAL" clId="{F5FA4D09-911B-424C-92FE-3F725BC947CA}" dt="2026-06-29T08:15:42.466" v="27572" actId="478"/>
          <ac:spMkLst>
            <pc:docMk/>
            <pc:sldMk cId="2927873073" sldId="1648"/>
            <ac:spMk id="8" creationId="{DD403A4C-9F01-7203-4A02-A6F8C89342D7}"/>
          </ac:spMkLst>
        </pc:spChg>
        <pc:spChg chg="add mod">
          <ac:chgData name="Pritchard, Cindy" userId="26239436-f244-48ee-9592-488f7c2a36c4" providerId="ADAL" clId="{F5FA4D09-911B-424C-92FE-3F725BC947CA}" dt="2026-06-29T08:17:19.616" v="27595" actId="207"/>
          <ac:spMkLst>
            <pc:docMk/>
            <pc:sldMk cId="2927873073" sldId="1648"/>
            <ac:spMk id="9" creationId="{C8AC83C6-4D1E-F0DA-E8B3-89A74FB755F9}"/>
          </ac:spMkLst>
        </pc:spChg>
        <pc:picChg chg="add mod">
          <ac:chgData name="Pritchard, Cindy" userId="26239436-f244-48ee-9592-488f7c2a36c4" providerId="ADAL" clId="{F5FA4D09-911B-424C-92FE-3F725BC947CA}" dt="2026-06-29T08:16:43.016" v="27579" actId="1076"/>
          <ac:picMkLst>
            <pc:docMk/>
            <pc:sldMk cId="2927873073" sldId="1648"/>
            <ac:picMk id="3" creationId="{109B509F-9E88-22B1-C2B5-0DECFD599D3A}"/>
          </ac:picMkLst>
        </pc:picChg>
        <pc:picChg chg="del">
          <ac:chgData name="Pritchard, Cindy" userId="26239436-f244-48ee-9592-488f7c2a36c4" providerId="ADAL" clId="{F5FA4D09-911B-424C-92FE-3F725BC947CA}" dt="2026-06-29T08:15:41.174" v="27571" actId="478"/>
          <ac:picMkLst>
            <pc:docMk/>
            <pc:sldMk cId="2927873073" sldId="1648"/>
            <ac:picMk id="4" creationId="{FECBB724-CE41-E0B6-BCD2-3742653AB28C}"/>
          </ac:picMkLst>
        </pc:picChg>
      </pc:sldChg>
      <pc:sldChg chg="addSp delSp modSp add mod ord">
        <pc:chgData name="Pritchard, Cindy" userId="26239436-f244-48ee-9592-488f7c2a36c4" providerId="ADAL" clId="{F5FA4D09-911B-424C-92FE-3F725BC947CA}" dt="2026-06-29T10:52:14.426" v="28697"/>
        <pc:sldMkLst>
          <pc:docMk/>
          <pc:sldMk cId="3482007509" sldId="1649"/>
        </pc:sldMkLst>
        <pc:spChg chg="del mod">
          <ac:chgData name="Pritchard, Cindy" userId="26239436-f244-48ee-9592-488f7c2a36c4" providerId="ADAL" clId="{F5FA4D09-911B-424C-92FE-3F725BC947CA}" dt="2026-06-29T08:20:39.453" v="27602" actId="478"/>
          <ac:spMkLst>
            <pc:docMk/>
            <pc:sldMk cId="3482007509" sldId="1649"/>
            <ac:spMk id="5" creationId="{446C6659-2B95-2B59-0723-BA4AD9CDA9A6}"/>
          </ac:spMkLst>
        </pc:spChg>
        <pc:spChg chg="add mod">
          <ac:chgData name="Pritchard, Cindy" userId="26239436-f244-48ee-9592-488f7c2a36c4" providerId="ADAL" clId="{F5FA4D09-911B-424C-92FE-3F725BC947CA}" dt="2026-06-29T08:21:18.795" v="27615" actId="403"/>
          <ac:spMkLst>
            <pc:docMk/>
            <pc:sldMk cId="3482007509" sldId="1649"/>
            <ac:spMk id="6" creationId="{546FB426-B0AB-F8C1-0B97-BCDDEED265BB}"/>
          </ac:spMkLst>
        </pc:spChg>
        <pc:spChg chg="del">
          <ac:chgData name="Pritchard, Cindy" userId="26239436-f244-48ee-9592-488f7c2a36c4" providerId="ADAL" clId="{F5FA4D09-911B-424C-92FE-3F725BC947CA}" dt="2026-06-29T08:20:34.673" v="27600" actId="478"/>
          <ac:spMkLst>
            <pc:docMk/>
            <pc:sldMk cId="3482007509" sldId="1649"/>
            <ac:spMk id="8" creationId="{3D846A5B-3766-7566-205A-42FCABDADD11}"/>
          </ac:spMkLst>
        </pc:spChg>
        <pc:spChg chg="add mod">
          <ac:chgData name="Pritchard, Cindy" userId="26239436-f244-48ee-9592-488f7c2a36c4" providerId="ADAL" clId="{F5FA4D09-911B-424C-92FE-3F725BC947CA}" dt="2026-06-29T08:21:38.134" v="27628" actId="14100"/>
          <ac:spMkLst>
            <pc:docMk/>
            <pc:sldMk cId="3482007509" sldId="1649"/>
            <ac:spMk id="9" creationId="{26F6F53D-56BA-25C7-08D6-B43A0A6448BB}"/>
          </ac:spMkLst>
        </pc:spChg>
        <pc:picChg chg="add mod">
          <ac:chgData name="Pritchard, Cindy" userId="26239436-f244-48ee-9592-488f7c2a36c4" providerId="ADAL" clId="{F5FA4D09-911B-424C-92FE-3F725BC947CA}" dt="2026-06-29T08:20:44.516" v="27606" actId="1076"/>
          <ac:picMkLst>
            <pc:docMk/>
            <pc:sldMk cId="3482007509" sldId="1649"/>
            <ac:picMk id="3" creationId="{1F35B127-D91D-F8BB-A252-E067DF13A057}"/>
          </ac:picMkLst>
        </pc:picChg>
        <pc:picChg chg="del">
          <ac:chgData name="Pritchard, Cindy" userId="26239436-f244-48ee-9592-488f7c2a36c4" providerId="ADAL" clId="{F5FA4D09-911B-424C-92FE-3F725BC947CA}" dt="2026-06-29T08:20:32.710" v="27599" actId="478"/>
          <ac:picMkLst>
            <pc:docMk/>
            <pc:sldMk cId="3482007509" sldId="1649"/>
            <ac:picMk id="4" creationId="{945F7147-14BE-A5BF-7097-C2FCA4A25A47}"/>
          </ac:picMkLst>
        </pc:picChg>
      </pc:sldChg>
      <pc:sldChg chg="addSp delSp modSp add del mod">
        <pc:chgData name="Pritchard, Cindy" userId="26239436-f244-48ee-9592-488f7c2a36c4" providerId="ADAL" clId="{F5FA4D09-911B-424C-92FE-3F725BC947CA}" dt="2026-06-29T10:42:20.159" v="28668" actId="2696"/>
        <pc:sldMkLst>
          <pc:docMk/>
          <pc:sldMk cId="85364169" sldId="1650"/>
        </pc:sldMkLst>
        <pc:spChg chg="add mod">
          <ac:chgData name="Pritchard, Cindy" userId="26239436-f244-48ee-9592-488f7c2a36c4" providerId="ADAL" clId="{F5FA4D09-911B-424C-92FE-3F725BC947CA}" dt="2026-06-29T08:23:28.983" v="27650" actId="403"/>
          <ac:spMkLst>
            <pc:docMk/>
            <pc:sldMk cId="85364169" sldId="1650"/>
            <ac:spMk id="2" creationId="{B99C6AC7-B808-763B-0ED7-94859BA80676}"/>
          </ac:spMkLst>
        </pc:spChg>
        <pc:spChg chg="del mod">
          <ac:chgData name="Pritchard, Cindy" userId="26239436-f244-48ee-9592-488f7c2a36c4" providerId="ADAL" clId="{F5FA4D09-911B-424C-92FE-3F725BC947CA}" dt="2026-06-29T08:22:37.055" v="27635"/>
          <ac:spMkLst>
            <pc:docMk/>
            <pc:sldMk cId="85364169" sldId="1650"/>
            <ac:spMk id="6" creationId="{1C16A65B-40A4-A4C8-3463-465D0CC8397D}"/>
          </ac:spMkLst>
        </pc:spChg>
        <pc:spChg chg="add mod">
          <ac:chgData name="Pritchard, Cindy" userId="26239436-f244-48ee-9592-488f7c2a36c4" providerId="ADAL" clId="{F5FA4D09-911B-424C-92FE-3F725BC947CA}" dt="2026-06-29T08:23:48.184" v="27663" actId="14100"/>
          <ac:spMkLst>
            <pc:docMk/>
            <pc:sldMk cId="85364169" sldId="1650"/>
            <ac:spMk id="8" creationId="{D6D5D283-C69F-857D-D55A-FEB35862CBC4}"/>
          </ac:spMkLst>
        </pc:spChg>
        <pc:spChg chg="del">
          <ac:chgData name="Pritchard, Cindy" userId="26239436-f244-48ee-9592-488f7c2a36c4" providerId="ADAL" clId="{F5FA4D09-911B-424C-92FE-3F725BC947CA}" dt="2026-06-29T08:22:34.267" v="27632" actId="478"/>
          <ac:spMkLst>
            <pc:docMk/>
            <pc:sldMk cId="85364169" sldId="1650"/>
            <ac:spMk id="9" creationId="{50428D5F-C537-FF9E-DC5E-CF9A456E83A8}"/>
          </ac:spMkLst>
        </pc:spChg>
        <pc:picChg chg="del mod">
          <ac:chgData name="Pritchard, Cindy" userId="26239436-f244-48ee-9592-488f7c2a36c4" providerId="ADAL" clId="{F5FA4D09-911B-424C-92FE-3F725BC947CA}" dt="2026-06-29T08:22:32.922" v="27631" actId="478"/>
          <ac:picMkLst>
            <pc:docMk/>
            <pc:sldMk cId="85364169" sldId="1650"/>
            <ac:picMk id="3" creationId="{08C17A9D-23FD-1E1A-6BC4-BA1B4E6B7280}"/>
          </ac:picMkLst>
        </pc:picChg>
        <pc:picChg chg="add mod">
          <ac:chgData name="Pritchard, Cindy" userId="26239436-f244-48ee-9592-488f7c2a36c4" providerId="ADAL" clId="{F5FA4D09-911B-424C-92FE-3F725BC947CA}" dt="2026-06-29T08:23:20.115" v="27647" actId="1076"/>
          <ac:picMkLst>
            <pc:docMk/>
            <pc:sldMk cId="85364169" sldId="1650"/>
            <ac:picMk id="5" creationId="{3DD4AF73-52C2-783E-9C0F-AEA1A765063E}"/>
          </ac:picMkLst>
        </pc:picChg>
      </pc:sldChg>
      <pc:sldChg chg="addSp delSp modSp add del mod">
        <pc:chgData name="Pritchard, Cindy" userId="26239436-f244-48ee-9592-488f7c2a36c4" providerId="ADAL" clId="{F5FA4D09-911B-424C-92FE-3F725BC947CA}" dt="2026-06-29T10:41:38.685" v="28665" actId="2696"/>
        <pc:sldMkLst>
          <pc:docMk/>
          <pc:sldMk cId="1691169958" sldId="1651"/>
        </pc:sldMkLst>
        <pc:spChg chg="del">
          <ac:chgData name="Pritchard, Cindy" userId="26239436-f244-48ee-9592-488f7c2a36c4" providerId="ADAL" clId="{F5FA4D09-911B-424C-92FE-3F725BC947CA}" dt="2026-06-29T09:03:18.029" v="27693" actId="478"/>
          <ac:spMkLst>
            <pc:docMk/>
            <pc:sldMk cId="1691169958" sldId="1651"/>
            <ac:spMk id="6" creationId="{2574D941-C2BF-ECC5-1D0D-1819118999FF}"/>
          </ac:spMkLst>
        </pc:spChg>
        <pc:spChg chg="del">
          <ac:chgData name="Pritchard, Cindy" userId="26239436-f244-48ee-9592-488f7c2a36c4" providerId="ADAL" clId="{F5FA4D09-911B-424C-92FE-3F725BC947CA}" dt="2026-06-29T09:03:19.273" v="27694" actId="478"/>
          <ac:spMkLst>
            <pc:docMk/>
            <pc:sldMk cId="1691169958" sldId="1651"/>
            <ac:spMk id="8" creationId="{B74B87B1-294B-FBFB-D926-9FC430BD16FE}"/>
          </ac:spMkLst>
        </pc:spChg>
        <pc:spChg chg="add mod">
          <ac:chgData name="Pritchard, Cindy" userId="26239436-f244-48ee-9592-488f7c2a36c4" providerId="ADAL" clId="{F5FA4D09-911B-424C-92FE-3F725BC947CA}" dt="2026-06-29T09:04:49.879" v="27794" actId="1076"/>
          <ac:spMkLst>
            <pc:docMk/>
            <pc:sldMk cId="1691169958" sldId="1651"/>
            <ac:spMk id="9" creationId="{17ADAF9D-0E20-FA08-60AC-6AD3064635BB}"/>
          </ac:spMkLst>
        </pc:spChg>
        <pc:spChg chg="add mod">
          <ac:chgData name="Pritchard, Cindy" userId="26239436-f244-48ee-9592-488f7c2a36c4" providerId="ADAL" clId="{F5FA4D09-911B-424C-92FE-3F725BC947CA}" dt="2026-06-29T09:05:39.636" v="27806" actId="20577"/>
          <ac:spMkLst>
            <pc:docMk/>
            <pc:sldMk cId="1691169958" sldId="1651"/>
            <ac:spMk id="10" creationId="{16E5AA7C-39FE-5255-7ABE-A4A201512391}"/>
          </ac:spMkLst>
        </pc:spChg>
        <pc:picChg chg="del">
          <ac:chgData name="Pritchard, Cindy" userId="26239436-f244-48ee-9592-488f7c2a36c4" providerId="ADAL" clId="{F5FA4D09-911B-424C-92FE-3F725BC947CA}" dt="2026-06-29T09:03:15.277" v="27691" actId="478"/>
          <ac:picMkLst>
            <pc:docMk/>
            <pc:sldMk cId="1691169958" sldId="1651"/>
            <ac:picMk id="3" creationId="{9E302C30-2D3D-B151-ADF5-6A465F9254D5}"/>
          </ac:picMkLst>
        </pc:picChg>
        <pc:picChg chg="add mod">
          <ac:chgData name="Pritchard, Cindy" userId="26239436-f244-48ee-9592-488f7c2a36c4" providerId="ADAL" clId="{F5FA4D09-911B-424C-92FE-3F725BC947CA}" dt="2026-06-29T09:04:51.369" v="27795" actId="1076"/>
          <ac:picMkLst>
            <pc:docMk/>
            <pc:sldMk cId="1691169958" sldId="1651"/>
            <ac:picMk id="4" creationId="{B3AB595C-63BD-6EA2-FEFA-0F1BB725432B}"/>
          </ac:picMkLst>
        </pc:picChg>
        <pc:picChg chg="del">
          <ac:chgData name="Pritchard, Cindy" userId="26239436-f244-48ee-9592-488f7c2a36c4" providerId="ADAL" clId="{F5FA4D09-911B-424C-92FE-3F725BC947CA}" dt="2026-06-29T09:03:16.132" v="27692" actId="478"/>
          <ac:picMkLst>
            <pc:docMk/>
            <pc:sldMk cId="1691169958" sldId="1651"/>
            <ac:picMk id="5" creationId="{0AB7D641-AEFB-7873-1D51-2E1F2FECA32D}"/>
          </ac:picMkLst>
        </pc:picChg>
      </pc:sldChg>
      <pc:sldChg chg="addSp delSp modSp add mod">
        <pc:chgData name="Pritchard, Cindy" userId="26239436-f244-48ee-9592-488f7c2a36c4" providerId="ADAL" clId="{F5FA4D09-911B-424C-92FE-3F725BC947CA}" dt="2026-06-29T09:23:47.679" v="28210" actId="1076"/>
        <pc:sldMkLst>
          <pc:docMk/>
          <pc:sldMk cId="1851377" sldId="1652"/>
        </pc:sldMkLst>
        <pc:spChg chg="del">
          <ac:chgData name="Pritchard, Cindy" userId="26239436-f244-48ee-9592-488f7c2a36c4" providerId="ADAL" clId="{F5FA4D09-911B-424C-92FE-3F725BC947CA}" dt="2026-06-29T09:22:04.441" v="28185" actId="478"/>
          <ac:spMkLst>
            <pc:docMk/>
            <pc:sldMk cId="1851377" sldId="1652"/>
            <ac:spMk id="5" creationId="{FF05897D-BB9A-5324-3915-3A4FC0967E47}"/>
          </ac:spMkLst>
        </pc:spChg>
        <pc:spChg chg="del">
          <ac:chgData name="Pritchard, Cindy" userId="26239436-f244-48ee-9592-488f7c2a36c4" providerId="ADAL" clId="{F5FA4D09-911B-424C-92FE-3F725BC947CA}" dt="2026-06-29T09:22:07.479" v="28187" actId="478"/>
          <ac:spMkLst>
            <pc:docMk/>
            <pc:sldMk cId="1851377" sldId="1652"/>
            <ac:spMk id="7" creationId="{0997E8B8-23BF-2A5C-3C09-FF0FC95A6641}"/>
          </ac:spMkLst>
        </pc:spChg>
        <pc:spChg chg="add del mod">
          <ac:chgData name="Pritchard, Cindy" userId="26239436-f244-48ee-9592-488f7c2a36c4" providerId="ADAL" clId="{F5FA4D09-911B-424C-92FE-3F725BC947CA}" dt="2026-06-29T09:23:22.667" v="28204"/>
          <ac:spMkLst>
            <pc:docMk/>
            <pc:sldMk cId="1851377" sldId="1652"/>
            <ac:spMk id="9" creationId="{24EA1D91-C458-0F24-B397-3759E08904D0}"/>
          </ac:spMkLst>
        </pc:spChg>
        <pc:spChg chg="add mod">
          <ac:chgData name="Pritchard, Cindy" userId="26239436-f244-48ee-9592-488f7c2a36c4" providerId="ADAL" clId="{F5FA4D09-911B-424C-92FE-3F725BC947CA}" dt="2026-06-29T09:23:47.679" v="28210" actId="1076"/>
          <ac:spMkLst>
            <pc:docMk/>
            <pc:sldMk cId="1851377" sldId="1652"/>
            <ac:spMk id="10" creationId="{E5E364F8-9750-68CE-458C-6A66936F7314}"/>
          </ac:spMkLst>
        </pc:spChg>
        <pc:picChg chg="del">
          <ac:chgData name="Pritchard, Cindy" userId="26239436-f244-48ee-9592-488f7c2a36c4" providerId="ADAL" clId="{F5FA4D09-911B-424C-92FE-3F725BC947CA}" dt="2026-06-29T09:22:05.865" v="28186" actId="478"/>
          <ac:picMkLst>
            <pc:docMk/>
            <pc:sldMk cId="1851377" sldId="1652"/>
            <ac:picMk id="3" creationId="{8AF51D27-03B7-A4FD-25D7-2A9C26DE733F}"/>
          </ac:picMkLst>
        </pc:picChg>
        <pc:picChg chg="mod">
          <ac:chgData name="Pritchard, Cindy" userId="26239436-f244-48ee-9592-488f7c2a36c4" providerId="ADAL" clId="{F5FA4D09-911B-424C-92FE-3F725BC947CA}" dt="2026-06-29T09:22:30.536" v="28199" actId="1076"/>
          <ac:picMkLst>
            <pc:docMk/>
            <pc:sldMk cId="1851377" sldId="1652"/>
            <ac:picMk id="4" creationId="{F2746956-FD85-CB53-0AF1-280D17394D56}"/>
          </ac:picMkLst>
        </pc:picChg>
        <pc:picChg chg="add mod">
          <ac:chgData name="Pritchard, Cindy" userId="26239436-f244-48ee-9592-488f7c2a36c4" providerId="ADAL" clId="{F5FA4D09-911B-424C-92FE-3F725BC947CA}" dt="2026-06-29T09:23:14.331" v="28201" actId="1076"/>
          <ac:picMkLst>
            <pc:docMk/>
            <pc:sldMk cId="1851377" sldId="1652"/>
            <ac:picMk id="6" creationId="{9AA3588D-DD80-91FD-6CCC-CD7E2DED5259}"/>
          </ac:picMkLst>
        </pc:picChg>
        <pc:picChg chg="add mod">
          <ac:chgData name="Pritchard, Cindy" userId="26239436-f244-48ee-9592-488f7c2a36c4" providerId="ADAL" clId="{F5FA4D09-911B-424C-92FE-3F725BC947CA}" dt="2026-06-29T09:22:24.792" v="28196" actId="1076"/>
          <ac:picMkLst>
            <pc:docMk/>
            <pc:sldMk cId="1851377" sldId="1652"/>
            <ac:picMk id="8" creationId="{2DEA4F34-98BE-A3F6-A0DA-7492AC484C8A}"/>
          </ac:picMkLst>
        </pc:picChg>
      </pc:sldChg>
      <pc:sldChg chg="addSp delSp modSp add del mod modNotesTx">
        <pc:chgData name="Pritchard, Cindy" userId="26239436-f244-48ee-9592-488f7c2a36c4" providerId="ADAL" clId="{F5FA4D09-911B-424C-92FE-3F725BC947CA}" dt="2026-06-29T10:40:38.147" v="28659" actId="2696"/>
        <pc:sldMkLst>
          <pc:docMk/>
          <pc:sldMk cId="669724665" sldId="1653"/>
        </pc:sldMkLst>
        <pc:spChg chg="del">
          <ac:chgData name="Pritchard, Cindy" userId="26239436-f244-48ee-9592-488f7c2a36c4" providerId="ADAL" clId="{F5FA4D09-911B-424C-92FE-3F725BC947CA}" dt="2026-06-29T09:25:24.513" v="28212" actId="478"/>
          <ac:spMkLst>
            <pc:docMk/>
            <pc:sldMk cId="669724665" sldId="1653"/>
            <ac:spMk id="4" creationId="{482859C8-9BA2-8EF8-41F6-6DD18D4FAFA1}"/>
          </ac:spMkLst>
        </pc:spChg>
        <pc:spChg chg="add mod">
          <ac:chgData name="Pritchard, Cindy" userId="26239436-f244-48ee-9592-488f7c2a36c4" providerId="ADAL" clId="{F5FA4D09-911B-424C-92FE-3F725BC947CA}" dt="2026-06-29T09:25:48.993" v="28226" actId="207"/>
          <ac:spMkLst>
            <pc:docMk/>
            <pc:sldMk cId="669724665" sldId="1653"/>
            <ac:spMk id="5" creationId="{6ECE6F88-F845-F75F-C633-1AFBC6A007A9}"/>
          </ac:spMkLst>
        </pc:spChg>
        <pc:spChg chg="del">
          <ac:chgData name="Pritchard, Cindy" userId="26239436-f244-48ee-9592-488f7c2a36c4" providerId="ADAL" clId="{F5FA4D09-911B-424C-92FE-3F725BC947CA}" dt="2026-06-29T09:25:26.228" v="28213" actId="478"/>
          <ac:spMkLst>
            <pc:docMk/>
            <pc:sldMk cId="669724665" sldId="1653"/>
            <ac:spMk id="7" creationId="{9D469CAB-0045-C918-8C61-FFFBBBEFA2BF}"/>
          </ac:spMkLst>
        </pc:spChg>
        <pc:spChg chg="add mod">
          <ac:chgData name="Pritchard, Cindy" userId="26239436-f244-48ee-9592-488f7c2a36c4" providerId="ADAL" clId="{F5FA4D09-911B-424C-92FE-3F725BC947CA}" dt="2026-06-29T09:26:13.369" v="28238" actId="14100"/>
          <ac:spMkLst>
            <pc:docMk/>
            <pc:sldMk cId="669724665" sldId="1653"/>
            <ac:spMk id="10" creationId="{328D04AD-793A-3FAC-BCEA-13A2502809E5}"/>
          </ac:spMkLst>
        </pc:spChg>
        <pc:picChg chg="del">
          <ac:chgData name="Pritchard, Cindy" userId="26239436-f244-48ee-9592-488f7c2a36c4" providerId="ADAL" clId="{F5FA4D09-911B-424C-92FE-3F725BC947CA}" dt="2026-06-29T09:25:28.815" v="28215" actId="478"/>
          <ac:picMkLst>
            <pc:docMk/>
            <pc:sldMk cId="669724665" sldId="1653"/>
            <ac:picMk id="3" creationId="{EE9AC9E9-58A7-76BC-58E6-75B9F1FA0CED}"/>
          </ac:picMkLst>
        </pc:picChg>
        <pc:picChg chg="mod">
          <ac:chgData name="Pritchard, Cindy" userId="26239436-f244-48ee-9592-488f7c2a36c4" providerId="ADAL" clId="{F5FA4D09-911B-424C-92FE-3F725BC947CA}" dt="2026-06-29T09:26:19.554" v="28240" actId="1076"/>
          <ac:picMkLst>
            <pc:docMk/>
            <pc:sldMk cId="669724665" sldId="1653"/>
            <ac:picMk id="6" creationId="{0203253F-58A6-6E1C-AF94-D3C4422BF87D}"/>
          </ac:picMkLst>
        </pc:picChg>
        <pc:picChg chg="del">
          <ac:chgData name="Pritchard, Cindy" userId="26239436-f244-48ee-9592-488f7c2a36c4" providerId="ADAL" clId="{F5FA4D09-911B-424C-92FE-3F725BC947CA}" dt="2026-06-29T09:25:27.580" v="28214" actId="478"/>
          <ac:picMkLst>
            <pc:docMk/>
            <pc:sldMk cId="669724665" sldId="1653"/>
            <ac:picMk id="9" creationId="{B4D63AD0-1262-A043-6C0B-A59B8503468B}"/>
          </ac:picMkLst>
        </pc:picChg>
      </pc:sldChg>
      <pc:sldChg chg="add">
        <pc:chgData name="Pritchard, Cindy" userId="26239436-f244-48ee-9592-488f7c2a36c4" providerId="ADAL" clId="{F5FA4D09-911B-424C-92FE-3F725BC947CA}" dt="2026-06-29T11:08:29.812" v="31228" actId="2890"/>
        <pc:sldMkLst>
          <pc:docMk/>
          <pc:sldMk cId="2762241619" sldId="1653"/>
        </pc:sldMkLst>
      </pc:sldChg>
      <pc:sldChg chg="addSp delSp modSp add del mod">
        <pc:chgData name="Pritchard, Cindy" userId="26239436-f244-48ee-9592-488f7c2a36c4" providerId="ADAL" clId="{F5FA4D09-911B-424C-92FE-3F725BC947CA}" dt="2026-06-29T10:40:33.427" v="28658" actId="2696"/>
        <pc:sldMkLst>
          <pc:docMk/>
          <pc:sldMk cId="379678554" sldId="1654"/>
        </pc:sldMkLst>
        <pc:spChg chg="add mod">
          <ac:chgData name="Pritchard, Cindy" userId="26239436-f244-48ee-9592-488f7c2a36c4" providerId="ADAL" clId="{F5FA4D09-911B-424C-92FE-3F725BC947CA}" dt="2026-06-29T09:31:38.044" v="28258" actId="14100"/>
          <ac:spMkLst>
            <pc:docMk/>
            <pc:sldMk cId="379678554" sldId="1654"/>
            <ac:spMk id="3" creationId="{99B0EB1E-DEA7-7326-AE52-6C7CB3BE8F03}"/>
          </ac:spMkLst>
        </pc:spChg>
        <pc:spChg chg="add mod">
          <ac:chgData name="Pritchard, Cindy" userId="26239436-f244-48ee-9592-488f7c2a36c4" providerId="ADAL" clId="{F5FA4D09-911B-424C-92FE-3F725BC947CA}" dt="2026-06-29T09:33:34.110" v="28504" actId="403"/>
          <ac:spMkLst>
            <pc:docMk/>
            <pc:sldMk cId="379678554" sldId="1654"/>
            <ac:spMk id="9" creationId="{BCD76D92-7A4B-AF05-F834-0009E220CCCF}"/>
          </ac:spMkLst>
        </pc:spChg>
        <pc:spChg chg="del">
          <ac:chgData name="Pritchard, Cindy" userId="26239436-f244-48ee-9592-488f7c2a36c4" providerId="ADAL" clId="{F5FA4D09-911B-424C-92FE-3F725BC947CA}" dt="2026-06-29T09:31:28.293" v="28243" actId="478"/>
          <ac:spMkLst>
            <pc:docMk/>
            <pc:sldMk cId="379678554" sldId="1654"/>
            <ac:spMk id="10" creationId="{CC9AF862-D093-5A2E-D97B-F91D8662A651}"/>
          </ac:spMkLst>
        </pc:spChg>
        <pc:picChg chg="del">
          <ac:chgData name="Pritchard, Cindy" userId="26239436-f244-48ee-9592-488f7c2a36c4" providerId="ADAL" clId="{F5FA4D09-911B-424C-92FE-3F725BC947CA}" dt="2026-06-29T09:31:26.683" v="28242" actId="478"/>
          <ac:picMkLst>
            <pc:docMk/>
            <pc:sldMk cId="379678554" sldId="1654"/>
            <ac:picMk id="6" creationId="{3402C270-2B90-A2FF-A1B5-65A3C0F62063}"/>
          </ac:picMkLst>
        </pc:picChg>
        <pc:picChg chg="add mod">
          <ac:chgData name="Pritchard, Cindy" userId="26239436-f244-48ee-9592-488f7c2a36c4" providerId="ADAL" clId="{F5FA4D09-911B-424C-92FE-3F725BC947CA}" dt="2026-06-29T09:31:55.389" v="28261" actId="14100"/>
          <ac:picMkLst>
            <pc:docMk/>
            <pc:sldMk cId="379678554" sldId="1654"/>
            <ac:picMk id="7" creationId="{6B8A8B9A-759C-CFA0-5EFB-DC9FAAE9FB1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29/06/2026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323922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AC0BD-9019-17C4-4A3E-BBA46141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A11B9-136E-7E33-DD79-892F633CA4C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22A459F-24D0-19B1-25E5-16CC27E813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1F1248-1A2C-4F11-F49D-D8DB0699FA25}"/>
              </a:ext>
            </a:extLst>
          </p:cNvPr>
          <p:cNvSpPr>
            <a:spLocks noGrp="1"/>
          </p:cNvSpPr>
          <p:nvPr>
            <p:ph type="sldNum" sz="quarter" idx="5"/>
          </p:nvPr>
        </p:nvSpPr>
        <p:spPr/>
        <p:txBody>
          <a:bodyPr/>
          <a:lstStyle/>
          <a:p>
            <a:fld id="{42491DC0-483B-423F-A2E3-B8C8FB14D9CB}" type="slidenum">
              <a:rPr lang="en-GB" smtClean="0"/>
              <a:t>5</a:t>
            </a:fld>
            <a:endParaRPr lang="en-GB" dirty="0"/>
          </a:p>
        </p:txBody>
      </p:sp>
    </p:spTree>
    <p:extLst>
      <p:ext uri="{BB962C8B-B14F-4D97-AF65-F5344CB8AC3E}">
        <p14:creationId xmlns:p14="http://schemas.microsoft.com/office/powerpoint/2010/main" val="44820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6</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7</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9A18-4002-CE22-F3E2-D2A2060A9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653F7-FD99-32D9-6A5D-E3C11C981DB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4DE4711-9766-5A3C-06CA-C3AFAE2AEF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9615F-6AF9-3936-9084-5C1EC91838AD}"/>
              </a:ext>
            </a:extLst>
          </p:cNvPr>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3731225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506068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69A5E-14BB-4366-C1A0-3D3113F18A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A0D77-17DF-997F-6AD7-E7D36608049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5F0485C-5498-5C7D-5671-3409D4164B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5871CF7-96F6-DBB3-2A05-7087635E140F}"/>
              </a:ext>
            </a:extLst>
          </p:cNvPr>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749993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244463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27F8-929B-E8A3-14F1-DD5BB805A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3863B-0ED9-FF70-D254-001BE0064DF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F94F2E5-5066-AA78-B471-B3F62CFD3C1C}"/>
              </a:ext>
            </a:extLst>
          </p:cNvPr>
          <p:cNvSpPr>
            <a:spLocks noGrp="1"/>
          </p:cNvSpPr>
          <p:nvPr>
            <p:ph type="body" idx="1"/>
          </p:nvPr>
        </p:nvSpPr>
        <p:spPr/>
        <p:txBody>
          <a:bodyPr/>
          <a:lstStyle/>
          <a:p>
            <a:br>
              <a:rPr lang="en-GB" dirty="0"/>
            </a:br>
            <a:endParaRPr lang="en-GB" dirty="0"/>
          </a:p>
        </p:txBody>
      </p:sp>
      <p:sp>
        <p:nvSpPr>
          <p:cNvPr id="4" name="Slide Number Placeholder 3">
            <a:extLst>
              <a:ext uri="{FF2B5EF4-FFF2-40B4-BE49-F238E27FC236}">
                <a16:creationId xmlns:a16="http://schemas.microsoft.com/office/drawing/2014/main" id="{EB17510E-B400-570A-E120-891DCB1C609C}"/>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1194063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2717509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D1FAB-19A2-06B3-0E7B-21DF0E1C6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C7A0-1FD1-461D-BB7B-13114D8FE89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C15B73D-84C4-C968-10E4-34E7A3045A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8662D5-8CD0-F379-65B4-29A68F41868A}"/>
              </a:ext>
            </a:extLst>
          </p:cNvPr>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1132296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49801-0223-645A-E75C-C827173FE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518B8-7A0A-96E0-6B57-E9C50FE28D5A}"/>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B5CAF06-04BD-6284-20B6-6FE4763B2F69}"/>
              </a:ext>
            </a:extLst>
          </p:cNvPr>
          <p:cNvSpPr>
            <a:spLocks noGrp="1"/>
          </p:cNvSpPr>
          <p:nvPr>
            <p:ph type="body" idx="1"/>
          </p:nvPr>
        </p:nvSpPr>
        <p:spPr/>
        <p:txBody>
          <a:bodyPr/>
          <a:lstStyle/>
          <a:p>
            <a:pPr fontAlgn="base"/>
            <a:r>
              <a:rPr lang="en-GB" sz="1200" b="1" i="0" kern="1200" dirty="0">
                <a:solidFill>
                  <a:schemeClr val="tx1"/>
                </a:solidFill>
                <a:effectLst/>
                <a:latin typeface="+mn-lt"/>
                <a:ea typeface="+mn-ea"/>
                <a:cs typeface="+mn-cs"/>
              </a:rPr>
              <a:t>Why is it not always helpful to name and share?</a:t>
            </a:r>
          </a:p>
          <a:p>
            <a:pPr fontAlgn="base"/>
            <a:r>
              <a:rPr lang="en-GB" sz="1200" b="0" i="0" kern="1200" dirty="0">
                <a:solidFill>
                  <a:schemeClr val="tx1"/>
                </a:solidFill>
                <a:effectLst/>
                <a:latin typeface="+mn-lt"/>
                <a:ea typeface="+mn-ea"/>
                <a:cs typeface="+mn-cs"/>
              </a:rPr>
              <a:t>While sharing specific names of challenges or trends may seem proactive, it can often be an unhelpful response because doing so can:</a:t>
            </a:r>
          </a:p>
          <a:p>
            <a:pPr fontAlgn="base"/>
            <a:r>
              <a:rPr lang="en-GB" sz="1200" b="1" i="0" kern="1200" dirty="0">
                <a:solidFill>
                  <a:schemeClr val="tx1"/>
                </a:solidFill>
                <a:effectLst/>
                <a:latin typeface="+mn-lt"/>
                <a:ea typeface="+mn-ea"/>
                <a:cs typeface="+mn-cs"/>
              </a:rPr>
              <a:t>Give free publicity </a:t>
            </a:r>
            <a:r>
              <a:rPr lang="en-GB" sz="1200" b="0" i="0" kern="1200" dirty="0">
                <a:solidFill>
                  <a:schemeClr val="tx1"/>
                </a:solidFill>
                <a:effectLst/>
                <a:latin typeface="+mn-lt"/>
                <a:ea typeface="+mn-ea"/>
                <a:cs typeface="+mn-cs"/>
              </a:rPr>
              <a:t>- Naming a specific "off-limits" app or trend can pique curiosity.  After all, telling a child something is off-limits or dangerous, what it’s called and where to find it, may inadvertently drive children to search for and engage with the very harm you were trying to prevent.</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base"/>
            <a:r>
              <a:rPr lang="en-GB" sz="1200" b="1" i="0" kern="1200" dirty="0">
                <a:solidFill>
                  <a:schemeClr val="tx1"/>
                </a:solidFill>
                <a:effectLst/>
                <a:latin typeface="+mn-lt"/>
                <a:ea typeface="+mn-ea"/>
                <a:cs typeface="+mn-cs"/>
              </a:rPr>
              <a:t>Spread panic </a:t>
            </a:r>
            <a:r>
              <a:rPr lang="en-GB" sz="1200" b="0" i="0" kern="1200" dirty="0">
                <a:solidFill>
                  <a:schemeClr val="tx1"/>
                </a:solidFill>
                <a:effectLst/>
                <a:latin typeface="+mn-lt"/>
                <a:ea typeface="+mn-ea"/>
                <a:cs typeface="+mn-cs"/>
              </a:rPr>
              <a:t>- as well as fuelling anxiety, this may discourage open, constructive conversations with children, crucial to building their digital resilience.</a:t>
            </a:r>
          </a:p>
          <a:p>
            <a:pPr fontAlgn="base"/>
            <a:r>
              <a:rPr lang="en-GB" sz="1200" b="1" i="0" kern="1200" dirty="0">
                <a:solidFill>
                  <a:schemeClr val="tx1"/>
                </a:solidFill>
                <a:effectLst/>
                <a:latin typeface="+mn-lt"/>
                <a:ea typeface="+mn-ea"/>
                <a:cs typeface="+mn-cs"/>
              </a:rPr>
              <a:t>Generate a false sense of security -</a:t>
            </a:r>
            <a:r>
              <a:rPr lang="en-GB" sz="1200" b="0" i="0" kern="1200" dirty="0">
                <a:solidFill>
                  <a:schemeClr val="tx1"/>
                </a:solidFill>
                <a:effectLst/>
                <a:latin typeface="+mn-lt"/>
                <a:ea typeface="+mn-ea"/>
                <a:cs typeface="+mn-cs"/>
              </a:rPr>
              <a:t> parents may erroneously think they just need to ban one particular app or game, rather than think more widely about online safety and digital literacy.</a:t>
            </a:r>
          </a:p>
          <a:p>
            <a:pPr fontAlgn="base"/>
            <a:r>
              <a:rPr lang="en-GB" sz="1200" b="1" i="0" kern="1200" dirty="0">
                <a:solidFill>
                  <a:schemeClr val="tx1"/>
                </a:solidFill>
                <a:effectLst/>
                <a:latin typeface="+mn-lt"/>
                <a:ea typeface="+mn-ea"/>
                <a:cs typeface="+mn-cs"/>
              </a:rPr>
              <a:t>How should schools respond?</a:t>
            </a:r>
          </a:p>
          <a:p>
            <a:pPr fontAlgn="base"/>
            <a:r>
              <a:rPr lang="en-GB" sz="1200" b="0" i="0" kern="1200" dirty="0">
                <a:solidFill>
                  <a:schemeClr val="tx1"/>
                </a:solidFill>
                <a:effectLst/>
                <a:latin typeface="+mn-lt"/>
                <a:ea typeface="+mn-ea"/>
                <a:cs typeface="+mn-cs"/>
              </a:rPr>
              <a:t>Try instead to do the following in relation to both children and parents:</a:t>
            </a:r>
          </a:p>
          <a:p>
            <a:pPr fontAlgn="base"/>
            <a:r>
              <a:rPr lang="en-GB" sz="1200" b="0" i="0" kern="1200" dirty="0">
                <a:solidFill>
                  <a:schemeClr val="tx1"/>
                </a:solidFill>
                <a:effectLst/>
                <a:latin typeface="+mn-lt"/>
                <a:ea typeface="+mn-ea"/>
                <a:cs typeface="+mn-cs"/>
              </a:rPr>
              <a:t>Discuss the </a:t>
            </a:r>
            <a:r>
              <a:rPr lang="en-GB" sz="1200" b="1" i="0" kern="1200" dirty="0">
                <a:solidFill>
                  <a:schemeClr val="tx1"/>
                </a:solidFill>
                <a:effectLst/>
                <a:latin typeface="+mn-lt"/>
                <a:ea typeface="+mn-ea"/>
                <a:cs typeface="+mn-cs"/>
              </a:rPr>
              <a:t>general risks</a:t>
            </a:r>
            <a:r>
              <a:rPr lang="en-GB" sz="1200" b="0" i="0" kern="1200" dirty="0">
                <a:solidFill>
                  <a:schemeClr val="tx1"/>
                </a:solidFill>
                <a:effectLst/>
                <a:latin typeface="+mn-lt"/>
                <a:ea typeface="+mn-ea"/>
                <a:cs typeface="+mn-cs"/>
              </a:rPr>
              <a:t> without going into specifics</a:t>
            </a:r>
          </a:p>
          <a:p>
            <a:pPr fontAlgn="base"/>
            <a:r>
              <a:rPr lang="en-GB" sz="1200" b="0" i="0" kern="1200" dirty="0">
                <a:solidFill>
                  <a:schemeClr val="tx1"/>
                </a:solidFill>
                <a:effectLst/>
                <a:latin typeface="+mn-lt"/>
                <a:ea typeface="+mn-ea"/>
                <a:cs typeface="+mn-cs"/>
              </a:rPr>
              <a:t>Use </a:t>
            </a:r>
            <a:r>
              <a:rPr lang="en-GB" sz="1200" b="1" i="0" kern="1200" dirty="0">
                <a:solidFill>
                  <a:schemeClr val="tx1"/>
                </a:solidFill>
                <a:effectLst/>
                <a:latin typeface="+mn-lt"/>
                <a:ea typeface="+mn-ea"/>
                <a:cs typeface="+mn-cs"/>
              </a:rPr>
              <a:t>non-scary examples</a:t>
            </a:r>
            <a:r>
              <a:rPr lang="en-GB" sz="1200" b="0" i="0" kern="1200" dirty="0">
                <a:solidFill>
                  <a:schemeClr val="tx1"/>
                </a:solidFill>
                <a:effectLst/>
                <a:latin typeface="+mn-lt"/>
                <a:ea typeface="+mn-ea"/>
                <a:cs typeface="+mn-cs"/>
              </a:rPr>
              <a:t> to talk about how to respond</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Remember to</a:t>
            </a:r>
            <a:r>
              <a:rPr lang="en-GB" sz="1200" b="1" i="0" kern="1200" dirty="0">
                <a:solidFill>
                  <a:schemeClr val="tx1"/>
                </a:solidFill>
                <a:effectLst/>
                <a:latin typeface="+mn-lt"/>
                <a:ea typeface="+mn-ea"/>
                <a:cs typeface="+mn-cs"/>
              </a:rPr>
              <a:t> adopt a balanced approach</a:t>
            </a:r>
            <a:r>
              <a:rPr lang="en-GB" sz="1200" b="0" i="0" kern="1200" dirty="0">
                <a:solidFill>
                  <a:schemeClr val="tx1"/>
                </a:solidFill>
                <a:effectLst/>
                <a:latin typeface="+mn-lt"/>
                <a:ea typeface="+mn-ea"/>
                <a:cs typeface="+mn-cs"/>
              </a:rPr>
              <a:t> to discussing technology use</a:t>
            </a:r>
          </a:p>
          <a:p>
            <a:pPr fontAlgn="base"/>
            <a:r>
              <a:rPr lang="en-GB" sz="1200" b="0" i="0" kern="1200" dirty="0">
                <a:solidFill>
                  <a:schemeClr val="tx1"/>
                </a:solidFill>
                <a:effectLst/>
                <a:latin typeface="+mn-lt"/>
                <a:ea typeface="+mn-ea"/>
                <a:cs typeface="+mn-cs"/>
              </a:rPr>
              <a:t>Encourage continuous </a:t>
            </a:r>
            <a:r>
              <a:rPr lang="en-GB" sz="1200" b="1" i="0" kern="1200" dirty="0">
                <a:solidFill>
                  <a:schemeClr val="tx1"/>
                </a:solidFill>
                <a:effectLst/>
                <a:latin typeface="+mn-lt"/>
                <a:ea typeface="+mn-ea"/>
                <a:cs typeface="+mn-cs"/>
              </a:rPr>
              <a:t>dialogue between children and parents</a:t>
            </a:r>
            <a:r>
              <a:rPr lang="en-GB" sz="1200" b="0" i="0" kern="1200" dirty="0">
                <a:solidFill>
                  <a:schemeClr val="tx1"/>
                </a:solidFill>
                <a:effectLst/>
                <a:latin typeface="+mn-lt"/>
                <a:ea typeface="+mn-ea"/>
                <a:cs typeface="+mn-cs"/>
              </a:rPr>
              <a:t> about their online lives</a:t>
            </a:r>
          </a:p>
          <a:p>
            <a:pPr fontAlgn="base"/>
            <a:r>
              <a:rPr lang="en-GB" sz="1200" b="0" i="0" kern="1200" dirty="0">
                <a:solidFill>
                  <a:schemeClr val="tx1"/>
                </a:solidFill>
                <a:effectLst/>
                <a:latin typeface="+mn-lt"/>
                <a:ea typeface="+mn-ea"/>
                <a:cs typeface="+mn-cs"/>
              </a:rPr>
              <a:t>Use a </a:t>
            </a:r>
            <a:r>
              <a:rPr lang="en-GB" sz="1200" b="1" i="0" kern="1200" dirty="0">
                <a:solidFill>
                  <a:schemeClr val="tx1"/>
                </a:solidFill>
                <a:effectLst/>
                <a:latin typeface="+mn-lt"/>
                <a:ea typeface="+mn-ea"/>
                <a:cs typeface="+mn-cs"/>
              </a:rPr>
              <a:t>drip feed</a:t>
            </a:r>
            <a:r>
              <a:rPr lang="en-GB" sz="1200" b="0" i="0" kern="1200" dirty="0">
                <a:solidFill>
                  <a:schemeClr val="tx1"/>
                </a:solidFill>
                <a:effectLst/>
                <a:latin typeface="+mn-lt"/>
                <a:ea typeface="+mn-ea"/>
                <a:cs typeface="+mn-cs"/>
              </a:rPr>
              <a:t> approach, sharing guidance throughout the school year</a:t>
            </a:r>
          </a:p>
          <a:p>
            <a:pPr fontAlgn="base"/>
            <a:r>
              <a:rPr lang="en-GB" sz="1200" b="0" i="0" kern="1200" dirty="0">
                <a:solidFill>
                  <a:schemeClr val="tx1"/>
                </a:solidFill>
                <a:effectLst/>
                <a:latin typeface="+mn-lt"/>
                <a:ea typeface="+mn-ea"/>
                <a:cs typeface="+mn-cs"/>
              </a:rPr>
              <a:t>Remind children </a:t>
            </a:r>
            <a:r>
              <a:rPr lang="en-GB" sz="1200" b="1" i="0" kern="1200" dirty="0">
                <a:solidFill>
                  <a:schemeClr val="tx1"/>
                </a:solidFill>
                <a:effectLst/>
                <a:latin typeface="+mn-lt"/>
                <a:ea typeface="+mn-ea"/>
                <a:cs typeface="+mn-cs"/>
              </a:rPr>
              <a:t>who to talk to and where to get help</a:t>
            </a:r>
            <a:r>
              <a:rPr lang="en-GB" sz="1200" b="0" i="0" kern="1200" dirty="0">
                <a:solidFill>
                  <a:schemeClr val="tx1"/>
                </a:solidFill>
                <a:effectLst/>
                <a:latin typeface="+mn-lt"/>
                <a:ea typeface="+mn-ea"/>
                <a:cs typeface="+mn-cs"/>
              </a:rPr>
              <a:t> (including anonymous reporting mechanisms within school and external sources)</a:t>
            </a:r>
          </a:p>
          <a:p>
            <a:pPr fontAlgn="base"/>
            <a:r>
              <a:rPr lang="en-GB" sz="1200" b="0" i="0" kern="1200" dirty="0">
                <a:solidFill>
                  <a:schemeClr val="tx1"/>
                </a:solidFill>
                <a:effectLst/>
                <a:latin typeface="+mn-lt"/>
                <a:ea typeface="+mn-ea"/>
                <a:cs typeface="+mn-cs"/>
              </a:rPr>
              <a:t>Consider your serious incident </a:t>
            </a:r>
            <a:r>
              <a:rPr lang="en-GB" sz="1200" b="1" i="0" kern="1200" dirty="0">
                <a:solidFill>
                  <a:schemeClr val="tx1"/>
                </a:solidFill>
                <a:effectLst/>
                <a:latin typeface="+mn-lt"/>
                <a:ea typeface="+mn-ea"/>
                <a:cs typeface="+mn-cs"/>
              </a:rPr>
              <a:t>policy and procedures</a:t>
            </a:r>
            <a:r>
              <a:rPr lang="en-GB" sz="1200" b="0" i="0" kern="1200" dirty="0">
                <a:solidFill>
                  <a:schemeClr val="tx1"/>
                </a:solidFill>
                <a:effectLst/>
                <a:latin typeface="+mn-lt"/>
                <a:ea typeface="+mn-ea"/>
                <a:cs typeface="+mn-cs"/>
              </a:rPr>
              <a:t> in relation to hoaxes. Are these up to date? Are they appropriate and can be followed by all stakeholders? Do they outline clear roles, responsibilities and processes?</a:t>
            </a:r>
          </a:p>
          <a:p>
            <a:endParaRPr lang="en-GB" dirty="0"/>
          </a:p>
        </p:txBody>
      </p:sp>
      <p:sp>
        <p:nvSpPr>
          <p:cNvPr id="4" name="Slide Number Placeholder 3">
            <a:extLst>
              <a:ext uri="{FF2B5EF4-FFF2-40B4-BE49-F238E27FC236}">
                <a16:creationId xmlns:a16="http://schemas.microsoft.com/office/drawing/2014/main" id="{2AAF8F0B-FE36-E44C-E695-39D1A5B3E416}"/>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324137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3748995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60F5-3B05-6939-9052-5FB168CC1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10ACE-888A-78CB-62E3-737B65A5D30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159C693B-2DA1-5722-FD9D-7E0C4F1EE9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0DAFB2F-9D82-FC65-60AB-8BE4192432E1}"/>
              </a:ext>
            </a:extLst>
          </p:cNvPr>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3493078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1398748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D9BF6-3EB7-A4DC-64FF-33301298C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E2CB5-779D-EE44-C982-307D51F3578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EBE0EFF-B992-35BE-93AA-FCF6C280A9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B041B7-FF1F-1B52-8D62-063CB5120690}"/>
              </a:ext>
            </a:extLst>
          </p:cNvPr>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825541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26849-4729-1D4C-9824-F1D0B1D49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00CA5-20C6-F3AA-EF58-5C5A750CBAE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5994D80-C6BC-04F7-069F-F72C7D833276}"/>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 </a:t>
            </a:r>
            <a:endParaRPr lang="en-GB" dirty="0"/>
          </a:p>
        </p:txBody>
      </p:sp>
      <p:sp>
        <p:nvSpPr>
          <p:cNvPr id="4" name="Slide Number Placeholder 3">
            <a:extLst>
              <a:ext uri="{FF2B5EF4-FFF2-40B4-BE49-F238E27FC236}">
                <a16:creationId xmlns:a16="http://schemas.microsoft.com/office/drawing/2014/main" id="{DD8685B8-C6B5-7070-0BB9-4886EC37ECB3}"/>
              </a:ext>
            </a:extLst>
          </p:cNvPr>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471563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D1704-3DD5-D059-00AA-721D78F0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8F1A1-5455-4DFE-E17D-0974DC91C00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C48792D-F5D5-0C9A-6A69-BBE462A0C83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8E3368-926F-45E0-C4E8-D35B0C08EAA8}"/>
              </a:ext>
            </a:extLst>
          </p:cNvPr>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3887690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BC2EA-0808-CB3A-1E0C-394AEB50D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F0B70-DA70-6D5B-1B72-0042660A754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D888BF3-0688-E43C-50A8-75907E8FA7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AFEDA75-5B44-7129-7DB3-4D484738CE4C}"/>
              </a:ext>
            </a:extLst>
          </p:cNvPr>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1547282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4E84B-B90E-AF2D-F981-BB628508C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9BE42-EEC5-C9BC-DF0F-995D62466A4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57FD1CF-98F4-770F-864B-601269FB78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B0D279-B100-F31D-AC62-A237A6B3996E}"/>
              </a:ext>
            </a:extLst>
          </p:cNvPr>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4030283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640269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3447780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F0DF-13E0-03EE-A38B-DCC8F1412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5E8D9-B5EA-61CC-E82E-7ABD21AC059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2F89282-1C86-1499-63AF-6276C801B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C6ABF1-5562-A8CE-2C6A-3F338DA32227}"/>
              </a:ext>
            </a:extLst>
          </p:cNvPr>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3541786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15176-65D1-974F-3F5C-3D80E4A4F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12DF9-4179-AC7D-16EF-BCF9B0CDCEF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B953166-6E8A-792D-6BA0-D21B3B981F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A6581E-6242-93F1-455D-5EF0EA7AAB9B}"/>
              </a:ext>
            </a:extLst>
          </p:cNvPr>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3714988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B036-CF50-AE27-05C5-CAB5EF650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0B2E5-FB82-FD7D-17E7-531C687A060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05B467-9FA4-C981-CF81-D9C376F986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598E74-78CA-17DF-0EFB-7D4531E9F0B1}"/>
              </a:ext>
            </a:extLst>
          </p:cNvPr>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1567426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29/06/2026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29/06/2026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napac.org.uk/" TargetMode="External"/><Relationship Id="rId10" Type="http://schemas.openxmlformats.org/officeDocument/2006/relationships/image" Target="../media/image9.jpeg"/><Relationship Id="rId4" Type="http://schemas.openxmlformats.org/officeDocument/2006/relationships/image" Target="../media/image6.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1.png"/><Relationship Id="rId3" Type="http://schemas.openxmlformats.org/officeDocument/2006/relationships/hyperlink" Target="https://hampshirescp.event-booking.org.uk/events-list" TargetMode="External"/><Relationship Id="rId7" Type="http://schemas.openxmlformats.org/officeDocument/2006/relationships/image" Target="../media/image17.png"/><Relationship Id="rId12"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hyperlink" Target="https://www.hampshirescp.org.uk/documents/multi-agency-safeguarding-practice-development-brochure-2026-27/" TargetMode="External"/><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hyperlink" Target="https://leadership.hias.hants.gov.uk/course/section.php?id=1275"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linktr.ee/londonrpec?es_c=A15362EEE6992462556501FE3A155CE9&amp;es_cl=2D3CB2DC8FD5BED2430E1B635EAB7BC2&amp;es_id=ph7%c2%a322"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www.gov.uk/guidance/regional-contest-co-ordinators#virtual-training-sessions"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hyperlink" Target="https://learning.nspcc.org.uk/early-years?utm_campaign=2026-06-24-June-newsletter&amp;utm_content=Take%20a%20look&amp;utm_medium=email&amp;utm_source=Adestra" TargetMode="External"/><Relationship Id="rId3" Type="http://schemas.openxmlformats.org/officeDocument/2006/relationships/image" Target="../media/image11.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hyperlink" Target="https://www.safeguardinginschools.co.uk/dfe-guidance-on-volunteers-2026" TargetMode="External"/><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s3.amazonaws.com/kajabi-storefronts-production/file-uploads/sites/2147510852/themes/2166599160/downloads/f7ba055-8d64-e5d8-71ad-ecfba45c210_Volunteer_DBS_Checklist.pdf" TargetMode="External"/><Relationship Id="rId5" Type="http://schemas.openxmlformats.org/officeDocument/2006/relationships/hyperlink" Target="https://protect.checkpoint.com/v2/r06/___https:/email.kjbm.safeguardinginschools.co.uk/c/eJyEks2OnDAQhJ8GLpGRMTAwBx8SJSPlnAcY-aeB3gGbtNtM5u0jdmeVKFopx64qt6Wvy2zbNZgV9M28GIsicSQYKQZOYqPos2OMofTat93ZyhJ03Q-qln2vuhJWg8vVw4I70OOKXrfqdOrrvu8a-XTRa1V3g2zlH22FlMwEV35soN8kS9F4ZxI_IwQpZnLw4fsEPzOEN_NdyvZ127dj-vLPso-cWTd1rfzQQ2MH6IfxPJyVH1vfmrq142hOJWol1UmelJJd16mmgrqxXdN31oyytee-aOXtxa5VMiNM2ZDHMGFIbo5xSZWLVb6Vi56Zt1Q0nwt1KdTlfr9XU9yrfCvUZYo7UFghcKEuW7YLOnPwTkcw0g3DJCKJPS45MAAdMwZBMOXFMHhhHOOO_BB35Fm4GRdPEAp1-SBCsMbdLCKOgmcQKW9AOyaMQcAvWLfjY-HiCklg4CjGSA5ELRJsDKsFEgeO8v14CYIHuvq4Ggz6vxxIOwz-UW2E7GZDvmjlbAKnJ42SwOGGEPj15KdaqqY5SpaQny1o-66WQ6dK1j-Q4dP3r4Vq_pJ3rX4HAAD__3Rx-Qs___.ZXV3MjpoY2Nwcm9kOmM6bzo0YmI2YjI5MjlmNGMzODQxOTkxNmZjYjY4Yzg4ZjUwNzo3OjYwMzg6YjA1YjZlNzk3NDllNTYzZTA0NTc4Y2I1NzA0ZjE5ZWI4YjhjMTNjNWEzMTMxNTFmMGJjZDkwZTA4M2VhYzJmZDpoOlQ6Rg" TargetMode="Externa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crimestoppers-uk.org/fearless/professionals/resources"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1.pn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s://crimestoppers-uk.org/fearless/professionals/resources"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s://viewonline.lgfl.net/hubfs/SafeguardED/Posters/LGfL-SafeguardED-Poster-A3-Scares.pdf?utm_campaign=SafeguardED&amp;utm_medium=email&amp;_hsenc=p2ANqtz-9abxhz3nqzpOL2UNAOZKZr0zjx7z-NlhmH-G6Hg-YDDSj1DYKGFCFPIZmMFlDYGI1wECJCktf3iKWV8TN6ML4YEGpaLpb3rAkaEg7OAXpBH-RWWDo&amp;_hsmi=414154595&amp;utm_content=414154595&amp;utm_source=hs_email" TargetMode="Externa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s://www.protectuk.police.uk/news-views/get-summer-ready-support-summer-campaign-and-help-keep-public-safe?mtm_campaign=CTP%20Summer%2026&amp;mtm_kwd=Email" TargetMode="External"/><Relationship Id="rId5" Type="http://schemas.openxmlformats.org/officeDocument/2006/relationships/hyperlink" Target="https://www.protectuk.police.uk/digital-toolkits/summer-campaign-digital-toolkit" TargetMode="Externa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actearly.uk/radicalisation/the-stag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nationalcrimeagency.gov.uk/news/sadistic-online-harm-groups-putting-people-at-unprecedented-risk-warns-the-nca"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protect.checkpoint.com/v2/r06/___https:/viewonline.lgfl.net/e3t/Ctc/U+113/cRzC104/VWmzqf4-0jbNW2YVwLL8nzh8zW2H1VMy5QTwqCN9fbG9x3qgz0W7lCdLW6lZ3nrW4zTWXw8wnm6ZW5ntjRD97FdlwW21-lJf3fRpNwW4LhCxW4jHj_6W2nR9MT64v8GDV4LGB050sggkW7QjbN12MRCSRW8PLwRd5wk5wMW5jNfNZ9bVF9BW6qWNK092vvzkW1_5TMX6VsmY1W1MPk2N8Ff8mtW5yMqfV11fnzsW2bH4wm1d4C2yW8YXxHP5jLKcsW5RqQjR901mKNN68DQL4lLH0fW38DsTy96C-pBW3DC1CL8vP5DJW8TjZFh6qmZKgW3hmVn087Lb7_F6BTbbG-rr6Vrf4HV71NwMbVGbGD7552yPgf7Zjk-n04___.ZXV3MjpoY2Nwcm9kOmM6bzo3ZTY2MzdiNmY1YTUxYTNkMGM5OGNkMzU1ZjQyYjE4Nzo3OjVlZDI6YmUwYzE3MzU3MDM5YjE5YTVhMGM2OGI5MWFjODM1YmZkNGM5OWY1YWMwN2JmODU0Njk3ZGY5NDc0NTM2NWI2YjpoOlQ6Rg" TargetMode="External"/><Relationship Id="rId4" Type="http://schemas.openxmlformats.org/officeDocument/2006/relationships/hyperlink" Target="https://safeblog.lgfl.net/how-will-the-social-media-ban-for-under-16s-impact-school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www.barnardos.org.uk/get-involved/campaign-with-us/call-it-what-it-is-misogyny" TargetMode="External"/><Relationship Id="rId4" Type="http://schemas.openxmlformats.org/officeDocument/2006/relationships/hyperlink" Target="https://www.barnardos.org.uk/research/impact-online-misogyny-children-and-young-peoples-attitudes-and-behaviour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internetmatters.org/hub/press-release/additional-needs-repor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ofcom.org.uk/online-safety/protecting-children/childrens-online-experiences-research-report" TargetMode="External"/><Relationship Id="rId4" Type="http://schemas.openxmlformats.org/officeDocument/2006/relationships/hyperlink" Target="https://www.ofcom.org.uk/online-safety/protecting-children/younger-phone-owners-the-rise-of-ai-and-consumption-over-creation-our-latest-look-at-uk-childrens-media-live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gov.uk/government/collections/using-ai-in-education-settings-support-material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bitdefender.com/en-us/blog/hotforsecurity/how-to-keep-teens-safe-online?cid=soc%7Cc%7Ctw%7Ch4sfam&amp;twclid=214zgdlf3xempw9ua3onoxs05h" TargetMode="External"/><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www.csacentre.org.uk/guides/sharing-information-to-tackle-child-sexual-abuse/" TargetMode="External"/><Relationship Id="rId4" Type="http://schemas.openxmlformats.org/officeDocument/2006/relationships/hyperlink" Target="https://www.csacentre.org.uk/blog/sharing-information-our-new-guide-for-professional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capafirstresponse.org/"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acamh.org/blog/assessing-and-treating-ptsd-in-young-children/"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educationhub.blog.gov.uk/2026/05/the-childrens-wellbeing-bill-what-parents-need-to-know/"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gov.uk/government/news/government-backs-family-reunions-for-children-in-c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8" name="Oval 7">
            <a:extLst>
              <a:ext uri="{FF2B5EF4-FFF2-40B4-BE49-F238E27FC236}">
                <a16:creationId xmlns:a16="http://schemas.microsoft.com/office/drawing/2014/main" id="{7A305D7B-E88B-773F-E68B-E19BD629C04A}"/>
              </a:ext>
            </a:extLst>
          </p:cNvPr>
          <p:cNvSpPr/>
          <p:nvPr/>
        </p:nvSpPr>
        <p:spPr>
          <a:xfrm>
            <a:off x="17900432" y="582217"/>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4" name="Picture 3">
            <a:extLst>
              <a:ext uri="{FF2B5EF4-FFF2-40B4-BE49-F238E27FC236}">
                <a16:creationId xmlns:a16="http://schemas.microsoft.com/office/drawing/2014/main" id="{AA510319-A921-6177-C253-1395D15D0E6F}"/>
              </a:ext>
            </a:extLst>
          </p:cNvPr>
          <p:cNvPicPr>
            <a:picLocks noChangeAspect="1"/>
          </p:cNvPicPr>
          <p:nvPr/>
        </p:nvPicPr>
        <p:blipFill>
          <a:blip r:embed="rId3"/>
          <a:stretch>
            <a:fillRect/>
          </a:stretch>
        </p:blipFill>
        <p:spPr>
          <a:xfrm>
            <a:off x="804195" y="416077"/>
            <a:ext cx="14439377" cy="10913918"/>
          </a:xfrm>
          <a:prstGeom prst="rect">
            <a:avLst/>
          </a:prstGeom>
        </p:spPr>
      </p:pic>
      <p:pic>
        <p:nvPicPr>
          <p:cNvPr id="7" name="Picture 6">
            <a:extLst>
              <a:ext uri="{FF2B5EF4-FFF2-40B4-BE49-F238E27FC236}">
                <a16:creationId xmlns:a16="http://schemas.microsoft.com/office/drawing/2014/main" id="{DC848F41-FDC3-77FE-B006-D7CE98CF61D3}"/>
              </a:ext>
            </a:extLst>
          </p:cNvPr>
          <p:cNvPicPr>
            <a:picLocks noChangeAspect="1"/>
          </p:cNvPicPr>
          <p:nvPr/>
        </p:nvPicPr>
        <p:blipFill>
          <a:blip r:embed="rId4"/>
          <a:stretch>
            <a:fillRect/>
          </a:stretch>
        </p:blipFill>
        <p:spPr>
          <a:xfrm>
            <a:off x="17520761" y="4571987"/>
            <a:ext cx="5045324" cy="4320153"/>
          </a:xfrm>
          <a:prstGeom prst="rect">
            <a:avLst/>
          </a:prstGeom>
        </p:spPr>
      </p:pic>
      <p:pic>
        <p:nvPicPr>
          <p:cNvPr id="15" name="Picture 14">
            <a:extLst>
              <a:ext uri="{FF2B5EF4-FFF2-40B4-BE49-F238E27FC236}">
                <a16:creationId xmlns:a16="http://schemas.microsoft.com/office/drawing/2014/main" id="{C44B3674-33F5-7A29-C108-2DD9238F8C7F}"/>
              </a:ext>
            </a:extLst>
          </p:cNvPr>
          <p:cNvPicPr>
            <a:picLocks noChangeAspect="1"/>
          </p:cNvPicPr>
          <p:nvPr/>
        </p:nvPicPr>
        <p:blipFill>
          <a:blip r:embed="rId5"/>
          <a:stretch>
            <a:fillRect/>
          </a:stretch>
        </p:blipFill>
        <p:spPr>
          <a:xfrm>
            <a:off x="10987819" y="5978480"/>
            <a:ext cx="2406774" cy="1759040"/>
          </a:xfrm>
          <a:prstGeom prst="rect">
            <a:avLst/>
          </a:prstGeom>
        </p:spPr>
      </p:pic>
      <p:pic>
        <p:nvPicPr>
          <p:cNvPr id="17" name="Picture 16">
            <a:extLst>
              <a:ext uri="{FF2B5EF4-FFF2-40B4-BE49-F238E27FC236}">
                <a16:creationId xmlns:a16="http://schemas.microsoft.com/office/drawing/2014/main" id="{68A1D80A-82F1-EEBC-A79C-A177E3FC95AA}"/>
              </a:ext>
            </a:extLst>
          </p:cNvPr>
          <p:cNvPicPr>
            <a:picLocks noChangeAspect="1"/>
          </p:cNvPicPr>
          <p:nvPr/>
        </p:nvPicPr>
        <p:blipFill>
          <a:blip r:embed="rId5"/>
          <a:stretch>
            <a:fillRect/>
          </a:stretch>
        </p:blipFill>
        <p:spPr>
          <a:xfrm>
            <a:off x="17520760" y="8830578"/>
            <a:ext cx="5045325" cy="3687479"/>
          </a:xfrm>
          <a:prstGeom prst="rect">
            <a:avLst/>
          </a:prstGeom>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1543-27F5-D4B3-533B-FB574EE3FD6B}"/>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EMAIL ADDRESSES</a:t>
            </a:r>
          </a:p>
        </p:txBody>
      </p:sp>
      <p:sp>
        <p:nvSpPr>
          <p:cNvPr id="3" name="Subtitle 2">
            <a:extLst>
              <a:ext uri="{FF2B5EF4-FFF2-40B4-BE49-F238E27FC236}">
                <a16:creationId xmlns:a16="http://schemas.microsoft.com/office/drawing/2014/main" id="{6713125D-2AAA-FD86-237D-19EBC13A8CF6}"/>
              </a:ext>
            </a:extLst>
          </p:cNvPr>
          <p:cNvSpPr>
            <a:spLocks noGrp="1"/>
          </p:cNvSpPr>
          <p:nvPr>
            <p:ph type="subTitle" idx="1"/>
          </p:nvPr>
        </p:nvSpPr>
        <p:spPr>
          <a:xfrm>
            <a:off x="947472" y="2878667"/>
            <a:ext cx="22014128" cy="6715124"/>
          </a:xfrm>
          <a:solidFill>
            <a:srgbClr val="429AD6"/>
          </a:solidFill>
        </p:spPr>
        <p:txBody>
          <a:bodyPr/>
          <a:lstStyle/>
          <a:p>
            <a:pPr algn="l"/>
            <a:endParaRPr lang="en-GB" dirty="0"/>
          </a:p>
          <a:p>
            <a:pPr algn="l"/>
            <a:r>
              <a:rPr lang="en-GB" sz="4400" dirty="0"/>
              <a:t>I have been discussing Operation Encompass with colleagues and also information sharing with health colleagues. A common concern raised by DSLs and Heads is that you are not kept informed of what is happening with a child or young person. However, systems in Children’s Services, Health and police are not always updated if your DSL or Head has changed and colleagues then don’t have an email address that works. </a:t>
            </a:r>
          </a:p>
          <a:p>
            <a:pPr algn="l"/>
            <a:r>
              <a:rPr lang="en-GB" sz="4400" b="1" u="sng" dirty="0"/>
              <a:t>A solution to this problem </a:t>
            </a:r>
            <a:r>
              <a:rPr lang="en-GB" sz="4400" dirty="0"/>
              <a:t>would be developing a </a:t>
            </a:r>
            <a:r>
              <a:rPr lang="en-GB" sz="4400" b="1" u="sng" dirty="0"/>
              <a:t>safeguarding@ email address </a:t>
            </a:r>
            <a:r>
              <a:rPr lang="en-GB" sz="4400" dirty="0"/>
              <a:t>that is a shared email account picked up by your DSL and DDSL team. This means that if someone leaves, there is no need to update the address externally, and it also means that if someone is off sick or out of school, messages still get through. I would ask you to consider this and implement as this will hugely support with information sharing. I will put a question on the audit about this to try to gather these email addresses but if there is a consistent format, as in a ‘safeguarding@’ format, this will really help </a:t>
            </a:r>
            <a:r>
              <a:rPr lang="en-GB" sz="4400" dirty="0">
                <a:sym typeface="Wingdings" panose="05000000000000000000" pitchFamily="2" charset="2"/>
              </a:rPr>
              <a:t> - and I appreciate some of you may already have this in another format, but if we have one format, the external agencies will understand this and know how to share information. </a:t>
            </a:r>
            <a:endParaRPr lang="en-GB" sz="4400"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A5B1EBBB-4C11-9DED-3F6F-DF10C4CF66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F4203048-7A2B-D2DA-6602-F6B4F79406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140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BEAC2-CB7E-E59F-E203-0E8DD201D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F9F0E-5044-5E92-FC9F-3265753C4793}"/>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Safeguarding Audit</a:t>
            </a:r>
          </a:p>
        </p:txBody>
      </p:sp>
      <p:sp>
        <p:nvSpPr>
          <p:cNvPr id="3" name="Subtitle 2">
            <a:extLst>
              <a:ext uri="{FF2B5EF4-FFF2-40B4-BE49-F238E27FC236}">
                <a16:creationId xmlns:a16="http://schemas.microsoft.com/office/drawing/2014/main" id="{C6311751-D299-301A-14E1-2CFE60FE14BC}"/>
              </a:ext>
            </a:extLst>
          </p:cNvPr>
          <p:cNvSpPr>
            <a:spLocks noGrp="1"/>
          </p:cNvSpPr>
          <p:nvPr>
            <p:ph type="subTitle" idx="1"/>
          </p:nvPr>
        </p:nvSpPr>
        <p:spPr>
          <a:xfrm>
            <a:off x="947472" y="2878666"/>
            <a:ext cx="22014128" cy="9249165"/>
          </a:xfrm>
          <a:solidFill>
            <a:srgbClr val="429AD6"/>
          </a:solidFill>
        </p:spPr>
        <p:txBody>
          <a:bodyPr/>
          <a:lstStyle/>
          <a:p>
            <a:pPr algn="l"/>
            <a:endParaRPr lang="en-GB" sz="1100" dirty="0"/>
          </a:p>
          <a:p>
            <a:pPr algn="l"/>
            <a:r>
              <a:rPr lang="en-GB" dirty="0"/>
              <a:t>The safeguarding audit is on the following link for you to complete – the deadline for this is September 30</a:t>
            </a:r>
            <a:r>
              <a:rPr lang="en-GB" baseline="30000" dirty="0"/>
              <a:t>th</a:t>
            </a:r>
            <a:r>
              <a:rPr lang="en-GB" dirty="0"/>
              <a:t>.</a:t>
            </a:r>
          </a:p>
          <a:p>
            <a:pPr algn="l"/>
            <a:endParaRPr lang="en-GB" sz="1400" dirty="0"/>
          </a:p>
          <a:p>
            <a:pPr algn="l"/>
            <a:r>
              <a:rPr lang="en-GB" dirty="0"/>
              <a:t>On this webpage, you will find an audit tool and guidance which is for </a:t>
            </a:r>
            <a:r>
              <a:rPr lang="en-GB" u="sng" dirty="0"/>
              <a:t>your internal audit </a:t>
            </a:r>
            <a:r>
              <a:rPr lang="en-GB" dirty="0"/>
              <a:t>as this helps to ensure you have an evidence base for all of the statutory requirements and also helps to formulate the action plan. </a:t>
            </a:r>
          </a:p>
          <a:p>
            <a:pPr algn="l"/>
            <a:endParaRPr lang="en-GB" sz="600" dirty="0"/>
          </a:p>
          <a:p>
            <a:pPr algn="l"/>
            <a:r>
              <a:rPr lang="en-GB" dirty="0"/>
              <a:t>You then complete the </a:t>
            </a:r>
            <a:r>
              <a:rPr lang="en-GB" u="sng" dirty="0"/>
              <a:t>online form</a:t>
            </a:r>
            <a:r>
              <a:rPr lang="en-GB" dirty="0"/>
              <a:t> which will be the submission to HSCP. The questions are very similar to last year, with some tweaks to the physical intervention questions and an additional question about training related to online harms. Any questions, please email me </a:t>
            </a:r>
            <a:r>
              <a:rPr lang="en-GB" dirty="0">
                <a:sym typeface="Wingdings" panose="05000000000000000000" pitchFamily="2" charset="2"/>
              </a:rPr>
              <a:t> </a:t>
            </a:r>
          </a:p>
          <a:p>
            <a:pPr algn="l"/>
            <a:endParaRPr lang="en-GB" sz="1400" dirty="0">
              <a:sym typeface="Wingdings" panose="05000000000000000000" pitchFamily="2" charset="2"/>
            </a:endParaRPr>
          </a:p>
          <a:p>
            <a:pPr algn="l"/>
            <a:r>
              <a:rPr lang="en-GB" dirty="0">
                <a:sym typeface="Wingdings" panose="05000000000000000000" pitchFamily="2" charset="2"/>
              </a:rPr>
              <a:t>If you want to keep a copy of your responses, go to the three dots on the right hand side, select print from the drop down, then save at PDF. </a:t>
            </a:r>
            <a:endParaRPr lang="en-GB"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52477A44-7D43-C3B5-12E5-FD9D0E417F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D881C21D-EF07-ABC7-2F9A-BE612BD278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02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403395"/>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8: HSCP training (All)</a:t>
            </a:r>
          </a:p>
          <a:p>
            <a:r>
              <a:rPr lang="en-GB" sz="3200" dirty="0">
                <a:latin typeface="Comic Sans MS" panose="030F0702030302020204" pitchFamily="66" charset="0"/>
              </a:rPr>
              <a:t>Slide 9: Information about HIAS DSL networks for academic year 2026-2027 (Primary)</a:t>
            </a:r>
          </a:p>
          <a:p>
            <a:r>
              <a:rPr lang="en-GB" sz="3200" dirty="0">
                <a:latin typeface="Comic Sans MS" panose="030F0702030302020204" pitchFamily="66" charset="0"/>
              </a:rPr>
              <a:t>Slide 10: DfE Prevent Training – a whole range of excellent stuff (All)</a:t>
            </a:r>
          </a:p>
          <a:p>
            <a:r>
              <a:rPr lang="en-GB" sz="3200" dirty="0">
                <a:latin typeface="Comic Sans MS" panose="030F0702030302020204" pitchFamily="66" charset="0"/>
              </a:rPr>
              <a:t>Slide 11: Educate Against Hate: Training and resources about staff confidence in managing difficult conversations (All)</a:t>
            </a:r>
          </a:p>
          <a:p>
            <a:r>
              <a:rPr lang="en-GB" sz="3200" dirty="0">
                <a:latin typeface="Comic Sans MS" panose="030F0702030302020204" pitchFamily="66" charset="0"/>
              </a:rPr>
              <a:t>Slie 12: NSPCC Training and resources for Early Years safeguarding, some free, some cheap </a:t>
            </a:r>
            <a:r>
              <a:rPr lang="en-GB" sz="3200" dirty="0">
                <a:latin typeface="Comic Sans MS" panose="030F0702030302020204" pitchFamily="66" charset="0"/>
                <a:sym typeface="Wingdings" panose="05000000000000000000" pitchFamily="2" charset="2"/>
              </a:rPr>
              <a:t> (Early Years)</a:t>
            </a:r>
          </a:p>
          <a:p>
            <a:r>
              <a:rPr lang="en-GB" sz="3200" dirty="0">
                <a:latin typeface="Comic Sans MS" panose="030F0702030302020204" pitchFamily="66" charset="0"/>
                <a:sym typeface="Wingdings" panose="05000000000000000000" pitchFamily="2" charset="2"/>
              </a:rPr>
              <a:t>Slide 13: Andrew Hall training on DBS checks for volunteers (All)</a:t>
            </a:r>
          </a:p>
          <a:p>
            <a:r>
              <a:rPr lang="en-GB" sz="3200" dirty="0">
                <a:latin typeface="Comic Sans MS" panose="030F0702030302020204" pitchFamily="66" charset="0"/>
                <a:sym typeface="Wingdings" panose="05000000000000000000" pitchFamily="2" charset="2"/>
              </a:rPr>
              <a:t>Slide 14: Crimestoppers resources – a whole range of good stuff (All)</a:t>
            </a:r>
          </a:p>
          <a:p>
            <a:r>
              <a:rPr lang="en-GB" sz="3200" dirty="0">
                <a:latin typeface="Comic Sans MS" panose="030F0702030302020204" pitchFamily="66" charset="0"/>
                <a:sym typeface="Wingdings" panose="05000000000000000000" pitchFamily="2" charset="2"/>
              </a:rPr>
              <a:t>Slide 15: Crimestoppers resources – yes more because there’s a lot of good stuff here  (All)</a:t>
            </a:r>
          </a:p>
          <a:p>
            <a:r>
              <a:rPr lang="en-GB" sz="3200" dirty="0">
                <a:latin typeface="Comic Sans MS" panose="030F0702030302020204" pitchFamily="66" charset="0"/>
                <a:sym typeface="Wingdings" panose="05000000000000000000" pitchFamily="2" charset="2"/>
              </a:rPr>
              <a:t>Slide 16: LGfL poster on hoaxes, online challenges and ‘bad apps’ (Primary and Secondary)</a:t>
            </a:r>
          </a:p>
          <a:p>
            <a:endParaRPr lang="en-GB" sz="3200" dirty="0">
              <a:latin typeface="Comic Sans MS" panose="030F0702030302020204" pitchFamily="66" charset="0"/>
            </a:endParaRPr>
          </a:p>
          <a:p>
            <a:r>
              <a:rPr lang="en-GB" sz="3200" b="1" u="sng" dirty="0">
                <a:latin typeface="Comic Sans MS" panose="030F0702030302020204" pitchFamily="66" charset="0"/>
              </a:rPr>
              <a:t>Prevent: </a:t>
            </a:r>
          </a:p>
          <a:p>
            <a:r>
              <a:rPr lang="en-GB" sz="3200" dirty="0">
                <a:latin typeface="Comic Sans MS" panose="030F0702030302020204" pitchFamily="66" charset="0"/>
              </a:rPr>
              <a:t>Slide 17: Counter Terrorist Police ‘Get Summer Ready’  - please promote (All)</a:t>
            </a:r>
          </a:p>
          <a:p>
            <a:r>
              <a:rPr lang="en-GB" sz="3200" dirty="0">
                <a:latin typeface="Comic Sans MS" panose="030F0702030302020204" pitchFamily="66" charset="0"/>
              </a:rPr>
              <a:t>Slide 18: ACT: Stages of Radicalisation (Primary and secondary)</a:t>
            </a:r>
          </a:p>
          <a:p>
            <a:r>
              <a:rPr lang="en-GB" sz="3200" dirty="0">
                <a:latin typeface="Comic Sans MS" panose="030F0702030302020204" pitchFamily="66" charset="0"/>
              </a:rPr>
              <a:t>Slide 19: National Crime Agency report on Com Groups (All)</a:t>
            </a:r>
          </a:p>
          <a:p>
            <a:endParaRPr lang="en-GB" sz="3200" dirty="0">
              <a:latin typeface="Comic Sans MS" panose="030F0702030302020204" pitchFamily="66" charset="0"/>
            </a:endParaRPr>
          </a:p>
          <a:p>
            <a:r>
              <a:rPr lang="en-GB" sz="3200" b="1" u="sng" dirty="0">
                <a:latin typeface="Comic Sans MS" panose="030F0702030302020204" pitchFamily="66" charset="0"/>
              </a:rPr>
              <a:t>Online and AI: </a:t>
            </a:r>
          </a:p>
          <a:p>
            <a:r>
              <a:rPr lang="en-GB" sz="3200" dirty="0">
                <a:latin typeface="Comic Sans MS" panose="030F0702030302020204" pitchFamily="66" charset="0"/>
              </a:rPr>
              <a:t>Slide 20: </a:t>
            </a:r>
            <a:r>
              <a:rPr lang="en-GB" sz="3200" dirty="0" err="1">
                <a:latin typeface="Comic Sans MS" panose="030F0702030302020204" pitchFamily="66" charset="0"/>
              </a:rPr>
              <a:t>LGfL</a:t>
            </a:r>
            <a:r>
              <a:rPr lang="en-GB" sz="3200" dirty="0">
                <a:latin typeface="Comic Sans MS" panose="030F0702030302020204" pitchFamily="66" charset="0"/>
              </a:rPr>
              <a:t> blog about the impact of the ban on social media (Primary </a:t>
            </a:r>
            <a:r>
              <a:rPr lang="en-GB" sz="3200">
                <a:latin typeface="Comic Sans MS" panose="030F0702030302020204" pitchFamily="66" charset="0"/>
              </a:rPr>
              <a:t>and secondary)</a:t>
            </a:r>
            <a:endParaRPr lang="en-GB" sz="3200" dirty="0">
              <a:latin typeface="Comic Sans MS" panose="030F0702030302020204" pitchFamily="66" charset="0"/>
            </a:endParaRPr>
          </a:p>
          <a:p>
            <a:r>
              <a:rPr lang="en-GB" sz="3200" dirty="0">
                <a:latin typeface="Comic Sans MS" panose="030F0702030302020204" pitchFamily="66" charset="0"/>
              </a:rPr>
              <a:t>Slide 21: Barnardos article on the impact of online misogyny (All)</a:t>
            </a:r>
          </a:p>
          <a:p>
            <a:r>
              <a:rPr lang="en-GB" sz="3200" dirty="0">
                <a:latin typeface="Comic Sans MS" panose="030F0702030302020204" pitchFamily="66" charset="0"/>
              </a:rPr>
              <a:t>Slide 22: Safety information regarding </a:t>
            </a:r>
            <a:r>
              <a:rPr lang="en-GB" sz="3200" b="1" dirty="0">
                <a:latin typeface="Comic Sans MS" panose="030F0702030302020204" pitchFamily="66" charset="0"/>
              </a:rPr>
              <a:t>Wikipedia </a:t>
            </a:r>
            <a:r>
              <a:rPr lang="en-GB" sz="3200" dirty="0">
                <a:latin typeface="Comic Sans MS" panose="030F0702030302020204" pitchFamily="66" charset="0"/>
              </a:rPr>
              <a:t>in schools (Primary and Secondary schools)</a:t>
            </a:r>
          </a:p>
          <a:p>
            <a:r>
              <a:rPr lang="en-GB" sz="3200" dirty="0">
                <a:latin typeface="Comic Sans MS" panose="030F0702030302020204" pitchFamily="66" charset="0"/>
              </a:rPr>
              <a:t>Slide 23: Internet Matters – article on online safety and children and YP with SEND (All)</a:t>
            </a:r>
          </a:p>
          <a:p>
            <a:r>
              <a:rPr lang="en-GB" sz="3200" dirty="0">
                <a:latin typeface="Comic Sans MS" panose="030F0702030302020204" pitchFamily="66" charset="0"/>
              </a:rPr>
              <a:t>Slide 24: Ofcom: Online Experiences Research report (All)</a:t>
            </a:r>
          </a:p>
          <a:p>
            <a:r>
              <a:rPr lang="en-GB" sz="3200" dirty="0">
                <a:latin typeface="Comic Sans MS" panose="030F0702030302020204" pitchFamily="66" charset="0"/>
              </a:rPr>
              <a:t>Slide 25: Gov.Uk guidance on using AI in education settings (All)</a:t>
            </a:r>
          </a:p>
          <a:p>
            <a:r>
              <a:rPr lang="en-GB" sz="3200" dirty="0">
                <a:latin typeface="Comic Sans MS" panose="030F0702030302020204" pitchFamily="66" charset="0"/>
              </a:rPr>
              <a:t>Slide 26:  Bitdefender article – Parent guidance on How to Keep Teens Safe Online (Secondary and college)</a:t>
            </a:r>
          </a:p>
          <a:p>
            <a:endParaRPr lang="en-GB" sz="3200" dirty="0">
              <a:latin typeface="Comic Sans MS" panose="030F0702030302020204" pitchFamily="66" charset="0"/>
            </a:endParaRPr>
          </a:p>
        </p:txBody>
      </p:sp>
    </p:spTree>
    <p:extLst>
      <p:ext uri="{BB962C8B-B14F-4D97-AF65-F5344CB8AC3E}">
        <p14:creationId xmlns:p14="http://schemas.microsoft.com/office/powerpoint/2010/main" val="3922236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4524315"/>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Miscellaneous</a:t>
            </a:r>
          </a:p>
          <a:p>
            <a:r>
              <a:rPr lang="en-GB" sz="3600" dirty="0">
                <a:latin typeface="Comic Sans MS" panose="030F0702030302020204" pitchFamily="66" charset="0"/>
              </a:rPr>
              <a:t>Slide 27: CSA Information Sharing guidance for child sexual abuse (All)</a:t>
            </a:r>
          </a:p>
          <a:p>
            <a:r>
              <a:rPr lang="en-GB" sz="3600" dirty="0">
                <a:latin typeface="Comic Sans MS" panose="030F0702030302020204" pitchFamily="66" charset="0"/>
              </a:rPr>
              <a:t>Slide 278 Capa: support for families experiencing child to parent aggression (All)</a:t>
            </a:r>
          </a:p>
          <a:p>
            <a:r>
              <a:rPr lang="en-GB" sz="3600" dirty="0">
                <a:latin typeface="Comic Sans MS" panose="030F0702030302020204" pitchFamily="66" charset="0"/>
              </a:rPr>
              <a:t>Slide 29: CAMHs article on Assessing and Treating PTSD in young children (Early Year and Primary)</a:t>
            </a:r>
          </a:p>
          <a:p>
            <a:r>
              <a:rPr lang="en-GB" sz="3600" dirty="0">
                <a:latin typeface="Comic Sans MS" panose="030F0702030302020204" pitchFamily="66" charset="0"/>
              </a:rPr>
              <a:t>Slide 30: DfE article on the Children’s Wellbeing and Schools Act (All)</a:t>
            </a:r>
          </a:p>
          <a:p>
            <a:r>
              <a:rPr lang="en-GB" sz="3600" dirty="0">
                <a:latin typeface="Comic Sans MS" panose="030F0702030302020204" pitchFamily="66" charset="0"/>
              </a:rPr>
              <a:t>Slide 31: Gov.Uk: article on government support for family and important adults reunions for Children in Care. (All)</a:t>
            </a:r>
          </a:p>
          <a:p>
            <a:endParaRPr lang="en-GB" sz="3600" dirty="0">
              <a:latin typeface="Comic Sans MS" panose="030F0702030302020204" pitchFamily="66" charset="0"/>
            </a:endParaRPr>
          </a:p>
        </p:txBody>
      </p:sp>
      <p:pic>
        <p:nvPicPr>
          <p:cNvPr id="4" name="Picture 3">
            <a:extLst>
              <a:ext uri="{FF2B5EF4-FFF2-40B4-BE49-F238E27FC236}">
                <a16:creationId xmlns:a16="http://schemas.microsoft.com/office/drawing/2014/main" id="{B06CABD9-BDD0-B138-D500-D00851B367B4}"/>
              </a:ext>
            </a:extLst>
          </p:cNvPr>
          <p:cNvPicPr>
            <a:picLocks noChangeAspect="1"/>
          </p:cNvPicPr>
          <p:nvPr/>
        </p:nvPicPr>
        <p:blipFill>
          <a:blip r:embed="rId3"/>
          <a:stretch>
            <a:fillRect/>
          </a:stretch>
        </p:blipFill>
        <p:spPr>
          <a:xfrm>
            <a:off x="9150723" y="6122714"/>
            <a:ext cx="6080965" cy="6080965"/>
          </a:xfrm>
          <a:prstGeom prst="rect">
            <a:avLst/>
          </a:prstGeom>
        </p:spPr>
      </p:pic>
    </p:spTree>
    <p:extLst>
      <p:ext uri="{BB962C8B-B14F-4D97-AF65-F5344CB8AC3E}">
        <p14:creationId xmlns:p14="http://schemas.microsoft.com/office/powerpoint/2010/main" val="99750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2D48-C83C-377C-DE58-E99C28A0B4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ED593A-7EA8-1540-9542-322A75B24D01}"/>
              </a:ext>
            </a:extLst>
          </p:cNvPr>
          <p:cNvSpPr txBox="1"/>
          <p:nvPr/>
        </p:nvSpPr>
        <p:spPr>
          <a:xfrm>
            <a:off x="8758990" y="104041"/>
            <a:ext cx="7168636" cy="1015663"/>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3943CB3-75BD-3E99-85F2-BA20EBD12FE2}"/>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30" name="Picture 29">
            <a:extLst>
              <a:ext uri="{FF2B5EF4-FFF2-40B4-BE49-F238E27FC236}">
                <a16:creationId xmlns:a16="http://schemas.microsoft.com/office/drawing/2014/main" id="{469FF59A-527D-FBE7-53AE-80EB808C9592}"/>
              </a:ext>
            </a:extLst>
          </p:cNvPr>
          <p:cNvPicPr>
            <a:picLocks noChangeAspect="1"/>
          </p:cNvPicPr>
          <p:nvPr/>
        </p:nvPicPr>
        <p:blipFill>
          <a:blip r:embed="rId4"/>
          <a:srcRect r="21419" b="88694"/>
          <a:stretch>
            <a:fillRect/>
          </a:stretch>
        </p:blipFill>
        <p:spPr>
          <a:xfrm>
            <a:off x="371637" y="104041"/>
            <a:ext cx="8170784" cy="1376205"/>
          </a:xfrm>
          <a:prstGeom prst="rect">
            <a:avLst/>
          </a:prstGeom>
        </p:spPr>
      </p:pic>
      <p:pic>
        <p:nvPicPr>
          <p:cNvPr id="36" name="Picture 35">
            <a:extLst>
              <a:ext uri="{FF2B5EF4-FFF2-40B4-BE49-F238E27FC236}">
                <a16:creationId xmlns:a16="http://schemas.microsoft.com/office/drawing/2014/main" id="{18323AAE-4EDA-B6DE-4B20-13F608152A64}"/>
              </a:ext>
            </a:extLst>
          </p:cNvPr>
          <p:cNvPicPr>
            <a:picLocks noChangeAspect="1"/>
          </p:cNvPicPr>
          <p:nvPr/>
        </p:nvPicPr>
        <p:blipFill>
          <a:blip r:embed="rId4"/>
          <a:srcRect t="28569" b="60414"/>
          <a:stretch>
            <a:fillRect/>
          </a:stretch>
        </p:blipFill>
        <p:spPr>
          <a:xfrm>
            <a:off x="371637" y="1484600"/>
            <a:ext cx="10160896" cy="1310482"/>
          </a:xfrm>
          <a:prstGeom prst="rect">
            <a:avLst/>
          </a:prstGeom>
        </p:spPr>
      </p:pic>
      <p:pic>
        <p:nvPicPr>
          <p:cNvPr id="39" name="Picture 38">
            <a:extLst>
              <a:ext uri="{FF2B5EF4-FFF2-40B4-BE49-F238E27FC236}">
                <a16:creationId xmlns:a16="http://schemas.microsoft.com/office/drawing/2014/main" id="{8E15CB68-9F4F-9D54-96B7-3567404BF093}"/>
              </a:ext>
            </a:extLst>
          </p:cNvPr>
          <p:cNvPicPr>
            <a:picLocks noChangeAspect="1"/>
          </p:cNvPicPr>
          <p:nvPr/>
        </p:nvPicPr>
        <p:blipFill>
          <a:blip r:embed="rId4"/>
          <a:srcRect t="58262" b="30890"/>
          <a:stretch>
            <a:fillRect/>
          </a:stretch>
        </p:blipFill>
        <p:spPr>
          <a:xfrm>
            <a:off x="440871" y="2986036"/>
            <a:ext cx="9415830" cy="1195777"/>
          </a:xfrm>
          <a:prstGeom prst="rect">
            <a:avLst/>
          </a:prstGeom>
        </p:spPr>
      </p:pic>
      <p:pic>
        <p:nvPicPr>
          <p:cNvPr id="43" name="Picture 42">
            <a:extLst>
              <a:ext uri="{FF2B5EF4-FFF2-40B4-BE49-F238E27FC236}">
                <a16:creationId xmlns:a16="http://schemas.microsoft.com/office/drawing/2014/main" id="{A370DFD2-3A5D-217D-9899-71222476BA9B}"/>
              </a:ext>
            </a:extLst>
          </p:cNvPr>
          <p:cNvPicPr>
            <a:picLocks noChangeAspect="1"/>
          </p:cNvPicPr>
          <p:nvPr/>
        </p:nvPicPr>
        <p:blipFill>
          <a:blip r:embed="rId4"/>
          <a:srcRect t="90066" r="7327" b="-388"/>
          <a:stretch>
            <a:fillRect/>
          </a:stretch>
        </p:blipFill>
        <p:spPr>
          <a:xfrm>
            <a:off x="371636" y="4084841"/>
            <a:ext cx="10160897" cy="1324895"/>
          </a:xfrm>
          <a:prstGeom prst="rect">
            <a:avLst/>
          </a:prstGeom>
        </p:spPr>
      </p:pic>
      <p:pic>
        <p:nvPicPr>
          <p:cNvPr id="47" name="Picture 46">
            <a:extLst>
              <a:ext uri="{FF2B5EF4-FFF2-40B4-BE49-F238E27FC236}">
                <a16:creationId xmlns:a16="http://schemas.microsoft.com/office/drawing/2014/main" id="{240E0D6A-E251-7C1C-2AAB-EF4DC572A68D}"/>
              </a:ext>
            </a:extLst>
          </p:cNvPr>
          <p:cNvPicPr>
            <a:picLocks noChangeAspect="1"/>
          </p:cNvPicPr>
          <p:nvPr/>
        </p:nvPicPr>
        <p:blipFill>
          <a:blip r:embed="rId5"/>
          <a:srcRect b="83362"/>
          <a:stretch>
            <a:fillRect/>
          </a:stretch>
        </p:blipFill>
        <p:spPr>
          <a:xfrm>
            <a:off x="589432" y="5170890"/>
            <a:ext cx="9615190" cy="1350606"/>
          </a:xfrm>
          <a:prstGeom prst="rect">
            <a:avLst/>
          </a:prstGeom>
        </p:spPr>
      </p:pic>
      <p:pic>
        <p:nvPicPr>
          <p:cNvPr id="51" name="Picture 50">
            <a:extLst>
              <a:ext uri="{FF2B5EF4-FFF2-40B4-BE49-F238E27FC236}">
                <a16:creationId xmlns:a16="http://schemas.microsoft.com/office/drawing/2014/main" id="{CA904E21-517D-55E2-1D0A-3FF2E5C6D914}"/>
              </a:ext>
            </a:extLst>
          </p:cNvPr>
          <p:cNvPicPr>
            <a:picLocks noChangeAspect="1"/>
          </p:cNvPicPr>
          <p:nvPr/>
        </p:nvPicPr>
        <p:blipFill>
          <a:blip r:embed="rId5"/>
          <a:srcRect t="40985" b="41462"/>
          <a:stretch>
            <a:fillRect/>
          </a:stretch>
        </p:blipFill>
        <p:spPr>
          <a:xfrm>
            <a:off x="589432" y="6467516"/>
            <a:ext cx="9332894" cy="1383091"/>
          </a:xfrm>
          <a:prstGeom prst="rect">
            <a:avLst/>
          </a:prstGeom>
        </p:spPr>
      </p:pic>
      <p:pic>
        <p:nvPicPr>
          <p:cNvPr id="5" name="Picture 4">
            <a:extLst>
              <a:ext uri="{FF2B5EF4-FFF2-40B4-BE49-F238E27FC236}">
                <a16:creationId xmlns:a16="http://schemas.microsoft.com/office/drawing/2014/main" id="{EC79F4B2-CFA4-7AFD-CC4D-42BB7CE16417}"/>
              </a:ext>
            </a:extLst>
          </p:cNvPr>
          <p:cNvPicPr>
            <a:picLocks noChangeAspect="1"/>
          </p:cNvPicPr>
          <p:nvPr/>
        </p:nvPicPr>
        <p:blipFill>
          <a:blip r:embed="rId6"/>
          <a:srcRect t="2153" b="82040"/>
          <a:stretch>
            <a:fillRect/>
          </a:stretch>
        </p:blipFill>
        <p:spPr>
          <a:xfrm>
            <a:off x="589432" y="7816717"/>
            <a:ext cx="9178762" cy="1515276"/>
          </a:xfrm>
          <a:prstGeom prst="rect">
            <a:avLst/>
          </a:prstGeom>
        </p:spPr>
      </p:pic>
      <p:pic>
        <p:nvPicPr>
          <p:cNvPr id="7" name="Picture 6">
            <a:extLst>
              <a:ext uri="{FF2B5EF4-FFF2-40B4-BE49-F238E27FC236}">
                <a16:creationId xmlns:a16="http://schemas.microsoft.com/office/drawing/2014/main" id="{4C607EA8-E5A6-2A2E-4B03-688A3683E73A}"/>
              </a:ext>
            </a:extLst>
          </p:cNvPr>
          <p:cNvPicPr>
            <a:picLocks noChangeAspect="1"/>
          </p:cNvPicPr>
          <p:nvPr/>
        </p:nvPicPr>
        <p:blipFill>
          <a:blip r:embed="rId6"/>
          <a:srcRect t="37383" b="49999"/>
          <a:stretch>
            <a:fillRect/>
          </a:stretch>
        </p:blipFill>
        <p:spPr>
          <a:xfrm>
            <a:off x="440871" y="9186972"/>
            <a:ext cx="9922210" cy="1307479"/>
          </a:xfrm>
          <a:prstGeom prst="rect">
            <a:avLst/>
          </a:prstGeom>
        </p:spPr>
      </p:pic>
      <p:pic>
        <p:nvPicPr>
          <p:cNvPr id="9" name="Picture 8">
            <a:extLst>
              <a:ext uri="{FF2B5EF4-FFF2-40B4-BE49-F238E27FC236}">
                <a16:creationId xmlns:a16="http://schemas.microsoft.com/office/drawing/2014/main" id="{5788E21C-42DA-C64E-9C97-98D20346794B}"/>
              </a:ext>
            </a:extLst>
          </p:cNvPr>
          <p:cNvPicPr>
            <a:picLocks noChangeAspect="1"/>
          </p:cNvPicPr>
          <p:nvPr/>
        </p:nvPicPr>
        <p:blipFill>
          <a:blip r:embed="rId6"/>
          <a:srcRect t="70373" b="17906"/>
          <a:stretch>
            <a:fillRect/>
          </a:stretch>
        </p:blipFill>
        <p:spPr>
          <a:xfrm>
            <a:off x="371636" y="10418481"/>
            <a:ext cx="11156742" cy="1365761"/>
          </a:xfrm>
          <a:prstGeom prst="rect">
            <a:avLst/>
          </a:prstGeom>
        </p:spPr>
      </p:pic>
      <p:pic>
        <p:nvPicPr>
          <p:cNvPr id="11" name="Picture 10">
            <a:extLst>
              <a:ext uri="{FF2B5EF4-FFF2-40B4-BE49-F238E27FC236}">
                <a16:creationId xmlns:a16="http://schemas.microsoft.com/office/drawing/2014/main" id="{D2B883B5-D36A-4B8F-A47C-839639CB5C5E}"/>
              </a:ext>
            </a:extLst>
          </p:cNvPr>
          <p:cNvPicPr>
            <a:picLocks noChangeAspect="1"/>
          </p:cNvPicPr>
          <p:nvPr/>
        </p:nvPicPr>
        <p:blipFill>
          <a:blip r:embed="rId7"/>
          <a:srcRect t="1594" b="83755"/>
          <a:stretch>
            <a:fillRect/>
          </a:stretch>
        </p:blipFill>
        <p:spPr>
          <a:xfrm>
            <a:off x="440871" y="11788596"/>
            <a:ext cx="9805372" cy="1463286"/>
          </a:xfrm>
          <a:prstGeom prst="rect">
            <a:avLst/>
          </a:prstGeom>
        </p:spPr>
      </p:pic>
      <p:pic>
        <p:nvPicPr>
          <p:cNvPr id="15" name="Picture 14">
            <a:extLst>
              <a:ext uri="{FF2B5EF4-FFF2-40B4-BE49-F238E27FC236}">
                <a16:creationId xmlns:a16="http://schemas.microsoft.com/office/drawing/2014/main" id="{BB5337B1-228D-BD34-C74B-EF666A300653}"/>
              </a:ext>
            </a:extLst>
          </p:cNvPr>
          <p:cNvPicPr>
            <a:picLocks noChangeAspect="1"/>
          </p:cNvPicPr>
          <p:nvPr/>
        </p:nvPicPr>
        <p:blipFill>
          <a:blip r:embed="rId8"/>
          <a:srcRect t="37944" b="50260"/>
          <a:stretch>
            <a:fillRect/>
          </a:stretch>
        </p:blipFill>
        <p:spPr>
          <a:xfrm>
            <a:off x="10497411" y="1080275"/>
            <a:ext cx="10608422" cy="1274587"/>
          </a:xfrm>
          <a:prstGeom prst="rect">
            <a:avLst/>
          </a:prstGeom>
        </p:spPr>
      </p:pic>
      <p:pic>
        <p:nvPicPr>
          <p:cNvPr id="17" name="Picture 16">
            <a:extLst>
              <a:ext uri="{FF2B5EF4-FFF2-40B4-BE49-F238E27FC236}">
                <a16:creationId xmlns:a16="http://schemas.microsoft.com/office/drawing/2014/main" id="{ECFE6DEC-A44D-A022-A439-3ED707C71D38}"/>
              </a:ext>
            </a:extLst>
          </p:cNvPr>
          <p:cNvPicPr>
            <a:picLocks noChangeAspect="1"/>
          </p:cNvPicPr>
          <p:nvPr/>
        </p:nvPicPr>
        <p:blipFill>
          <a:blip r:embed="rId8"/>
          <a:srcRect t="70179" b="16562"/>
          <a:stretch>
            <a:fillRect/>
          </a:stretch>
        </p:blipFill>
        <p:spPr>
          <a:xfrm>
            <a:off x="10493868" y="2406686"/>
            <a:ext cx="10484870" cy="1415928"/>
          </a:xfrm>
          <a:prstGeom prst="rect">
            <a:avLst/>
          </a:prstGeom>
        </p:spPr>
      </p:pic>
      <p:pic>
        <p:nvPicPr>
          <p:cNvPr id="19" name="Picture 18">
            <a:extLst>
              <a:ext uri="{FF2B5EF4-FFF2-40B4-BE49-F238E27FC236}">
                <a16:creationId xmlns:a16="http://schemas.microsoft.com/office/drawing/2014/main" id="{C7A23AD7-FFBE-7C29-375E-DE9740DAA4E4}"/>
              </a:ext>
            </a:extLst>
          </p:cNvPr>
          <p:cNvPicPr>
            <a:picLocks noChangeAspect="1"/>
          </p:cNvPicPr>
          <p:nvPr/>
        </p:nvPicPr>
        <p:blipFill>
          <a:blip r:embed="rId9"/>
          <a:srcRect t="3616" b="82869"/>
          <a:stretch>
            <a:fillRect/>
          </a:stretch>
        </p:blipFill>
        <p:spPr>
          <a:xfrm>
            <a:off x="10566922" y="3805741"/>
            <a:ext cx="10411816" cy="1274587"/>
          </a:xfrm>
          <a:prstGeom prst="rect">
            <a:avLst/>
          </a:prstGeom>
        </p:spPr>
      </p:pic>
      <p:pic>
        <p:nvPicPr>
          <p:cNvPr id="21" name="Picture 20">
            <a:extLst>
              <a:ext uri="{FF2B5EF4-FFF2-40B4-BE49-F238E27FC236}">
                <a16:creationId xmlns:a16="http://schemas.microsoft.com/office/drawing/2014/main" id="{498E5556-63FF-93F4-8BAA-F0596595203F}"/>
              </a:ext>
            </a:extLst>
          </p:cNvPr>
          <p:cNvPicPr>
            <a:picLocks noChangeAspect="1"/>
          </p:cNvPicPr>
          <p:nvPr/>
        </p:nvPicPr>
        <p:blipFill>
          <a:blip r:embed="rId9"/>
          <a:srcRect t="45219" b="40599"/>
          <a:stretch>
            <a:fillRect/>
          </a:stretch>
        </p:blipFill>
        <p:spPr>
          <a:xfrm>
            <a:off x="10605587" y="5063538"/>
            <a:ext cx="9922210" cy="1274587"/>
          </a:xfrm>
          <a:prstGeom prst="rect">
            <a:avLst/>
          </a:prstGeom>
        </p:spPr>
      </p:pic>
      <p:pic>
        <p:nvPicPr>
          <p:cNvPr id="23" name="Picture 22">
            <a:extLst>
              <a:ext uri="{FF2B5EF4-FFF2-40B4-BE49-F238E27FC236}">
                <a16:creationId xmlns:a16="http://schemas.microsoft.com/office/drawing/2014/main" id="{9574D0FC-3929-DBB1-6303-ED1C405C0B52}"/>
              </a:ext>
            </a:extLst>
          </p:cNvPr>
          <p:cNvPicPr>
            <a:picLocks noChangeAspect="1"/>
          </p:cNvPicPr>
          <p:nvPr/>
        </p:nvPicPr>
        <p:blipFill>
          <a:blip r:embed="rId9"/>
          <a:srcRect t="82153"/>
          <a:stretch>
            <a:fillRect/>
          </a:stretch>
        </p:blipFill>
        <p:spPr>
          <a:xfrm>
            <a:off x="10660874" y="6126867"/>
            <a:ext cx="10092393" cy="1631502"/>
          </a:xfrm>
          <a:prstGeom prst="rect">
            <a:avLst/>
          </a:prstGeom>
        </p:spPr>
      </p:pic>
      <p:pic>
        <p:nvPicPr>
          <p:cNvPr id="25" name="Picture 24">
            <a:extLst>
              <a:ext uri="{FF2B5EF4-FFF2-40B4-BE49-F238E27FC236}">
                <a16:creationId xmlns:a16="http://schemas.microsoft.com/office/drawing/2014/main" id="{2B5D1F17-6E05-5F54-4A2D-F871DF278314}"/>
              </a:ext>
            </a:extLst>
          </p:cNvPr>
          <p:cNvPicPr>
            <a:picLocks noChangeAspect="1"/>
          </p:cNvPicPr>
          <p:nvPr/>
        </p:nvPicPr>
        <p:blipFill>
          <a:blip r:embed="rId10"/>
          <a:srcRect b="88606"/>
          <a:stretch>
            <a:fillRect/>
          </a:stretch>
        </p:blipFill>
        <p:spPr>
          <a:xfrm>
            <a:off x="10605587" y="7363607"/>
            <a:ext cx="9805372" cy="1367225"/>
          </a:xfrm>
          <a:prstGeom prst="rect">
            <a:avLst/>
          </a:prstGeom>
        </p:spPr>
      </p:pic>
      <p:sp>
        <p:nvSpPr>
          <p:cNvPr id="26" name="TextBox 25">
            <a:extLst>
              <a:ext uri="{FF2B5EF4-FFF2-40B4-BE49-F238E27FC236}">
                <a16:creationId xmlns:a16="http://schemas.microsoft.com/office/drawing/2014/main" id="{D19CFDDA-B756-93CC-D02D-703FFAFE17EA}"/>
              </a:ext>
            </a:extLst>
          </p:cNvPr>
          <p:cNvSpPr txBox="1"/>
          <p:nvPr/>
        </p:nvSpPr>
        <p:spPr>
          <a:xfrm>
            <a:off x="5343557" y="12931323"/>
            <a:ext cx="19072601"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11"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28" name="Picture 2" descr="Capacity Building Training Courses for Belfast based groups - Volunteer Now">
            <a:extLst>
              <a:ext uri="{FF2B5EF4-FFF2-40B4-BE49-F238E27FC236}">
                <a16:creationId xmlns:a16="http://schemas.microsoft.com/office/drawing/2014/main" id="{BB9F956C-1880-6A27-9E31-DF9196CF71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697408" y="409702"/>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4A7706BC-4F97-BC09-5E3F-C1DCDF142AF5}"/>
              </a:ext>
            </a:extLst>
          </p:cNvPr>
          <p:cNvPicPr>
            <a:picLocks noChangeAspect="1"/>
          </p:cNvPicPr>
          <p:nvPr/>
        </p:nvPicPr>
        <p:blipFill>
          <a:blip r:embed="rId10"/>
          <a:srcRect t="28733" b="61604"/>
          <a:stretch>
            <a:fillRect/>
          </a:stretch>
        </p:blipFill>
        <p:spPr>
          <a:xfrm>
            <a:off x="10566922" y="8699014"/>
            <a:ext cx="9805372" cy="1159600"/>
          </a:xfrm>
          <a:prstGeom prst="rect">
            <a:avLst/>
          </a:prstGeom>
        </p:spPr>
      </p:pic>
      <p:pic>
        <p:nvPicPr>
          <p:cNvPr id="31" name="Picture 30">
            <a:extLst>
              <a:ext uri="{FF2B5EF4-FFF2-40B4-BE49-F238E27FC236}">
                <a16:creationId xmlns:a16="http://schemas.microsoft.com/office/drawing/2014/main" id="{B28AD8E3-0921-3ABD-3FC0-16C9D6A5716B}"/>
              </a:ext>
            </a:extLst>
          </p:cNvPr>
          <p:cNvPicPr>
            <a:picLocks noChangeAspect="1"/>
          </p:cNvPicPr>
          <p:nvPr/>
        </p:nvPicPr>
        <p:blipFill>
          <a:blip r:embed="rId10"/>
          <a:srcRect t="55140" b="31450"/>
          <a:stretch>
            <a:fillRect/>
          </a:stretch>
        </p:blipFill>
        <p:spPr>
          <a:xfrm>
            <a:off x="10605587" y="9745821"/>
            <a:ext cx="9526679" cy="1563493"/>
          </a:xfrm>
          <a:prstGeom prst="rect">
            <a:avLst/>
          </a:prstGeom>
        </p:spPr>
      </p:pic>
      <p:pic>
        <p:nvPicPr>
          <p:cNvPr id="34" name="Picture 33">
            <a:extLst>
              <a:ext uri="{FF2B5EF4-FFF2-40B4-BE49-F238E27FC236}">
                <a16:creationId xmlns:a16="http://schemas.microsoft.com/office/drawing/2014/main" id="{29AC8C44-E704-FA63-243D-11E0852DED27}"/>
              </a:ext>
            </a:extLst>
          </p:cNvPr>
          <p:cNvPicPr>
            <a:picLocks noChangeAspect="1"/>
          </p:cNvPicPr>
          <p:nvPr/>
        </p:nvPicPr>
        <p:blipFill>
          <a:blip r:embed="rId13"/>
          <a:stretch>
            <a:fillRect/>
          </a:stretch>
        </p:blipFill>
        <p:spPr>
          <a:xfrm>
            <a:off x="10851585" y="11246734"/>
            <a:ext cx="9628609" cy="1365761"/>
          </a:xfrm>
          <a:prstGeom prst="rect">
            <a:avLst/>
          </a:prstGeom>
        </p:spPr>
      </p:pic>
    </p:spTree>
    <p:extLst>
      <p:ext uri="{BB962C8B-B14F-4D97-AF65-F5344CB8AC3E}">
        <p14:creationId xmlns:p14="http://schemas.microsoft.com/office/powerpoint/2010/main" val="3592794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71AD-9758-151D-E4B7-9880CBC75460}"/>
              </a:ext>
            </a:extLst>
          </p:cNvPr>
          <p:cNvSpPr>
            <a:spLocks noGrp="1"/>
          </p:cNvSpPr>
          <p:nvPr>
            <p:ph type="ctrTitle"/>
          </p:nvPr>
        </p:nvSpPr>
        <p:spPr>
          <a:xfrm>
            <a:off x="3047801" y="608431"/>
            <a:ext cx="18286810" cy="1364748"/>
          </a:xfrm>
        </p:spPr>
        <p:txBody>
          <a:bodyPr/>
          <a:lstStyle/>
          <a:p>
            <a:r>
              <a:rPr lang="en-GB" dirty="0"/>
              <a:t>Safeguarding Networks</a:t>
            </a:r>
          </a:p>
        </p:txBody>
      </p:sp>
      <p:sp>
        <p:nvSpPr>
          <p:cNvPr id="3" name="Subtitle 2">
            <a:extLst>
              <a:ext uri="{FF2B5EF4-FFF2-40B4-BE49-F238E27FC236}">
                <a16:creationId xmlns:a16="http://schemas.microsoft.com/office/drawing/2014/main" id="{1B548A50-6973-1DED-944F-FF058988CB1E}"/>
              </a:ext>
            </a:extLst>
          </p:cNvPr>
          <p:cNvSpPr>
            <a:spLocks noGrp="1"/>
          </p:cNvSpPr>
          <p:nvPr>
            <p:ph type="subTitle" idx="1"/>
          </p:nvPr>
        </p:nvSpPr>
        <p:spPr>
          <a:xfrm>
            <a:off x="1443788" y="2559886"/>
            <a:ext cx="22254411" cy="9822613"/>
          </a:xfrm>
        </p:spPr>
        <p:txBody>
          <a:bodyPr/>
          <a:lstStyle/>
          <a:p>
            <a:pPr algn="l"/>
            <a:r>
              <a:rPr lang="en-GB" dirty="0"/>
              <a:t>HIAS Primary Safeguarding Networks – if you would like to attend, the link is now on the Moodle for booking from September. You will need to sign up via your own learning zone account and the course link is: </a:t>
            </a:r>
            <a:r>
              <a:rPr lang="en-GB" dirty="0">
                <a:solidFill>
                  <a:schemeClr val="tx1"/>
                </a:solidFill>
              </a:rPr>
              <a:t> </a:t>
            </a:r>
          </a:p>
          <a:p>
            <a:pPr algn="l"/>
            <a:r>
              <a:rPr lang="en-GB" dirty="0">
                <a:solidFill>
                  <a:schemeClr val="tx1"/>
                </a:solidFill>
                <a:hlinkClick r:id="rId3" tooltip="https://leadership.hias.hants.gov.uk/course/section.php?id=1275"/>
              </a:rPr>
              <a:t>Section: Primary | Upcoming Leadership Courses | Leadership Moodle</a:t>
            </a:r>
            <a:endParaRPr lang="en-GB" dirty="0">
              <a:solidFill>
                <a:schemeClr val="tx1"/>
              </a:solidFill>
            </a:endParaRPr>
          </a:p>
          <a:p>
            <a:pPr algn="l"/>
            <a:r>
              <a:rPr lang="en-GB" sz="3200" dirty="0">
                <a:solidFill>
                  <a:schemeClr val="tx1"/>
                </a:solidFill>
              </a:rPr>
              <a:t>Instructions to help </a:t>
            </a:r>
            <a:r>
              <a:rPr lang="en-GB" sz="3200" dirty="0">
                <a:solidFill>
                  <a:schemeClr val="tx1"/>
                </a:solidFill>
                <a:sym typeface="Wingdings" panose="05000000000000000000" pitchFamily="2" charset="2"/>
              </a:rPr>
              <a:t>: </a:t>
            </a:r>
          </a:p>
          <a:p>
            <a:pPr algn="l"/>
            <a:r>
              <a:rPr lang="en-GB" sz="3200" i="1" dirty="0">
                <a:solidFill>
                  <a:schemeClr val="tx1"/>
                </a:solidFill>
              </a:rPr>
              <a:t>To book the course, if you type Primary Safeguarding Networks 2026-27 into the search bar within your Learning Zone, it should come up. </a:t>
            </a:r>
            <a:endParaRPr lang="en-GB" sz="3200" dirty="0">
              <a:solidFill>
                <a:schemeClr val="tx1"/>
              </a:solidFill>
            </a:endParaRPr>
          </a:p>
          <a:p>
            <a:pPr algn="l"/>
            <a:r>
              <a:rPr lang="en-GB" sz="3200" i="1" dirty="0">
                <a:solidFill>
                  <a:schemeClr val="tx1"/>
                </a:solidFill>
              </a:rPr>
              <a:t> Part 1 covers sessions from September to the end of March, and Part 2 covers the summer term, as the course spans the financial year</a:t>
            </a:r>
            <a:r>
              <a:rPr lang="en-GB" sz="3200" dirty="0">
                <a:solidFill>
                  <a:schemeClr val="tx1"/>
                </a:solidFill>
              </a:rPr>
              <a:t>.</a:t>
            </a:r>
          </a:p>
          <a:p>
            <a:pPr algn="l"/>
            <a:endParaRPr lang="en-GB" dirty="0">
              <a:solidFill>
                <a:schemeClr val="tx1"/>
              </a:solidFill>
            </a:endParaRPr>
          </a:p>
          <a:p>
            <a:pPr algn="l"/>
            <a:endParaRPr lang="en-GB" dirty="0">
              <a:solidFill>
                <a:schemeClr val="tx1"/>
              </a:solidFill>
            </a:endParaRPr>
          </a:p>
          <a:p>
            <a:pPr algn="l"/>
            <a:endParaRPr lang="en-GB" dirty="0"/>
          </a:p>
          <a:p>
            <a:pPr algn="l"/>
            <a:endParaRPr lang="en-GB" dirty="0"/>
          </a:p>
          <a:p>
            <a:pPr algn="l"/>
            <a:endParaRPr lang="en-GB" dirty="0"/>
          </a:p>
        </p:txBody>
      </p:sp>
      <p:pic>
        <p:nvPicPr>
          <p:cNvPr id="6" name="Picture 5">
            <a:extLst>
              <a:ext uri="{FF2B5EF4-FFF2-40B4-BE49-F238E27FC236}">
                <a16:creationId xmlns:a16="http://schemas.microsoft.com/office/drawing/2014/main" id="{6E606B16-FB40-19AB-7CDC-F8748E86F362}"/>
              </a:ext>
            </a:extLst>
          </p:cNvPr>
          <p:cNvPicPr>
            <a:picLocks noChangeAspect="1"/>
          </p:cNvPicPr>
          <p:nvPr/>
        </p:nvPicPr>
        <p:blipFill>
          <a:blip r:embed="rId4"/>
          <a:srcRect b="8614"/>
          <a:stretch>
            <a:fillRect/>
          </a:stretch>
        </p:blipFill>
        <p:spPr>
          <a:xfrm>
            <a:off x="6134100" y="7888602"/>
            <a:ext cx="10591800" cy="4813904"/>
          </a:xfrm>
          <a:prstGeom prst="rect">
            <a:avLst/>
          </a:prstGeom>
        </p:spPr>
      </p:pic>
    </p:spTree>
    <p:extLst>
      <p:ext uri="{BB962C8B-B14F-4D97-AF65-F5344CB8AC3E}">
        <p14:creationId xmlns:p14="http://schemas.microsoft.com/office/powerpoint/2010/main" val="54572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50874" y="598128"/>
            <a:ext cx="3289321" cy="32720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D48AEC6-729A-6FF6-5358-A9D3DFDF0C18}"/>
              </a:ext>
            </a:extLst>
          </p:cNvPr>
          <p:cNvPicPr>
            <a:picLocks noChangeAspect="1"/>
          </p:cNvPicPr>
          <p:nvPr/>
        </p:nvPicPr>
        <p:blipFill>
          <a:blip r:embed="rId4"/>
          <a:stretch>
            <a:fillRect/>
          </a:stretch>
        </p:blipFill>
        <p:spPr>
          <a:xfrm>
            <a:off x="442218" y="598128"/>
            <a:ext cx="13828954" cy="8806585"/>
          </a:xfrm>
          <a:prstGeom prst="rect">
            <a:avLst/>
          </a:prstGeom>
        </p:spPr>
      </p:pic>
      <p:sp>
        <p:nvSpPr>
          <p:cNvPr id="4" name="TextBox 3">
            <a:extLst>
              <a:ext uri="{FF2B5EF4-FFF2-40B4-BE49-F238E27FC236}">
                <a16:creationId xmlns:a16="http://schemas.microsoft.com/office/drawing/2014/main" id="{F615752B-3DCE-E1EC-39E1-0EACB9E04958}"/>
              </a:ext>
            </a:extLst>
          </p:cNvPr>
          <p:cNvSpPr txBox="1"/>
          <p:nvPr/>
        </p:nvSpPr>
        <p:spPr>
          <a:xfrm>
            <a:off x="14718636" y="598128"/>
            <a:ext cx="6033196" cy="6247864"/>
          </a:xfrm>
          <a:prstGeom prst="rect">
            <a:avLst/>
          </a:prstGeom>
          <a:solidFill>
            <a:schemeClr val="accent1">
              <a:lumMod val="20000"/>
              <a:lumOff val="80000"/>
            </a:schemeClr>
          </a:solidFill>
        </p:spPr>
        <p:txBody>
          <a:bodyPr wrap="square" rtlCol="0">
            <a:spAutoFit/>
          </a:bodyPr>
          <a:lstStyle/>
          <a:p>
            <a:r>
              <a:rPr lang="en-GB" sz="4000" dirty="0"/>
              <a:t>The training sessions provided by the DfE on Prevent are excellent – I would recommend </a:t>
            </a:r>
            <a:r>
              <a:rPr lang="en-GB" sz="4000" dirty="0">
                <a:sym typeface="Wingdings" panose="05000000000000000000" pitchFamily="2" charset="2"/>
              </a:rPr>
              <a:t> and they are free  (but have chocolate available after…especially if you sign up to any of the additional virtual training listed below). </a:t>
            </a:r>
            <a:endParaRPr lang="en-GB" sz="4000" dirty="0"/>
          </a:p>
        </p:txBody>
      </p:sp>
      <p:pic>
        <p:nvPicPr>
          <p:cNvPr id="6" name="Picture 5">
            <a:extLst>
              <a:ext uri="{FF2B5EF4-FFF2-40B4-BE49-F238E27FC236}">
                <a16:creationId xmlns:a16="http://schemas.microsoft.com/office/drawing/2014/main" id="{D26DA073-1BC8-1CC8-B34F-67AF3F953B8C}"/>
              </a:ext>
            </a:extLst>
          </p:cNvPr>
          <p:cNvPicPr>
            <a:picLocks noChangeAspect="1"/>
          </p:cNvPicPr>
          <p:nvPr/>
        </p:nvPicPr>
        <p:blipFill>
          <a:blip r:embed="rId5"/>
          <a:stretch>
            <a:fillRect/>
          </a:stretch>
        </p:blipFill>
        <p:spPr>
          <a:xfrm>
            <a:off x="13670133" y="7775189"/>
            <a:ext cx="10712280" cy="5342683"/>
          </a:xfrm>
          <a:prstGeom prst="rect">
            <a:avLst/>
          </a:prstGeom>
        </p:spPr>
      </p:pic>
      <p:sp>
        <p:nvSpPr>
          <p:cNvPr id="8" name="TextBox 7">
            <a:extLst>
              <a:ext uri="{FF2B5EF4-FFF2-40B4-BE49-F238E27FC236}">
                <a16:creationId xmlns:a16="http://schemas.microsoft.com/office/drawing/2014/main" id="{D2CA745E-41A0-29F7-3240-1FA0E3D30AF5}"/>
              </a:ext>
            </a:extLst>
          </p:cNvPr>
          <p:cNvSpPr txBox="1"/>
          <p:nvPr/>
        </p:nvSpPr>
        <p:spPr>
          <a:xfrm>
            <a:off x="442218" y="9738644"/>
            <a:ext cx="12197442" cy="707886"/>
          </a:xfrm>
          <a:prstGeom prst="rect">
            <a:avLst/>
          </a:prstGeom>
          <a:noFill/>
        </p:spPr>
        <p:txBody>
          <a:bodyPr wrap="square">
            <a:spAutoFit/>
          </a:bodyPr>
          <a:lstStyle/>
          <a:p>
            <a:r>
              <a:rPr lang="en-GB" sz="4000" dirty="0">
                <a:hlinkClick r:id="rId6"/>
              </a:rPr>
              <a:t>Regional CONTEST co-ordinators - GOV.UK</a:t>
            </a:r>
            <a:endParaRPr lang="en-GB" sz="4000" dirty="0"/>
          </a:p>
        </p:txBody>
      </p:sp>
      <p:sp>
        <p:nvSpPr>
          <p:cNvPr id="11" name="TextBox 10">
            <a:extLst>
              <a:ext uri="{FF2B5EF4-FFF2-40B4-BE49-F238E27FC236}">
                <a16:creationId xmlns:a16="http://schemas.microsoft.com/office/drawing/2014/main" id="{719C176E-7A7E-7C6D-EA55-D51E94B2FD45}"/>
              </a:ext>
            </a:extLst>
          </p:cNvPr>
          <p:cNvSpPr txBox="1"/>
          <p:nvPr/>
        </p:nvSpPr>
        <p:spPr>
          <a:xfrm>
            <a:off x="3602684" y="12045397"/>
            <a:ext cx="12197442" cy="830997"/>
          </a:xfrm>
          <a:prstGeom prst="rect">
            <a:avLst/>
          </a:prstGeom>
          <a:noFill/>
        </p:spPr>
        <p:txBody>
          <a:bodyPr wrap="square">
            <a:spAutoFit/>
          </a:bodyPr>
          <a:lstStyle/>
          <a:p>
            <a:r>
              <a:rPr lang="en-GB" sz="4800" dirty="0">
                <a:hlinkClick r:id="rId7"/>
              </a:rPr>
              <a:t>DfE London Prevent Links | Linktree</a:t>
            </a:r>
            <a:endParaRPr lang="en-GB" sz="4800" dirty="0"/>
          </a:p>
        </p:txBody>
      </p:sp>
    </p:spTree>
    <p:extLst>
      <p:ext uri="{BB962C8B-B14F-4D97-AF65-F5344CB8AC3E}">
        <p14:creationId xmlns:p14="http://schemas.microsoft.com/office/powerpoint/2010/main" val="305091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8F28E-BDF4-7D65-E79C-6E437C13F30D}"/>
            </a:ext>
          </a:extLst>
        </p:cNvPr>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F2746956-FD85-CB53-0AF1-280D17394D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4166" y="4780872"/>
            <a:ext cx="3900949" cy="20771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AA3588D-DD80-91FD-6CCC-CD7E2DED5259}"/>
              </a:ext>
            </a:extLst>
          </p:cNvPr>
          <p:cNvPicPr>
            <a:picLocks noChangeAspect="1"/>
          </p:cNvPicPr>
          <p:nvPr/>
        </p:nvPicPr>
        <p:blipFill>
          <a:blip r:embed="rId4"/>
          <a:stretch>
            <a:fillRect/>
          </a:stretch>
        </p:blipFill>
        <p:spPr>
          <a:xfrm>
            <a:off x="1088926" y="181264"/>
            <a:ext cx="17765048" cy="7400446"/>
          </a:xfrm>
          <a:prstGeom prst="rect">
            <a:avLst/>
          </a:prstGeom>
        </p:spPr>
      </p:pic>
      <p:pic>
        <p:nvPicPr>
          <p:cNvPr id="8" name="Picture 2" descr="Capacity Building Training Courses for Belfast based groups - Volunteer Now">
            <a:extLst>
              <a:ext uri="{FF2B5EF4-FFF2-40B4-BE49-F238E27FC236}">
                <a16:creationId xmlns:a16="http://schemas.microsoft.com/office/drawing/2014/main" id="{2DEA4F34-98BE-A3F6-A0DA-7492AC484C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4166" y="609478"/>
            <a:ext cx="3289321" cy="327200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5E364F8-9750-68CE-458C-6A66936F7314}"/>
              </a:ext>
            </a:extLst>
          </p:cNvPr>
          <p:cNvSpPr txBox="1"/>
          <p:nvPr/>
        </p:nvSpPr>
        <p:spPr>
          <a:xfrm>
            <a:off x="573928" y="7843543"/>
            <a:ext cx="23234555" cy="5262979"/>
          </a:xfrm>
          <a:prstGeom prst="rect">
            <a:avLst/>
          </a:prstGeom>
          <a:noFill/>
        </p:spPr>
        <p:txBody>
          <a:bodyPr wrap="square" rtlCol="0">
            <a:spAutoFit/>
          </a:bodyPr>
          <a:lstStyle/>
          <a:p>
            <a:pPr fontAlgn="base"/>
            <a:r>
              <a:rPr lang="en-GB" sz="2800" dirty="0"/>
              <a:t>To support staff in schools and colleges, Educate Against Hate has worked with Connect Futures to develop a suite of training packs designed to build confidence in managing sensitive and controversial topics safely, lawfully and consistently. The resources form part of a wider effort to embed a resilient, leadership-led approach to difficult discussions.</a:t>
            </a:r>
          </a:p>
          <a:p>
            <a:pPr fontAlgn="base"/>
            <a:r>
              <a:rPr lang="en-GB" sz="2800" dirty="0"/>
              <a:t>The training packs include:</a:t>
            </a:r>
          </a:p>
          <a:p>
            <a:pPr fontAlgn="base"/>
            <a:r>
              <a:rPr lang="en-GB" sz="2800" b="1" dirty="0"/>
              <a:t>The Resilience Ambassador Programme</a:t>
            </a:r>
            <a:r>
              <a:rPr lang="en-GB" sz="2800" dirty="0"/>
              <a:t>: a peer-led model where trained staff act as internal champions – supporting colleagues, advising on local and national risks and coordinating communication and teaching responses following divisive events. </a:t>
            </a:r>
          </a:p>
          <a:p>
            <a:pPr fontAlgn="base"/>
            <a:r>
              <a:rPr lang="en-GB" sz="2800" b="1" dirty="0"/>
              <a:t>Staff Training Workshops</a:t>
            </a:r>
            <a:r>
              <a:rPr lang="en-GB" sz="2800" dirty="0"/>
              <a:t>: a series of 60-90 minute workshops covering teacher impartiality, handling controversial issues and managing structured debates.</a:t>
            </a:r>
          </a:p>
          <a:p>
            <a:pPr fontAlgn="base"/>
            <a:r>
              <a:rPr lang="en-GB" sz="2800" b="1" dirty="0"/>
              <a:t>Ready-To-Use Classroom Activities</a:t>
            </a:r>
            <a:r>
              <a:rPr lang="en-GB" sz="2800" dirty="0"/>
              <a:t>: including discussion games, debate formats, and roleplay scenarios to help teachers embed safe practice.</a:t>
            </a:r>
          </a:p>
          <a:p>
            <a:pPr fontAlgn="base"/>
            <a:r>
              <a:rPr lang="en-GB" sz="2800" b="1" dirty="0"/>
              <a:t>Teacher Activities</a:t>
            </a:r>
            <a:r>
              <a:rPr lang="en-GB" sz="2800" dirty="0"/>
              <a:t>: activities for teachers covering facilitating difficult conversations, democratic discussion practice and values.</a:t>
            </a:r>
          </a:p>
          <a:p>
            <a:pPr fontAlgn="base"/>
            <a:r>
              <a:rPr lang="en-GB" sz="2800" b="1" dirty="0"/>
              <a:t>E-Learning Modules:</a:t>
            </a:r>
            <a:r>
              <a:rPr lang="en-GB" sz="2800" dirty="0"/>
              <a:t> five modules to build teacher confidence managing controversial topics through research skills, conspiracy awareness, risk assessment and impartial, practical classroom strategies.</a:t>
            </a:r>
          </a:p>
        </p:txBody>
      </p:sp>
    </p:spTree>
    <p:extLst>
      <p:ext uri="{BB962C8B-B14F-4D97-AF65-F5344CB8AC3E}">
        <p14:creationId xmlns:p14="http://schemas.microsoft.com/office/powerpoint/2010/main" val="1851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Free Resources">
            <a:extLst>
              <a:ext uri="{FF2B5EF4-FFF2-40B4-BE49-F238E27FC236}">
                <a16:creationId xmlns:a16="http://schemas.microsoft.com/office/drawing/2014/main" id="{22F2E5FB-D39C-9500-AE27-47DA18E6F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937" y="8132572"/>
            <a:ext cx="2687562" cy="14310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F81823B-9BEA-19FF-3AD0-8ED1035C3281}"/>
              </a:ext>
            </a:extLst>
          </p:cNvPr>
          <p:cNvPicPr>
            <a:picLocks noChangeAspect="1"/>
          </p:cNvPicPr>
          <p:nvPr/>
        </p:nvPicPr>
        <p:blipFill>
          <a:blip r:embed="rId4"/>
          <a:stretch>
            <a:fillRect/>
          </a:stretch>
        </p:blipFill>
        <p:spPr>
          <a:xfrm>
            <a:off x="648996" y="576396"/>
            <a:ext cx="14471262" cy="6757620"/>
          </a:xfrm>
          <a:prstGeom prst="rect">
            <a:avLst/>
          </a:prstGeom>
        </p:spPr>
      </p:pic>
      <p:pic>
        <p:nvPicPr>
          <p:cNvPr id="4" name="Picture 3">
            <a:extLst>
              <a:ext uri="{FF2B5EF4-FFF2-40B4-BE49-F238E27FC236}">
                <a16:creationId xmlns:a16="http://schemas.microsoft.com/office/drawing/2014/main" id="{A0FC0D9A-0C57-F3F0-9196-648D896D0A53}"/>
              </a:ext>
            </a:extLst>
          </p:cNvPr>
          <p:cNvPicPr>
            <a:picLocks noChangeAspect="1"/>
          </p:cNvPicPr>
          <p:nvPr/>
        </p:nvPicPr>
        <p:blipFill>
          <a:blip r:embed="rId5"/>
          <a:stretch>
            <a:fillRect/>
          </a:stretch>
        </p:blipFill>
        <p:spPr>
          <a:xfrm>
            <a:off x="15789727" y="348739"/>
            <a:ext cx="3581401" cy="3086100"/>
          </a:xfrm>
          <a:prstGeom prst="rect">
            <a:avLst/>
          </a:prstGeom>
        </p:spPr>
      </p:pic>
      <p:pic>
        <p:nvPicPr>
          <p:cNvPr id="5" name="Picture 4">
            <a:extLst>
              <a:ext uri="{FF2B5EF4-FFF2-40B4-BE49-F238E27FC236}">
                <a16:creationId xmlns:a16="http://schemas.microsoft.com/office/drawing/2014/main" id="{B275F277-C063-F8AB-13CB-50CCA40838E1}"/>
              </a:ext>
            </a:extLst>
          </p:cNvPr>
          <p:cNvPicPr>
            <a:picLocks noChangeAspect="1"/>
          </p:cNvPicPr>
          <p:nvPr/>
        </p:nvPicPr>
        <p:blipFill>
          <a:blip r:embed="rId6"/>
          <a:stretch>
            <a:fillRect/>
          </a:stretch>
        </p:blipFill>
        <p:spPr>
          <a:xfrm>
            <a:off x="17580427" y="3478818"/>
            <a:ext cx="5736255" cy="3344529"/>
          </a:xfrm>
          <a:prstGeom prst="rect">
            <a:avLst/>
          </a:prstGeom>
        </p:spPr>
      </p:pic>
      <p:pic>
        <p:nvPicPr>
          <p:cNvPr id="7" name="Picture 6">
            <a:extLst>
              <a:ext uri="{FF2B5EF4-FFF2-40B4-BE49-F238E27FC236}">
                <a16:creationId xmlns:a16="http://schemas.microsoft.com/office/drawing/2014/main" id="{2D417A0F-C784-B61B-080D-9F1A7E1EB0DD}"/>
              </a:ext>
            </a:extLst>
          </p:cNvPr>
          <p:cNvPicPr>
            <a:picLocks noChangeAspect="1"/>
          </p:cNvPicPr>
          <p:nvPr/>
        </p:nvPicPr>
        <p:blipFill>
          <a:blip r:embed="rId7"/>
          <a:stretch>
            <a:fillRect/>
          </a:stretch>
        </p:blipFill>
        <p:spPr>
          <a:xfrm>
            <a:off x="4414173" y="7631669"/>
            <a:ext cx="6940907" cy="4788146"/>
          </a:xfrm>
          <a:prstGeom prst="rect">
            <a:avLst/>
          </a:prstGeom>
        </p:spPr>
      </p:pic>
      <p:sp>
        <p:nvSpPr>
          <p:cNvPr id="9" name="TextBox 8">
            <a:extLst>
              <a:ext uri="{FF2B5EF4-FFF2-40B4-BE49-F238E27FC236}">
                <a16:creationId xmlns:a16="http://schemas.microsoft.com/office/drawing/2014/main" id="{4904A5FF-C7B1-79E3-20C2-445F5FC204B4}"/>
              </a:ext>
            </a:extLst>
          </p:cNvPr>
          <p:cNvSpPr txBox="1"/>
          <p:nvPr/>
        </p:nvSpPr>
        <p:spPr>
          <a:xfrm>
            <a:off x="12532179" y="8132572"/>
            <a:ext cx="9903278" cy="2862322"/>
          </a:xfrm>
          <a:prstGeom prst="rect">
            <a:avLst/>
          </a:prstGeom>
          <a:noFill/>
        </p:spPr>
        <p:txBody>
          <a:bodyPr wrap="square">
            <a:spAutoFit/>
          </a:bodyPr>
          <a:lstStyle/>
          <a:p>
            <a:r>
              <a:rPr lang="en-GB" sz="6000" dirty="0">
                <a:hlinkClick r:id="rId8"/>
              </a:rPr>
              <a:t>Early years safeguarding and child protection | NSPCC Learning</a:t>
            </a:r>
            <a:endParaRPr lang="en-GB" sz="6000" dirty="0"/>
          </a:p>
        </p:txBody>
      </p:sp>
    </p:spTree>
    <p:extLst>
      <p:ext uri="{BB962C8B-B14F-4D97-AF65-F5344CB8AC3E}">
        <p14:creationId xmlns:p14="http://schemas.microsoft.com/office/powerpoint/2010/main" val="294709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8E900-6843-F84B-8CBC-676BE0336A17}"/>
            </a:ext>
          </a:extLst>
        </p:cNvPr>
        <p:cNvGrpSpPr/>
        <p:nvPr/>
      </p:nvGrpSpPr>
      <p:grpSpPr>
        <a:xfrm>
          <a:off x="0" y="0"/>
          <a:ext cx="0" cy="0"/>
          <a:chOff x="0" y="0"/>
          <a:chExt cx="0" cy="0"/>
        </a:xfrm>
      </p:grpSpPr>
      <p:pic>
        <p:nvPicPr>
          <p:cNvPr id="7" name="Picture 2" descr="Capacity Building Training Courses for Belfast based groups - Volunteer Now">
            <a:extLst>
              <a:ext uri="{FF2B5EF4-FFF2-40B4-BE49-F238E27FC236}">
                <a16:creationId xmlns:a16="http://schemas.microsoft.com/office/drawing/2014/main" id="{86864926-1B98-9DF5-B719-512D721DF2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730" y="27269"/>
            <a:ext cx="5002791" cy="49764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CB723E1-017C-53B6-BEE3-6B6B7634830D}"/>
              </a:ext>
            </a:extLst>
          </p:cNvPr>
          <p:cNvPicPr>
            <a:picLocks noChangeAspect="1"/>
          </p:cNvPicPr>
          <p:nvPr/>
        </p:nvPicPr>
        <p:blipFill>
          <a:blip r:embed="rId4"/>
          <a:stretch>
            <a:fillRect/>
          </a:stretch>
        </p:blipFill>
        <p:spPr>
          <a:xfrm>
            <a:off x="9368439" y="1411054"/>
            <a:ext cx="13752817" cy="10072156"/>
          </a:xfrm>
          <a:prstGeom prst="rect">
            <a:avLst/>
          </a:prstGeom>
        </p:spPr>
      </p:pic>
      <p:sp>
        <p:nvSpPr>
          <p:cNvPr id="5" name="TextBox 4">
            <a:extLst>
              <a:ext uri="{FF2B5EF4-FFF2-40B4-BE49-F238E27FC236}">
                <a16:creationId xmlns:a16="http://schemas.microsoft.com/office/drawing/2014/main" id="{F40359D0-E440-391A-3919-1929A1E4AFA6}"/>
              </a:ext>
            </a:extLst>
          </p:cNvPr>
          <p:cNvSpPr txBox="1"/>
          <p:nvPr/>
        </p:nvSpPr>
        <p:spPr>
          <a:xfrm>
            <a:off x="955937" y="4990803"/>
            <a:ext cx="7851368" cy="3539430"/>
          </a:xfrm>
          <a:prstGeom prst="rect">
            <a:avLst/>
          </a:prstGeom>
          <a:noFill/>
        </p:spPr>
        <p:txBody>
          <a:bodyPr wrap="square" rtlCol="0">
            <a:spAutoFit/>
          </a:bodyPr>
          <a:lstStyle/>
          <a:p>
            <a:pPr lvl="0" defTabSz="914400">
              <a:defRPr/>
            </a:pPr>
            <a:r>
              <a:rPr lang="en-GB" sz="2800" dirty="0"/>
              <a:t>From 1st September 2026, the </a:t>
            </a:r>
            <a:r>
              <a:rPr lang="en-GB" sz="2800" dirty="0">
                <a:hlinkClick r:id="rId5" tooltip="https://protect.checkpoint.com/v2/r06/___https://email.kjbm.safeguardinginschools.co.uk/c/eJyEks2OnDAQhJ8GLpGRMTAwBx8SJSPlnAcY-aeB3gGbtNtM5u0jdmeVKFopx64qt6Wvy2zbNZgV9M28GIsicSQYKQZOYqPos2OMofTat93ZyhJ03Q-qln2vuhJWg8vVw4I70OOKXrfqdOrrvu8a-XTRa1V3g2zlH22FlMwEV35soN8kS9F4ZxI_IwQpZnLw4fsEPzOEN_NdyvZ127dj-vLPso-cWTd1rfzQQ2MH6IfxPJyVH1vfmrq142hOJWol1UmelJJd16mmgrqxXdN31oyytee-aOXtxa5VMiNM2ZDHMGFIbo5xSZWLVb6Vi56Zt1Q0nwt1KdTlfr9XU9yrfCvUZYo7UFghcKEuW7YLOnPwTkcw0g3DJCKJPS45MAAdMwZBMOXFMHhhHOOO_BB35Fm4GRdPEAp1-SBCsMbdLCKOgmcQKW9AOyaMQcAvWLfjY-HiCklg4CjGSA5ELRJsDKsFEgeO8v14CYIHuvq4Ggz6vxxIOwz-UW2E7GZDvmjlbAKnJ42SwOGGEPj15KdaqqY5SpaQny1o-66WQ6dK1j-Q4dP3r4Vq_pJ3rX4HAAD__3Rx-Qs___.ZXV3MjpoY2Nwcm9kOmM6bzo0YmI2YjI5MjlmNGMzODQxOTkxNmZjYjY4Yzg4ZjUwNzo3OjYwMzg6YjA1YjZlNzk3NDllNTYzZTA0NTc4Y2I1NzA0ZjE5ZWI4YjhjMTNjNWEzMTMxNTFmMGJjZDkwZTA4M2VhYzJmZDpoOlQ6Rg"/>
              </a:rPr>
              <a:t>Crime and Policing Act 2026 removes the supervision exemption from the definition of regulated activity</a:t>
            </a:r>
            <a:r>
              <a:rPr lang="en-GB" sz="2800" dirty="0"/>
              <a:t>. Previously, a volunteer supervised by a member of staff in regulated activity fell outside that definition, regardless of how often they were present. From 1 September, that exemption no longer applies.</a:t>
            </a:r>
          </a:p>
        </p:txBody>
      </p:sp>
      <p:sp>
        <p:nvSpPr>
          <p:cNvPr id="8" name="TextBox 7">
            <a:extLst>
              <a:ext uri="{FF2B5EF4-FFF2-40B4-BE49-F238E27FC236}">
                <a16:creationId xmlns:a16="http://schemas.microsoft.com/office/drawing/2014/main" id="{1C7394BD-22DC-D7F8-A863-A5B973CF9194}"/>
              </a:ext>
            </a:extLst>
          </p:cNvPr>
          <p:cNvSpPr txBox="1"/>
          <p:nvPr/>
        </p:nvSpPr>
        <p:spPr>
          <a:xfrm>
            <a:off x="1154605" y="12061854"/>
            <a:ext cx="12197442" cy="523220"/>
          </a:xfrm>
          <a:prstGeom prst="rect">
            <a:avLst/>
          </a:prstGeom>
          <a:noFill/>
        </p:spPr>
        <p:txBody>
          <a:bodyPr wrap="square">
            <a:spAutoFit/>
          </a:bodyPr>
          <a:lstStyle/>
          <a:p>
            <a:r>
              <a:rPr lang="en-GB" sz="2800" dirty="0">
                <a:hlinkClick r:id="rId6"/>
              </a:rPr>
              <a:t>f7ba055-8d64-e5d8-71ad-ecfba45c210_Volunteer_DBS_Checklist.pdf</a:t>
            </a:r>
            <a:endParaRPr lang="en-GB" sz="2800" dirty="0"/>
          </a:p>
        </p:txBody>
      </p:sp>
      <p:pic>
        <p:nvPicPr>
          <p:cNvPr id="9" name="Picture 2" descr="Free Resources">
            <a:extLst>
              <a:ext uri="{FF2B5EF4-FFF2-40B4-BE49-F238E27FC236}">
                <a16:creationId xmlns:a16="http://schemas.microsoft.com/office/drawing/2014/main" id="{77DEB8D3-9443-5CC5-6FB1-EE1B6E4397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5937" y="9676858"/>
            <a:ext cx="2687562" cy="143103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912FF1C-C343-0F92-C0A6-05A0FEE51B87}"/>
              </a:ext>
            </a:extLst>
          </p:cNvPr>
          <p:cNvSpPr txBox="1"/>
          <p:nvPr/>
        </p:nvSpPr>
        <p:spPr>
          <a:xfrm>
            <a:off x="6092485" y="339211"/>
            <a:ext cx="12197442" cy="1446550"/>
          </a:xfrm>
          <a:prstGeom prst="rect">
            <a:avLst/>
          </a:prstGeom>
          <a:noFill/>
        </p:spPr>
        <p:txBody>
          <a:bodyPr wrap="square">
            <a:spAutoFit/>
          </a:bodyPr>
          <a:lstStyle/>
          <a:p>
            <a:r>
              <a:rPr lang="en-GB" sz="4400" dirty="0">
                <a:hlinkClick r:id="rId8"/>
              </a:rPr>
              <a:t>Regulated Activity and DBS Checks for Volunteers</a:t>
            </a:r>
            <a:endParaRPr lang="en-GB" sz="4400" dirty="0"/>
          </a:p>
        </p:txBody>
      </p:sp>
    </p:spTree>
    <p:extLst>
      <p:ext uri="{BB962C8B-B14F-4D97-AF65-F5344CB8AC3E}">
        <p14:creationId xmlns:p14="http://schemas.microsoft.com/office/powerpoint/2010/main" val="253276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Free Resources">
            <a:extLst>
              <a:ext uri="{FF2B5EF4-FFF2-40B4-BE49-F238E27FC236}">
                <a16:creationId xmlns:a16="http://schemas.microsoft.com/office/drawing/2014/main" id="{96BAE768-B510-81F4-4F15-D6EE998C3D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8327" y="654359"/>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D1E8B9F-2320-50B5-78BE-D7B3421637ED}"/>
              </a:ext>
            </a:extLst>
          </p:cNvPr>
          <p:cNvPicPr>
            <a:picLocks noChangeAspect="1"/>
          </p:cNvPicPr>
          <p:nvPr/>
        </p:nvPicPr>
        <p:blipFill>
          <a:blip r:embed="rId4"/>
          <a:stretch>
            <a:fillRect/>
          </a:stretch>
        </p:blipFill>
        <p:spPr>
          <a:xfrm>
            <a:off x="297446" y="391029"/>
            <a:ext cx="13384686" cy="5178475"/>
          </a:xfrm>
          <a:prstGeom prst="rect">
            <a:avLst/>
          </a:prstGeom>
        </p:spPr>
      </p:pic>
      <p:pic>
        <p:nvPicPr>
          <p:cNvPr id="5" name="Picture 4">
            <a:extLst>
              <a:ext uri="{FF2B5EF4-FFF2-40B4-BE49-F238E27FC236}">
                <a16:creationId xmlns:a16="http://schemas.microsoft.com/office/drawing/2014/main" id="{FDB962C1-A400-283C-E5E3-BDE21868E4BC}"/>
              </a:ext>
            </a:extLst>
          </p:cNvPr>
          <p:cNvPicPr>
            <a:picLocks noChangeAspect="1"/>
          </p:cNvPicPr>
          <p:nvPr/>
        </p:nvPicPr>
        <p:blipFill>
          <a:blip r:embed="rId5"/>
          <a:stretch>
            <a:fillRect/>
          </a:stretch>
        </p:blipFill>
        <p:spPr>
          <a:xfrm>
            <a:off x="534513" y="7269656"/>
            <a:ext cx="14302717" cy="5632388"/>
          </a:xfrm>
          <a:prstGeom prst="rect">
            <a:avLst/>
          </a:prstGeom>
        </p:spPr>
      </p:pic>
      <p:pic>
        <p:nvPicPr>
          <p:cNvPr id="7" name="Picture 6">
            <a:extLst>
              <a:ext uri="{FF2B5EF4-FFF2-40B4-BE49-F238E27FC236}">
                <a16:creationId xmlns:a16="http://schemas.microsoft.com/office/drawing/2014/main" id="{6EFC4E66-4C9E-1F6D-FAFB-F50617241E4C}"/>
              </a:ext>
            </a:extLst>
          </p:cNvPr>
          <p:cNvPicPr>
            <a:picLocks noChangeAspect="1"/>
          </p:cNvPicPr>
          <p:nvPr/>
        </p:nvPicPr>
        <p:blipFill>
          <a:blip r:embed="rId6"/>
          <a:stretch>
            <a:fillRect/>
          </a:stretch>
        </p:blipFill>
        <p:spPr>
          <a:xfrm>
            <a:off x="9238004" y="3410715"/>
            <a:ext cx="11198451" cy="4317577"/>
          </a:xfrm>
          <a:prstGeom prst="rect">
            <a:avLst/>
          </a:prstGeom>
        </p:spPr>
      </p:pic>
      <p:sp>
        <p:nvSpPr>
          <p:cNvPr id="9" name="TextBox 8">
            <a:extLst>
              <a:ext uri="{FF2B5EF4-FFF2-40B4-BE49-F238E27FC236}">
                <a16:creationId xmlns:a16="http://schemas.microsoft.com/office/drawing/2014/main" id="{81FE521C-3877-8400-C471-1D87FDFBC062}"/>
              </a:ext>
            </a:extLst>
          </p:cNvPr>
          <p:cNvSpPr txBox="1"/>
          <p:nvPr/>
        </p:nvSpPr>
        <p:spPr>
          <a:xfrm>
            <a:off x="893789" y="6077012"/>
            <a:ext cx="12192000" cy="830997"/>
          </a:xfrm>
          <a:prstGeom prst="rect">
            <a:avLst/>
          </a:prstGeom>
          <a:noFill/>
        </p:spPr>
        <p:txBody>
          <a:bodyPr wrap="square">
            <a:spAutoFit/>
          </a:bodyPr>
          <a:lstStyle/>
          <a:p>
            <a:r>
              <a:rPr lang="en-GB" sz="4800" dirty="0">
                <a:hlinkClick r:id="rId7"/>
              </a:rPr>
              <a:t>Resources | Crimestoppers</a:t>
            </a:r>
            <a:endParaRPr lang="en-GB" sz="4800" dirty="0"/>
          </a:p>
        </p:txBody>
      </p:sp>
      <p:sp>
        <p:nvSpPr>
          <p:cNvPr id="11" name="TextBox 10">
            <a:extLst>
              <a:ext uri="{FF2B5EF4-FFF2-40B4-BE49-F238E27FC236}">
                <a16:creationId xmlns:a16="http://schemas.microsoft.com/office/drawing/2014/main" id="{4D43C7D8-B8ED-41BE-0DCF-62228F888281}"/>
              </a:ext>
            </a:extLst>
          </p:cNvPr>
          <p:cNvSpPr txBox="1"/>
          <p:nvPr/>
        </p:nvSpPr>
        <p:spPr>
          <a:xfrm>
            <a:off x="15138400" y="8128000"/>
            <a:ext cx="8709500" cy="2800767"/>
          </a:xfrm>
          <a:prstGeom prst="rect">
            <a:avLst/>
          </a:prstGeom>
          <a:solidFill>
            <a:schemeClr val="accent1">
              <a:lumMod val="20000"/>
              <a:lumOff val="80000"/>
            </a:schemeClr>
          </a:solidFill>
        </p:spPr>
        <p:txBody>
          <a:bodyPr wrap="square" rtlCol="0">
            <a:spAutoFit/>
          </a:bodyPr>
          <a:lstStyle/>
          <a:p>
            <a:r>
              <a:rPr lang="en-GB" sz="4400" dirty="0"/>
              <a:t>Crimestoppers – there are loads of free resources on this webpage such as the ones on this slide and next. Have a look!</a:t>
            </a:r>
          </a:p>
        </p:txBody>
      </p:sp>
    </p:spTree>
    <p:extLst>
      <p:ext uri="{BB962C8B-B14F-4D97-AF65-F5344CB8AC3E}">
        <p14:creationId xmlns:p14="http://schemas.microsoft.com/office/powerpoint/2010/main" val="2858061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BE86-8616-69F1-BDF6-5A59F6844A80}"/>
            </a:ext>
          </a:extLst>
        </p:cNvPr>
        <p:cNvGrpSpPr/>
        <p:nvPr/>
      </p:nvGrpSpPr>
      <p:grpSpPr>
        <a:xfrm>
          <a:off x="0" y="0"/>
          <a:ext cx="0" cy="0"/>
          <a:chOff x="0" y="0"/>
          <a:chExt cx="0" cy="0"/>
        </a:xfrm>
      </p:grpSpPr>
      <p:pic>
        <p:nvPicPr>
          <p:cNvPr id="10" name="Picture 2" descr="Free Resources">
            <a:extLst>
              <a:ext uri="{FF2B5EF4-FFF2-40B4-BE49-F238E27FC236}">
                <a16:creationId xmlns:a16="http://schemas.microsoft.com/office/drawing/2014/main" id="{C2D8055A-13AB-60FC-6A36-5A3FE1B43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8327" y="654359"/>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04737A8-4431-B238-52FD-349E287944CE}"/>
              </a:ext>
            </a:extLst>
          </p:cNvPr>
          <p:cNvPicPr>
            <a:picLocks noChangeAspect="1"/>
          </p:cNvPicPr>
          <p:nvPr/>
        </p:nvPicPr>
        <p:blipFill>
          <a:blip r:embed="rId4"/>
          <a:stretch>
            <a:fillRect/>
          </a:stretch>
        </p:blipFill>
        <p:spPr>
          <a:xfrm>
            <a:off x="595918" y="264892"/>
            <a:ext cx="11257416" cy="4374555"/>
          </a:xfrm>
          <a:prstGeom prst="rect">
            <a:avLst/>
          </a:prstGeom>
        </p:spPr>
      </p:pic>
      <p:pic>
        <p:nvPicPr>
          <p:cNvPr id="8" name="Picture 7">
            <a:extLst>
              <a:ext uri="{FF2B5EF4-FFF2-40B4-BE49-F238E27FC236}">
                <a16:creationId xmlns:a16="http://schemas.microsoft.com/office/drawing/2014/main" id="{B063C18A-90DC-9E3D-F2B2-9D7E21B61999}"/>
              </a:ext>
            </a:extLst>
          </p:cNvPr>
          <p:cNvPicPr>
            <a:picLocks noChangeAspect="1"/>
          </p:cNvPicPr>
          <p:nvPr/>
        </p:nvPicPr>
        <p:blipFill>
          <a:blip r:embed="rId5"/>
          <a:stretch>
            <a:fillRect/>
          </a:stretch>
        </p:blipFill>
        <p:spPr>
          <a:xfrm>
            <a:off x="595918" y="5205058"/>
            <a:ext cx="11867016" cy="4291935"/>
          </a:xfrm>
          <a:prstGeom prst="rect">
            <a:avLst/>
          </a:prstGeom>
        </p:spPr>
      </p:pic>
      <p:sp>
        <p:nvSpPr>
          <p:cNvPr id="11" name="TextBox 10">
            <a:extLst>
              <a:ext uri="{FF2B5EF4-FFF2-40B4-BE49-F238E27FC236}">
                <a16:creationId xmlns:a16="http://schemas.microsoft.com/office/drawing/2014/main" id="{D7E3CBEF-98D6-2C83-04E3-EF933C0E653A}"/>
              </a:ext>
            </a:extLst>
          </p:cNvPr>
          <p:cNvSpPr txBox="1"/>
          <p:nvPr/>
        </p:nvSpPr>
        <p:spPr>
          <a:xfrm>
            <a:off x="12462934" y="986316"/>
            <a:ext cx="5994399" cy="1569660"/>
          </a:xfrm>
          <a:prstGeom prst="rect">
            <a:avLst/>
          </a:prstGeom>
          <a:noFill/>
        </p:spPr>
        <p:txBody>
          <a:bodyPr wrap="square">
            <a:spAutoFit/>
          </a:bodyPr>
          <a:lstStyle/>
          <a:p>
            <a:r>
              <a:rPr lang="en-GB" sz="4800" dirty="0">
                <a:hlinkClick r:id="rId6"/>
              </a:rPr>
              <a:t>Resources | Crimestoppers</a:t>
            </a:r>
            <a:endParaRPr lang="en-GB" sz="4800" dirty="0"/>
          </a:p>
        </p:txBody>
      </p:sp>
      <p:pic>
        <p:nvPicPr>
          <p:cNvPr id="13" name="Picture 12">
            <a:extLst>
              <a:ext uri="{FF2B5EF4-FFF2-40B4-BE49-F238E27FC236}">
                <a16:creationId xmlns:a16="http://schemas.microsoft.com/office/drawing/2014/main" id="{A1669D68-8AFB-932B-AFFB-5282EE0D19DC}"/>
              </a:ext>
            </a:extLst>
          </p:cNvPr>
          <p:cNvPicPr>
            <a:picLocks noChangeAspect="1"/>
          </p:cNvPicPr>
          <p:nvPr/>
        </p:nvPicPr>
        <p:blipFill>
          <a:blip r:embed="rId7"/>
          <a:stretch>
            <a:fillRect/>
          </a:stretch>
        </p:blipFill>
        <p:spPr>
          <a:xfrm>
            <a:off x="5445692" y="9056470"/>
            <a:ext cx="10275914" cy="3969340"/>
          </a:xfrm>
          <a:prstGeom prst="rect">
            <a:avLst/>
          </a:prstGeom>
        </p:spPr>
      </p:pic>
      <p:pic>
        <p:nvPicPr>
          <p:cNvPr id="15" name="Picture 14">
            <a:extLst>
              <a:ext uri="{FF2B5EF4-FFF2-40B4-BE49-F238E27FC236}">
                <a16:creationId xmlns:a16="http://schemas.microsoft.com/office/drawing/2014/main" id="{98589D08-0993-D1B8-6993-514ADC8229F4}"/>
              </a:ext>
            </a:extLst>
          </p:cNvPr>
          <p:cNvPicPr>
            <a:picLocks noChangeAspect="1"/>
          </p:cNvPicPr>
          <p:nvPr/>
        </p:nvPicPr>
        <p:blipFill>
          <a:blip r:embed="rId8"/>
          <a:stretch>
            <a:fillRect/>
          </a:stretch>
        </p:blipFill>
        <p:spPr>
          <a:xfrm>
            <a:off x="12819033" y="4063587"/>
            <a:ext cx="11276599" cy="4687602"/>
          </a:xfrm>
          <a:prstGeom prst="rect">
            <a:avLst/>
          </a:prstGeom>
        </p:spPr>
      </p:pic>
      <p:sp>
        <p:nvSpPr>
          <p:cNvPr id="16" name="TextBox 15">
            <a:extLst>
              <a:ext uri="{FF2B5EF4-FFF2-40B4-BE49-F238E27FC236}">
                <a16:creationId xmlns:a16="http://schemas.microsoft.com/office/drawing/2014/main" id="{EEACD0C1-214B-FBA0-640B-B27BC0D1E5ED}"/>
              </a:ext>
            </a:extLst>
          </p:cNvPr>
          <p:cNvSpPr txBox="1"/>
          <p:nvPr/>
        </p:nvSpPr>
        <p:spPr>
          <a:xfrm>
            <a:off x="16216630" y="9056470"/>
            <a:ext cx="7049770" cy="3477875"/>
          </a:xfrm>
          <a:prstGeom prst="rect">
            <a:avLst/>
          </a:prstGeom>
          <a:solidFill>
            <a:schemeClr val="accent1">
              <a:lumMod val="20000"/>
              <a:lumOff val="80000"/>
            </a:schemeClr>
          </a:solidFill>
        </p:spPr>
        <p:txBody>
          <a:bodyPr wrap="square" rtlCol="0">
            <a:spAutoFit/>
          </a:bodyPr>
          <a:lstStyle/>
          <a:p>
            <a:r>
              <a:rPr lang="en-GB" sz="4400" dirty="0"/>
              <a:t>Crimestoppers – there are loads of free resources on this webpage such as the ones on this slide. Have a look!</a:t>
            </a:r>
          </a:p>
        </p:txBody>
      </p:sp>
    </p:spTree>
    <p:extLst>
      <p:ext uri="{BB962C8B-B14F-4D97-AF65-F5344CB8AC3E}">
        <p14:creationId xmlns:p14="http://schemas.microsoft.com/office/powerpoint/2010/main" val="53638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36F0-28B9-2B42-A046-A7BDF8B0BE98}"/>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E8637EA6-2515-B086-3DF3-9F79053EED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99" y="9402976"/>
            <a:ext cx="6384586" cy="33995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0CA24A4-EC68-8544-0D23-39462F98527A}"/>
              </a:ext>
            </a:extLst>
          </p:cNvPr>
          <p:cNvPicPr>
            <a:picLocks noChangeAspect="1"/>
          </p:cNvPicPr>
          <p:nvPr/>
        </p:nvPicPr>
        <p:blipFill>
          <a:blip r:embed="rId4"/>
          <a:stretch>
            <a:fillRect/>
          </a:stretch>
        </p:blipFill>
        <p:spPr>
          <a:xfrm>
            <a:off x="408099" y="367223"/>
            <a:ext cx="5138994" cy="2342109"/>
          </a:xfrm>
          <a:prstGeom prst="rect">
            <a:avLst/>
          </a:prstGeom>
        </p:spPr>
      </p:pic>
      <p:sp>
        <p:nvSpPr>
          <p:cNvPr id="4" name="TextBox 3">
            <a:extLst>
              <a:ext uri="{FF2B5EF4-FFF2-40B4-BE49-F238E27FC236}">
                <a16:creationId xmlns:a16="http://schemas.microsoft.com/office/drawing/2014/main" id="{457F4AE2-75BF-A585-9F2C-EC72045792DC}"/>
              </a:ext>
            </a:extLst>
          </p:cNvPr>
          <p:cNvSpPr txBox="1"/>
          <p:nvPr/>
        </p:nvSpPr>
        <p:spPr>
          <a:xfrm>
            <a:off x="6231467" y="677333"/>
            <a:ext cx="17238133" cy="5078313"/>
          </a:xfrm>
          <a:prstGeom prst="rect">
            <a:avLst/>
          </a:prstGeom>
          <a:noFill/>
        </p:spPr>
        <p:txBody>
          <a:bodyPr wrap="square" rtlCol="0">
            <a:spAutoFit/>
          </a:bodyPr>
          <a:lstStyle/>
          <a:p>
            <a:r>
              <a:rPr lang="en-GB" sz="3600" dirty="0"/>
              <a:t>Schools sometimes face warnings about scares, dangerous challenges or online trends, which may refer to rumours of violent events taking place offline, or ‘bad’ apps, sites or games.</a:t>
            </a:r>
            <a:r>
              <a:rPr lang="en-GB" sz="3600" b="1" dirty="0"/>
              <a:t> </a:t>
            </a:r>
            <a:r>
              <a:rPr lang="en-GB" sz="3600" dirty="0"/>
              <a:t>Some warnings may come from official sources, sensationalised media stories or eye-catching graphics. The responses to these and the sharing of information may significantly impact children's safety and emotional wellbeing.</a:t>
            </a:r>
          </a:p>
          <a:p>
            <a:endParaRPr lang="en-GB" sz="3600" dirty="0"/>
          </a:p>
          <a:p>
            <a:r>
              <a:rPr lang="en-GB" sz="3600" dirty="0"/>
              <a:t>Use this link to access LGfL’s poster which gives guidance on how to manage these scares. </a:t>
            </a:r>
          </a:p>
        </p:txBody>
      </p:sp>
      <p:sp>
        <p:nvSpPr>
          <p:cNvPr id="7" name="TextBox 6">
            <a:extLst>
              <a:ext uri="{FF2B5EF4-FFF2-40B4-BE49-F238E27FC236}">
                <a16:creationId xmlns:a16="http://schemas.microsoft.com/office/drawing/2014/main" id="{43532AE1-F961-A7DB-238E-51390DBDB399}"/>
              </a:ext>
            </a:extLst>
          </p:cNvPr>
          <p:cNvSpPr txBox="1"/>
          <p:nvPr/>
        </p:nvSpPr>
        <p:spPr>
          <a:xfrm>
            <a:off x="6231467" y="6029824"/>
            <a:ext cx="12192000" cy="707886"/>
          </a:xfrm>
          <a:prstGeom prst="rect">
            <a:avLst/>
          </a:prstGeom>
          <a:noFill/>
        </p:spPr>
        <p:txBody>
          <a:bodyPr wrap="square">
            <a:spAutoFit/>
          </a:bodyPr>
          <a:lstStyle/>
          <a:p>
            <a:r>
              <a:rPr lang="en-GB" sz="4000" dirty="0">
                <a:hlinkClick r:id="rId5"/>
              </a:rPr>
              <a:t>LGfL-SafeguardED-Poster-A3-Scares.pdf</a:t>
            </a:r>
            <a:endParaRPr lang="en-GB" sz="4000" dirty="0"/>
          </a:p>
        </p:txBody>
      </p:sp>
      <p:pic>
        <p:nvPicPr>
          <p:cNvPr id="9" name="Picture 8">
            <a:extLst>
              <a:ext uri="{FF2B5EF4-FFF2-40B4-BE49-F238E27FC236}">
                <a16:creationId xmlns:a16="http://schemas.microsoft.com/office/drawing/2014/main" id="{C4874C3A-8DF7-4ADF-3463-88C55F419CDF}"/>
              </a:ext>
            </a:extLst>
          </p:cNvPr>
          <p:cNvPicPr>
            <a:picLocks noChangeAspect="1"/>
          </p:cNvPicPr>
          <p:nvPr/>
        </p:nvPicPr>
        <p:blipFill>
          <a:blip r:embed="rId6"/>
          <a:stretch>
            <a:fillRect/>
          </a:stretch>
        </p:blipFill>
        <p:spPr>
          <a:xfrm>
            <a:off x="9846476" y="7337298"/>
            <a:ext cx="10008114" cy="4934204"/>
          </a:xfrm>
          <a:prstGeom prst="rect">
            <a:avLst/>
          </a:prstGeom>
        </p:spPr>
      </p:pic>
    </p:spTree>
    <p:extLst>
      <p:ext uri="{BB962C8B-B14F-4D97-AF65-F5344CB8AC3E}">
        <p14:creationId xmlns:p14="http://schemas.microsoft.com/office/powerpoint/2010/main" val="114110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D412F1-7B4E-D7F5-7003-E90D4DD3683E}"/>
              </a:ext>
            </a:extLst>
          </p:cNvPr>
          <p:cNvPicPr>
            <a:picLocks noChangeAspect="1"/>
          </p:cNvPicPr>
          <p:nvPr/>
        </p:nvPicPr>
        <p:blipFill>
          <a:blip r:embed="rId3"/>
          <a:stretch>
            <a:fillRect/>
          </a:stretch>
        </p:blipFill>
        <p:spPr>
          <a:xfrm>
            <a:off x="1935186" y="2741926"/>
            <a:ext cx="20208828" cy="5348502"/>
          </a:xfrm>
          <a:prstGeom prst="rect">
            <a:avLst/>
          </a:prstGeom>
        </p:spPr>
      </p:pic>
      <p:pic>
        <p:nvPicPr>
          <p:cNvPr id="5" name="Picture 4">
            <a:extLst>
              <a:ext uri="{FF2B5EF4-FFF2-40B4-BE49-F238E27FC236}">
                <a16:creationId xmlns:a16="http://schemas.microsoft.com/office/drawing/2014/main" id="{1DF8E515-F72A-8690-A247-54658988259D}"/>
              </a:ext>
            </a:extLst>
          </p:cNvPr>
          <p:cNvPicPr>
            <a:picLocks noChangeAspect="1"/>
          </p:cNvPicPr>
          <p:nvPr/>
        </p:nvPicPr>
        <p:blipFill>
          <a:blip r:embed="rId4"/>
          <a:stretch>
            <a:fillRect/>
          </a:stretch>
        </p:blipFill>
        <p:spPr>
          <a:xfrm>
            <a:off x="1598861" y="281479"/>
            <a:ext cx="21418201" cy="2901987"/>
          </a:xfrm>
          <a:prstGeom prst="rect">
            <a:avLst/>
          </a:prstGeom>
        </p:spPr>
      </p:pic>
      <p:sp>
        <p:nvSpPr>
          <p:cNvPr id="6" name="TextBox 5">
            <a:extLst>
              <a:ext uri="{FF2B5EF4-FFF2-40B4-BE49-F238E27FC236}">
                <a16:creationId xmlns:a16="http://schemas.microsoft.com/office/drawing/2014/main" id="{7B86CC24-C55F-5B92-3C7C-BC5B7D71F119}"/>
              </a:ext>
            </a:extLst>
          </p:cNvPr>
          <p:cNvSpPr txBox="1"/>
          <p:nvPr/>
        </p:nvSpPr>
        <p:spPr>
          <a:xfrm>
            <a:off x="812800" y="8398933"/>
            <a:ext cx="22453600" cy="4031873"/>
          </a:xfrm>
          <a:prstGeom prst="rect">
            <a:avLst/>
          </a:prstGeom>
          <a:noFill/>
        </p:spPr>
        <p:txBody>
          <a:bodyPr wrap="square" rtlCol="0">
            <a:spAutoFit/>
          </a:bodyPr>
          <a:lstStyle/>
          <a:p>
            <a:r>
              <a:rPr lang="en-GB" sz="3200" dirty="0"/>
              <a:t>As we approach the warmer months, millions of people across the UK will be gathering to enjoy major events including festivals, sporting events, pride and more. Unfortunately, large gatherings could be attractive targets. The campaign works closely with event organisers and businesses including Glastonbury, Wimbledon, The O2, Wembley, Tottenham Hotspur and more across the UK to help keep the public safe this summer.</a:t>
            </a:r>
          </a:p>
          <a:p>
            <a:r>
              <a:rPr lang="en-GB" sz="3200" dirty="0"/>
              <a:t>You can play your part by promoting the campaign using the </a:t>
            </a:r>
            <a:r>
              <a:rPr lang="en-GB" sz="3200" u="sng" dirty="0">
                <a:hlinkClick r:id="rId5"/>
              </a:rPr>
              <a:t>digital toolkit</a:t>
            </a:r>
            <a:r>
              <a:rPr lang="en-GB" sz="3200" dirty="0"/>
              <a:t> available on ProtectUK. The toolkit has been refreshed this summer making it easier for you to navigate, it includes a wide range of campaign materials suitable for all sectors, all of which can be downloaded for free.  With recent changes to the UK’s threat level, it’s more important than ever that event organisers and businesses up-and-down the country do their part to keep the public safe this summer.</a:t>
            </a:r>
          </a:p>
        </p:txBody>
      </p:sp>
      <p:sp>
        <p:nvSpPr>
          <p:cNvPr id="8" name="TextBox 7">
            <a:extLst>
              <a:ext uri="{FF2B5EF4-FFF2-40B4-BE49-F238E27FC236}">
                <a16:creationId xmlns:a16="http://schemas.microsoft.com/office/drawing/2014/main" id="{984F1DC8-602B-41D9-DDFA-6B675D4FC6F5}"/>
              </a:ext>
            </a:extLst>
          </p:cNvPr>
          <p:cNvSpPr txBox="1"/>
          <p:nvPr/>
        </p:nvSpPr>
        <p:spPr>
          <a:xfrm>
            <a:off x="812799" y="12617073"/>
            <a:ext cx="18660533" cy="584775"/>
          </a:xfrm>
          <a:prstGeom prst="rect">
            <a:avLst/>
          </a:prstGeom>
          <a:noFill/>
        </p:spPr>
        <p:txBody>
          <a:bodyPr wrap="square">
            <a:spAutoFit/>
          </a:bodyPr>
          <a:lstStyle/>
          <a:p>
            <a:r>
              <a:rPr lang="en-GB" sz="3200" dirty="0">
                <a:hlinkClick r:id="rId6"/>
              </a:rPr>
              <a:t>Get summer ready: Support the Summer campaign and help keep the public safe | ProtectUK</a:t>
            </a:r>
            <a:endParaRPr lang="en-GB" sz="3200" dirty="0"/>
          </a:p>
        </p:txBody>
      </p:sp>
    </p:spTree>
    <p:extLst>
      <p:ext uri="{BB962C8B-B14F-4D97-AF65-F5344CB8AC3E}">
        <p14:creationId xmlns:p14="http://schemas.microsoft.com/office/powerpoint/2010/main" val="20351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40F20-65D2-E105-F004-C44A75B879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336A88-232D-B847-FB5C-A1D84A237F00}"/>
              </a:ext>
            </a:extLst>
          </p:cNvPr>
          <p:cNvPicPr>
            <a:picLocks noChangeAspect="1"/>
          </p:cNvPicPr>
          <p:nvPr/>
        </p:nvPicPr>
        <p:blipFill>
          <a:blip r:embed="rId3"/>
          <a:stretch>
            <a:fillRect/>
          </a:stretch>
        </p:blipFill>
        <p:spPr>
          <a:xfrm>
            <a:off x="1395965" y="949188"/>
            <a:ext cx="13166702" cy="7446304"/>
          </a:xfrm>
          <a:prstGeom prst="rect">
            <a:avLst/>
          </a:prstGeom>
        </p:spPr>
      </p:pic>
      <p:sp>
        <p:nvSpPr>
          <p:cNvPr id="4" name="TextBox 3">
            <a:extLst>
              <a:ext uri="{FF2B5EF4-FFF2-40B4-BE49-F238E27FC236}">
                <a16:creationId xmlns:a16="http://schemas.microsoft.com/office/drawing/2014/main" id="{3E84CCA8-7650-18F8-964B-F583527F76C0}"/>
              </a:ext>
            </a:extLst>
          </p:cNvPr>
          <p:cNvSpPr txBox="1"/>
          <p:nvPr/>
        </p:nvSpPr>
        <p:spPr>
          <a:xfrm>
            <a:off x="15240000" y="1083733"/>
            <a:ext cx="8161867" cy="11787842"/>
          </a:xfrm>
          <a:prstGeom prst="rect">
            <a:avLst/>
          </a:prstGeom>
          <a:noFill/>
        </p:spPr>
        <p:txBody>
          <a:bodyPr wrap="square" rtlCol="0">
            <a:spAutoFit/>
          </a:bodyPr>
          <a:lstStyle/>
          <a:p>
            <a:r>
              <a:rPr lang="en-GB" sz="4000" dirty="0"/>
              <a:t>The radicalisation of children and young people is not a new concern, but the speed and scale at which it can now occur has changed significantly. Social media has given extremist voices direct, unmediated access to young people, and the process that once took months can now happen far more quickly.</a:t>
            </a:r>
          </a:p>
          <a:p>
            <a:r>
              <a:rPr lang="en-GB" sz="4000" dirty="0"/>
              <a:t>Schools sit on the front line of this and need a working understanding of how radicalisation develops, what triggers it, and where intervention is possible. ACT Early's guide to the stages of radicalisation is a useful, accessible starting point.</a:t>
            </a:r>
          </a:p>
          <a:p>
            <a:endParaRPr lang="en-GB" sz="4000" dirty="0"/>
          </a:p>
        </p:txBody>
      </p:sp>
      <p:sp>
        <p:nvSpPr>
          <p:cNvPr id="6" name="TextBox 5">
            <a:extLst>
              <a:ext uri="{FF2B5EF4-FFF2-40B4-BE49-F238E27FC236}">
                <a16:creationId xmlns:a16="http://schemas.microsoft.com/office/drawing/2014/main" id="{F4F902A3-2EFE-85D5-9001-CE3E8874E59C}"/>
              </a:ext>
            </a:extLst>
          </p:cNvPr>
          <p:cNvSpPr txBox="1"/>
          <p:nvPr/>
        </p:nvSpPr>
        <p:spPr>
          <a:xfrm>
            <a:off x="1395965" y="8956573"/>
            <a:ext cx="12192000" cy="1107996"/>
          </a:xfrm>
          <a:prstGeom prst="rect">
            <a:avLst/>
          </a:prstGeom>
          <a:noFill/>
        </p:spPr>
        <p:txBody>
          <a:bodyPr wrap="square">
            <a:spAutoFit/>
          </a:bodyPr>
          <a:lstStyle/>
          <a:p>
            <a:r>
              <a:rPr lang="en-GB" sz="6600" dirty="0">
                <a:hlinkClick r:id="rId4"/>
              </a:rPr>
              <a:t>The Stages – ACT Early</a:t>
            </a:r>
            <a:endParaRPr lang="en-GB" sz="6600" dirty="0"/>
          </a:p>
        </p:txBody>
      </p:sp>
    </p:spTree>
    <p:extLst>
      <p:ext uri="{BB962C8B-B14F-4D97-AF65-F5344CB8AC3E}">
        <p14:creationId xmlns:p14="http://schemas.microsoft.com/office/powerpoint/2010/main" val="443745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50932D-37A6-78A4-FE05-3CD7485A9467}"/>
              </a:ext>
            </a:extLst>
          </p:cNvPr>
          <p:cNvPicPr>
            <a:picLocks noChangeAspect="1"/>
          </p:cNvPicPr>
          <p:nvPr/>
        </p:nvPicPr>
        <p:blipFill>
          <a:blip r:embed="rId3"/>
          <a:stretch>
            <a:fillRect/>
          </a:stretch>
        </p:blipFill>
        <p:spPr>
          <a:xfrm>
            <a:off x="493713" y="787286"/>
            <a:ext cx="12243794" cy="6979360"/>
          </a:xfrm>
          <a:prstGeom prst="rect">
            <a:avLst/>
          </a:prstGeom>
        </p:spPr>
      </p:pic>
      <p:sp>
        <p:nvSpPr>
          <p:cNvPr id="4" name="TextBox 3">
            <a:extLst>
              <a:ext uri="{FF2B5EF4-FFF2-40B4-BE49-F238E27FC236}">
                <a16:creationId xmlns:a16="http://schemas.microsoft.com/office/drawing/2014/main" id="{418B59FE-8E1B-838D-98B3-B62CF905D9E0}"/>
              </a:ext>
            </a:extLst>
          </p:cNvPr>
          <p:cNvSpPr txBox="1"/>
          <p:nvPr/>
        </p:nvSpPr>
        <p:spPr>
          <a:xfrm>
            <a:off x="13449300" y="139586"/>
            <a:ext cx="9982200" cy="12403395"/>
          </a:xfrm>
          <a:prstGeom prst="rect">
            <a:avLst/>
          </a:prstGeom>
          <a:noFill/>
        </p:spPr>
        <p:txBody>
          <a:bodyPr wrap="square" rtlCol="0">
            <a:spAutoFit/>
          </a:bodyPr>
          <a:lstStyle/>
          <a:p>
            <a:r>
              <a:rPr lang="en-GB" sz="3200" b="1" dirty="0"/>
              <a:t>Understanding Com Networks - National Crime Agency</a:t>
            </a:r>
            <a:br>
              <a:rPr lang="en-GB" sz="3200" b="1" dirty="0"/>
            </a:br>
            <a:endParaRPr lang="en-GB" sz="3200" dirty="0"/>
          </a:p>
          <a:p>
            <a:r>
              <a:rPr lang="en-GB" sz="3200" dirty="0"/>
              <a:t>The NCA has issued a direct warning to education professionals about the growing threat from Com networks, online communities of predominantly teenage boys that begin around ordinary interests such as gaming or music before migrating to private channels on Discord, Telegram, or Instagram. What starts as a community becomes a hierarchy in which status is gained through the commission or facilitation of harm.</a:t>
            </a:r>
          </a:p>
          <a:p>
            <a:r>
              <a:rPr lang="en-GB" sz="3200" dirty="0"/>
              <a:t>Reports of this threat increased six-fold in the UK between 2022 and 2024. The NCA has identified cases in which girls as young as 11 have been coerced into seriously harming or sexually abusing themselves, siblings, or pets. In some instances, victims have been groomed into offending themselves.</a:t>
            </a:r>
          </a:p>
          <a:p>
            <a:r>
              <a:rPr lang="en-GB" sz="3200" dirty="0"/>
              <a:t>NCA Director General Graeme Biggar has been clear on one point that matters especially for schools: these groups are not lurking on the dark web. They exist on the same platforms young people use every day. A young person can be simultaneously a perpetrator and a victim, and the warning signs are not always obvious.</a:t>
            </a:r>
          </a:p>
        </p:txBody>
      </p:sp>
      <p:sp>
        <p:nvSpPr>
          <p:cNvPr id="6" name="TextBox 5">
            <a:extLst>
              <a:ext uri="{FF2B5EF4-FFF2-40B4-BE49-F238E27FC236}">
                <a16:creationId xmlns:a16="http://schemas.microsoft.com/office/drawing/2014/main" id="{557C2D5C-F9CF-8933-677B-66A6483BF12E}"/>
              </a:ext>
            </a:extLst>
          </p:cNvPr>
          <p:cNvSpPr txBox="1"/>
          <p:nvPr/>
        </p:nvSpPr>
        <p:spPr>
          <a:xfrm>
            <a:off x="901404" y="8425934"/>
            <a:ext cx="12192000" cy="2308324"/>
          </a:xfrm>
          <a:prstGeom prst="rect">
            <a:avLst/>
          </a:prstGeom>
          <a:noFill/>
        </p:spPr>
        <p:txBody>
          <a:bodyPr wrap="square">
            <a:spAutoFit/>
          </a:bodyPr>
          <a:lstStyle/>
          <a:p>
            <a:r>
              <a:rPr lang="en-GB" sz="4800" dirty="0">
                <a:hlinkClick r:id="rId4"/>
              </a:rPr>
              <a:t>Sadistic online harm groups putting people at unprecedented risk, warns the NCA - National Crime Agency</a:t>
            </a:r>
            <a:endParaRPr lang="en-GB" sz="4800" dirty="0"/>
          </a:p>
        </p:txBody>
      </p:sp>
    </p:spTree>
    <p:extLst>
      <p:ext uri="{BB962C8B-B14F-4D97-AF65-F5344CB8AC3E}">
        <p14:creationId xmlns:p14="http://schemas.microsoft.com/office/powerpoint/2010/main" val="3537456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A6289C-5639-DA44-7961-18F2E75408BB}"/>
              </a:ext>
            </a:extLst>
          </p:cNvPr>
          <p:cNvPicPr>
            <a:picLocks noChangeAspect="1"/>
          </p:cNvPicPr>
          <p:nvPr/>
        </p:nvPicPr>
        <p:blipFill>
          <a:blip r:embed="rId3"/>
          <a:stretch>
            <a:fillRect/>
          </a:stretch>
        </p:blipFill>
        <p:spPr>
          <a:xfrm>
            <a:off x="1387817" y="1171023"/>
            <a:ext cx="15169353" cy="6640756"/>
          </a:xfrm>
          <a:prstGeom prst="rect">
            <a:avLst/>
          </a:prstGeom>
        </p:spPr>
      </p:pic>
      <p:sp>
        <p:nvSpPr>
          <p:cNvPr id="7" name="TextBox 6">
            <a:extLst>
              <a:ext uri="{FF2B5EF4-FFF2-40B4-BE49-F238E27FC236}">
                <a16:creationId xmlns:a16="http://schemas.microsoft.com/office/drawing/2014/main" id="{91DB7CAF-ECCE-0205-3758-D33BB55E074B}"/>
              </a:ext>
            </a:extLst>
          </p:cNvPr>
          <p:cNvSpPr txBox="1"/>
          <p:nvPr/>
        </p:nvSpPr>
        <p:spPr>
          <a:xfrm>
            <a:off x="16895875" y="1334309"/>
            <a:ext cx="6421325" cy="2585323"/>
          </a:xfrm>
          <a:prstGeom prst="rect">
            <a:avLst/>
          </a:prstGeom>
          <a:noFill/>
        </p:spPr>
        <p:txBody>
          <a:bodyPr wrap="square">
            <a:spAutoFit/>
          </a:bodyPr>
          <a:lstStyle/>
          <a:p>
            <a:r>
              <a:rPr lang="en-GB" sz="5400" dirty="0">
                <a:hlinkClick r:id="rId4"/>
              </a:rPr>
              <a:t>Social Media Ban for Under 16s &amp; Schools</a:t>
            </a:r>
            <a:endParaRPr lang="en-GB" sz="5400" dirty="0"/>
          </a:p>
        </p:txBody>
      </p:sp>
      <p:sp>
        <p:nvSpPr>
          <p:cNvPr id="9" name="TextBox 8">
            <a:extLst>
              <a:ext uri="{FF2B5EF4-FFF2-40B4-BE49-F238E27FC236}">
                <a16:creationId xmlns:a16="http://schemas.microsoft.com/office/drawing/2014/main" id="{71BDBB98-98E8-9D37-130C-130832094C6C}"/>
              </a:ext>
            </a:extLst>
          </p:cNvPr>
          <p:cNvSpPr txBox="1"/>
          <p:nvPr/>
        </p:nvSpPr>
        <p:spPr>
          <a:xfrm>
            <a:off x="1737360" y="7811779"/>
            <a:ext cx="21257236" cy="5016758"/>
          </a:xfrm>
          <a:prstGeom prst="rect">
            <a:avLst/>
          </a:prstGeom>
          <a:noFill/>
        </p:spPr>
        <p:txBody>
          <a:bodyPr wrap="square" rtlCol="0">
            <a:spAutoFit/>
          </a:bodyPr>
          <a:lstStyle/>
          <a:p>
            <a:r>
              <a:rPr lang="en-GB" sz="4000"/>
              <a:t>The Prime Minister has confirmed a ban on under-16s accessing social media, coming into force next year. The details are still emerging, and there's plenty of debate about how it will work in practice, but we've been thinking through what it means for schools. Our latest </a:t>
            </a:r>
            <a:r>
              <a:rPr lang="en-GB" sz="4000" u="sng">
                <a:hlinkClick r:id="rId5" tooltip="https://protect.checkpoint.com/v2/r06/___https://viewonline.lgfl.net/e3t/Ctc/U+113/cRzC104/VWmzqf4-0jbNW2YVwLL8nzh8zW2H1VMy5QTwqCN9fbG9x3qgz0W7lCdLW6lZ3nrW4zTWXw8wnm6ZW5ntjRD97FdlwW21-lJf3fRpNwW4LhCxW4jHj_6W2nR9MT64v8GDV4LGB050sggkW7QjbN12MRCSRW8PLwRd5wk5wMW5jNfNZ9bVF9BW6qWNK092vvzkW1_5TMX6VsmY1W1MPk2N8Ff8mtW5yMqfV11fnzsW2bH4wm1d4C2yW8YXxHP5jLKcsW5RqQjR901mKNN68DQL4lLH0fW38DsTy96C-pBW3DC1CL8vP5DJW8TjZFh6qmZKgW3hmVn087Lb7_F6BTbbG-rr6Vrf4HV71NwMbVGbGD7552yPgf7Zjk-n04___.ZXV3MjpoY2Nwcm9kOmM6bzo3ZTY2MzdiNmY1YTUxYTNkMGM5OGNkMzU1ZjQyYjE4Nzo3OjVlZDI6YmUwYzE3MzU3MDM5YjE5YTVhMGM2OGI5MWFjODM1YmZkNGM5OWY1YWMwN2JmODU0Njk3ZGY5NDc0NTM2NWI2YjpoOlQ6Rg"/>
              </a:rPr>
              <a:t>blog </a:t>
            </a:r>
            <a:r>
              <a:rPr lang="en-GB" sz="4000"/>
              <a:t> pulls together some key questions worth considering now:</a:t>
            </a:r>
          </a:p>
          <a:p>
            <a:r>
              <a:rPr lang="en-GB" sz="4000"/>
              <a:t>How much do you currently use social media in teaching, for example, YouTube in lessons?</a:t>
            </a:r>
          </a:p>
          <a:p>
            <a:r>
              <a:rPr lang="en-GB" sz="4000"/>
              <a:t>Will your filtering policies need to change to reflect the new rules?</a:t>
            </a:r>
          </a:p>
          <a:p>
            <a:r>
              <a:rPr lang="en-GB" sz="4000"/>
              <a:t>How will concerns about children accessing social media be raised?</a:t>
            </a:r>
          </a:p>
          <a:p>
            <a:r>
              <a:rPr lang="en-GB" sz="4000"/>
              <a:t>How will those who feel isolated as a result be supported, particularly the most vulnerable?</a:t>
            </a:r>
          </a:p>
        </p:txBody>
      </p:sp>
    </p:spTree>
    <p:extLst>
      <p:ext uri="{BB962C8B-B14F-4D97-AF65-F5344CB8AC3E}">
        <p14:creationId xmlns:p14="http://schemas.microsoft.com/office/powerpoint/2010/main" val="637329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6971-DCA7-77B2-ADDE-77F02E604E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7CE6620-DFD1-0AE6-B980-6C50644DF0AD}"/>
              </a:ext>
            </a:extLst>
          </p:cNvPr>
          <p:cNvPicPr>
            <a:picLocks noChangeAspect="1"/>
          </p:cNvPicPr>
          <p:nvPr/>
        </p:nvPicPr>
        <p:blipFill>
          <a:blip r:embed="rId3"/>
          <a:stretch>
            <a:fillRect/>
          </a:stretch>
        </p:blipFill>
        <p:spPr>
          <a:xfrm>
            <a:off x="423145" y="477027"/>
            <a:ext cx="10614970" cy="9194251"/>
          </a:xfrm>
          <a:prstGeom prst="rect">
            <a:avLst/>
          </a:prstGeom>
        </p:spPr>
      </p:pic>
      <p:sp>
        <p:nvSpPr>
          <p:cNvPr id="6" name="TextBox 5">
            <a:extLst>
              <a:ext uri="{FF2B5EF4-FFF2-40B4-BE49-F238E27FC236}">
                <a16:creationId xmlns:a16="http://schemas.microsoft.com/office/drawing/2014/main" id="{F4B6C449-B9CB-9AD8-635B-0248B70B0708}"/>
              </a:ext>
            </a:extLst>
          </p:cNvPr>
          <p:cNvSpPr txBox="1"/>
          <p:nvPr/>
        </p:nvSpPr>
        <p:spPr>
          <a:xfrm>
            <a:off x="423145" y="10350398"/>
            <a:ext cx="23220626" cy="707886"/>
          </a:xfrm>
          <a:prstGeom prst="rect">
            <a:avLst/>
          </a:prstGeom>
          <a:noFill/>
        </p:spPr>
        <p:txBody>
          <a:bodyPr wrap="square">
            <a:spAutoFit/>
          </a:bodyPr>
          <a:lstStyle/>
          <a:p>
            <a:r>
              <a:rPr lang="en-GB" sz="4000" dirty="0">
                <a:hlinkClick r:id="rId4"/>
              </a:rPr>
              <a:t>The impact of online misogyny on children and young people's attitudes and behaviours | Barnardo's</a:t>
            </a:r>
            <a:endParaRPr lang="en-GB" sz="4000" dirty="0"/>
          </a:p>
        </p:txBody>
      </p:sp>
      <p:sp>
        <p:nvSpPr>
          <p:cNvPr id="8" name="TextBox 7">
            <a:extLst>
              <a:ext uri="{FF2B5EF4-FFF2-40B4-BE49-F238E27FC236}">
                <a16:creationId xmlns:a16="http://schemas.microsoft.com/office/drawing/2014/main" id="{F2DC04AC-4AD9-13D5-964B-6990AA529D6A}"/>
              </a:ext>
            </a:extLst>
          </p:cNvPr>
          <p:cNvSpPr txBox="1"/>
          <p:nvPr/>
        </p:nvSpPr>
        <p:spPr>
          <a:xfrm>
            <a:off x="11625943" y="355540"/>
            <a:ext cx="11680182" cy="10102766"/>
          </a:xfrm>
          <a:prstGeom prst="rect">
            <a:avLst/>
          </a:prstGeom>
          <a:noFill/>
        </p:spPr>
        <p:txBody>
          <a:bodyPr wrap="square">
            <a:spAutoFit/>
          </a:bodyPr>
          <a:lstStyle/>
          <a:p>
            <a:pPr algn="l" fontAlgn="base">
              <a:buNone/>
            </a:pPr>
            <a:r>
              <a:rPr lang="en-GB" sz="3200" dirty="0">
                <a:solidFill>
                  <a:srgbClr val="1D1D1D"/>
                </a:solidFill>
                <a:latin typeface="arial" panose="020B0604020202020204" pitchFamily="34" charset="0"/>
              </a:rPr>
              <a:t>Barnardos </a:t>
            </a:r>
            <a:r>
              <a:rPr lang="en-GB" sz="3200" b="0" i="0" dirty="0">
                <a:solidFill>
                  <a:srgbClr val="1D1D1D"/>
                </a:solidFill>
                <a:effectLst/>
                <a:latin typeface="arial" panose="020B0604020202020204" pitchFamily="34" charset="0"/>
              </a:rPr>
              <a:t>commissioned Censuswide to poll 4,000 young people aged 13-20, across all four nations of the UK. The findings were stark and paint a picture of a distressing online environment for young people.</a:t>
            </a:r>
          </a:p>
          <a:p>
            <a:pPr algn="l" fontAlgn="base">
              <a:spcBef>
                <a:spcPts val="1200"/>
              </a:spcBef>
              <a:buNone/>
            </a:pPr>
            <a:r>
              <a:rPr lang="en-GB" sz="3200" b="1" i="0" dirty="0">
                <a:solidFill>
                  <a:srgbClr val="1D1D1D"/>
                </a:solidFill>
                <a:effectLst/>
                <a:latin typeface="inherit"/>
              </a:rPr>
              <a:t>Key findings from the polling include:</a:t>
            </a:r>
            <a:endParaRPr lang="en-GB" sz="3200" b="0" i="0" dirty="0">
              <a:solidFill>
                <a:srgbClr val="1D1D1D"/>
              </a:solidFill>
              <a:effectLst/>
              <a:latin typeface="arial" panose="020B0604020202020204" pitchFamily="34" charset="0"/>
            </a:endParaRPr>
          </a:p>
          <a:p>
            <a:pPr algn="l" fontAlgn="base">
              <a:spcBef>
                <a:spcPts val="1200"/>
              </a:spcBef>
              <a:buFont typeface="Arial" panose="020B0604020202020204" pitchFamily="34" charset="0"/>
              <a:buChar char="•"/>
            </a:pPr>
            <a:r>
              <a:rPr lang="en-GB" sz="3200" b="1" i="0" dirty="0">
                <a:solidFill>
                  <a:srgbClr val="1D1D1D"/>
                </a:solidFill>
                <a:effectLst/>
                <a:latin typeface="inherit"/>
              </a:rPr>
              <a:t>Around two thirds (65%)</a:t>
            </a:r>
            <a:r>
              <a:rPr lang="en-GB" sz="3200" b="0" i="0" dirty="0">
                <a:solidFill>
                  <a:srgbClr val="1D1D1D"/>
                </a:solidFill>
                <a:effectLst/>
                <a:latin typeface="arial" panose="020B0604020202020204" pitchFamily="34" charset="0"/>
              </a:rPr>
              <a:t> of young people report witnessing or coming across harmful gender expectations online. </a:t>
            </a:r>
            <a:r>
              <a:rPr lang="en-GB" sz="3200" b="1" i="0" dirty="0">
                <a:solidFill>
                  <a:srgbClr val="1D1D1D"/>
                </a:solidFill>
                <a:effectLst/>
                <a:latin typeface="inherit"/>
              </a:rPr>
              <a:t>One in four girls (25%)</a:t>
            </a:r>
            <a:r>
              <a:rPr lang="en-GB" sz="3200" b="0" i="0" dirty="0">
                <a:solidFill>
                  <a:srgbClr val="1D1D1D"/>
                </a:solidFill>
                <a:effectLst/>
                <a:latin typeface="arial" panose="020B0604020202020204" pitchFamily="34" charset="0"/>
              </a:rPr>
              <a:t> report being called degrading names online, with over a third of 13‑year‑olds (34%) saying they have seen this happen to someone else.</a:t>
            </a:r>
          </a:p>
          <a:p>
            <a:pPr algn="l" fontAlgn="base">
              <a:spcBef>
                <a:spcPts val="900"/>
              </a:spcBef>
              <a:buFont typeface="Arial" panose="020B0604020202020204" pitchFamily="34" charset="0"/>
              <a:buChar char="•"/>
            </a:pPr>
            <a:r>
              <a:rPr lang="en-GB" sz="3200" b="1" i="0" dirty="0">
                <a:solidFill>
                  <a:srgbClr val="1D1D1D"/>
                </a:solidFill>
                <a:effectLst/>
                <a:latin typeface="inherit"/>
              </a:rPr>
              <a:t>Nearly one in five girls (18%)</a:t>
            </a:r>
            <a:r>
              <a:rPr lang="en-GB" sz="3200" b="0" i="0" dirty="0">
                <a:solidFill>
                  <a:srgbClr val="1D1D1D"/>
                </a:solidFill>
                <a:effectLst/>
                <a:latin typeface="arial" panose="020B0604020202020204" pitchFamily="34" charset="0"/>
              </a:rPr>
              <a:t> report receiving repeated unwanted messages after asking the sender to stop or ignoring them.</a:t>
            </a:r>
          </a:p>
          <a:p>
            <a:pPr algn="l" fontAlgn="base">
              <a:spcBef>
                <a:spcPts val="900"/>
              </a:spcBef>
              <a:buFont typeface="Arial" panose="020B0604020202020204" pitchFamily="34" charset="0"/>
              <a:buChar char="•"/>
            </a:pPr>
            <a:r>
              <a:rPr lang="en-GB" sz="3200" b="0" i="0" dirty="0">
                <a:solidFill>
                  <a:srgbClr val="1D1D1D"/>
                </a:solidFill>
                <a:effectLst/>
                <a:latin typeface="arial" panose="020B0604020202020204" pitchFamily="34" charset="0"/>
              </a:rPr>
              <a:t>Just over </a:t>
            </a:r>
            <a:r>
              <a:rPr lang="en-GB" sz="3200" b="1" i="0" dirty="0">
                <a:solidFill>
                  <a:srgbClr val="1D1D1D"/>
                </a:solidFill>
                <a:effectLst/>
                <a:latin typeface="inherit"/>
              </a:rPr>
              <a:t>one in seven young people aged 13–15 (15%)</a:t>
            </a:r>
            <a:r>
              <a:rPr lang="en-GB" sz="3200" b="0" i="0" dirty="0">
                <a:solidFill>
                  <a:srgbClr val="1D1D1D"/>
                </a:solidFill>
                <a:effectLst/>
                <a:latin typeface="arial" panose="020B0604020202020204" pitchFamily="34" charset="0"/>
              </a:rPr>
              <a:t> have been asked to send a nude image of themselves, and </a:t>
            </a:r>
            <a:r>
              <a:rPr lang="en-GB" sz="3200" b="1" i="0" dirty="0">
                <a:solidFill>
                  <a:srgbClr val="1D1D1D"/>
                </a:solidFill>
                <a:effectLst/>
                <a:latin typeface="inherit"/>
              </a:rPr>
              <a:t>one in eight girls (12%)</a:t>
            </a:r>
            <a:r>
              <a:rPr lang="en-GB" sz="3200" b="0" i="0" dirty="0">
                <a:solidFill>
                  <a:srgbClr val="1D1D1D"/>
                </a:solidFill>
                <a:effectLst/>
                <a:latin typeface="arial" panose="020B0604020202020204" pitchFamily="34" charset="0"/>
              </a:rPr>
              <a:t> report being threatened with the sharing of nude images.</a:t>
            </a:r>
          </a:p>
          <a:p>
            <a:pPr algn="l" fontAlgn="base">
              <a:spcBef>
                <a:spcPts val="900"/>
              </a:spcBef>
              <a:buFont typeface="Arial" panose="020B0604020202020204" pitchFamily="34" charset="0"/>
              <a:buChar char="•"/>
            </a:pPr>
            <a:r>
              <a:rPr lang="en-GB" sz="3200" b="1" i="0" dirty="0">
                <a:solidFill>
                  <a:srgbClr val="1D1D1D"/>
                </a:solidFill>
                <a:effectLst/>
                <a:latin typeface="inherit"/>
              </a:rPr>
              <a:t>A quarter of respondents (25%)</a:t>
            </a:r>
            <a:r>
              <a:rPr lang="en-GB" sz="3200" b="0" i="0" dirty="0">
                <a:solidFill>
                  <a:srgbClr val="1D1D1D"/>
                </a:solidFill>
                <a:effectLst/>
                <a:latin typeface="arial" panose="020B0604020202020204" pitchFamily="34" charset="0"/>
              </a:rPr>
              <a:t> report seeing nude images that were originally shared privately being redistributed without consent.</a:t>
            </a:r>
          </a:p>
        </p:txBody>
      </p:sp>
      <p:sp>
        <p:nvSpPr>
          <p:cNvPr id="10" name="TextBox 9">
            <a:extLst>
              <a:ext uri="{FF2B5EF4-FFF2-40B4-BE49-F238E27FC236}">
                <a16:creationId xmlns:a16="http://schemas.microsoft.com/office/drawing/2014/main" id="{F898C734-4E13-7050-F825-00EFECBF79EA}"/>
              </a:ext>
            </a:extLst>
          </p:cNvPr>
          <p:cNvSpPr txBox="1"/>
          <p:nvPr/>
        </p:nvSpPr>
        <p:spPr>
          <a:xfrm>
            <a:off x="423145" y="11321905"/>
            <a:ext cx="12197442" cy="830997"/>
          </a:xfrm>
          <a:prstGeom prst="rect">
            <a:avLst/>
          </a:prstGeom>
          <a:noFill/>
        </p:spPr>
        <p:txBody>
          <a:bodyPr wrap="square">
            <a:spAutoFit/>
          </a:bodyPr>
          <a:lstStyle/>
          <a:p>
            <a:r>
              <a:rPr lang="en-GB" sz="4800" dirty="0">
                <a:hlinkClick r:id="rId5"/>
              </a:rPr>
              <a:t>Call It What It Is | Barnardo's</a:t>
            </a:r>
            <a:endParaRPr lang="en-GB" sz="4800" dirty="0"/>
          </a:p>
        </p:txBody>
      </p:sp>
      <p:sp>
        <p:nvSpPr>
          <p:cNvPr id="11" name="TextBox 10">
            <a:extLst>
              <a:ext uri="{FF2B5EF4-FFF2-40B4-BE49-F238E27FC236}">
                <a16:creationId xmlns:a16="http://schemas.microsoft.com/office/drawing/2014/main" id="{DA05377E-EB22-A202-A3D5-F6DCD2798C39}"/>
              </a:ext>
            </a:extLst>
          </p:cNvPr>
          <p:cNvSpPr txBox="1"/>
          <p:nvPr/>
        </p:nvSpPr>
        <p:spPr>
          <a:xfrm>
            <a:off x="9479280" y="11605593"/>
            <a:ext cx="13594080" cy="707886"/>
          </a:xfrm>
          <a:prstGeom prst="rect">
            <a:avLst/>
          </a:prstGeom>
          <a:solidFill>
            <a:schemeClr val="accent1">
              <a:lumMod val="20000"/>
              <a:lumOff val="80000"/>
            </a:schemeClr>
          </a:solidFill>
        </p:spPr>
        <p:txBody>
          <a:bodyPr wrap="square" rtlCol="0">
            <a:spAutoFit/>
          </a:bodyPr>
          <a:lstStyle/>
          <a:p>
            <a:r>
              <a:rPr lang="en-GB" sz="4000" dirty="0"/>
              <a:t>Worth a read….lots of useful stuff here </a:t>
            </a:r>
          </a:p>
        </p:txBody>
      </p:sp>
    </p:spTree>
    <p:extLst>
      <p:ext uri="{BB962C8B-B14F-4D97-AF65-F5344CB8AC3E}">
        <p14:creationId xmlns:p14="http://schemas.microsoft.com/office/powerpoint/2010/main" val="2762241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98C2-8DB7-4602-0707-CE4817C099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781924-2481-A2CF-2387-67DC7BF36BE8}"/>
              </a:ext>
            </a:extLst>
          </p:cNvPr>
          <p:cNvPicPr>
            <a:picLocks noChangeAspect="1"/>
          </p:cNvPicPr>
          <p:nvPr/>
        </p:nvPicPr>
        <p:blipFill>
          <a:blip r:embed="rId3"/>
          <a:stretch>
            <a:fillRect/>
          </a:stretch>
        </p:blipFill>
        <p:spPr>
          <a:xfrm>
            <a:off x="709855" y="4933411"/>
            <a:ext cx="19102145" cy="6113521"/>
          </a:xfrm>
          <a:prstGeom prst="rect">
            <a:avLst/>
          </a:prstGeom>
          <a:ln>
            <a:solidFill>
              <a:schemeClr val="tx1"/>
            </a:solidFill>
          </a:ln>
        </p:spPr>
      </p:pic>
      <p:sp>
        <p:nvSpPr>
          <p:cNvPr id="4" name="Arrow: Down 3">
            <a:extLst>
              <a:ext uri="{FF2B5EF4-FFF2-40B4-BE49-F238E27FC236}">
                <a16:creationId xmlns:a16="http://schemas.microsoft.com/office/drawing/2014/main" id="{A80C8B88-E8AF-8AC2-F88A-EDE27EA41B6C}"/>
              </a:ext>
            </a:extLst>
          </p:cNvPr>
          <p:cNvSpPr/>
          <p:nvPr/>
        </p:nvSpPr>
        <p:spPr>
          <a:xfrm>
            <a:off x="4570413" y="2461145"/>
            <a:ext cx="2167466" cy="247226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D6096F2B-1B29-83A9-5184-43761C6DC888}"/>
              </a:ext>
            </a:extLst>
          </p:cNvPr>
          <p:cNvSpPr txBox="1"/>
          <p:nvPr/>
        </p:nvSpPr>
        <p:spPr>
          <a:xfrm>
            <a:off x="7247467" y="260542"/>
            <a:ext cx="16203615" cy="4401205"/>
          </a:xfrm>
          <a:prstGeom prst="rect">
            <a:avLst/>
          </a:prstGeom>
          <a:solidFill>
            <a:srgbClr val="FFC000"/>
          </a:solidFill>
        </p:spPr>
        <p:txBody>
          <a:bodyPr wrap="square" rtlCol="0">
            <a:spAutoFit/>
          </a:bodyPr>
          <a:lstStyle/>
          <a:p>
            <a:r>
              <a:rPr lang="en-GB" sz="4000" b="1" dirty="0"/>
              <a:t>Warning: please be aware that Wikipedia and Simple Wiki have drop down menus on their search bars which cannot be turned off. As you can see from my example below, it doesn’t take much for inappropriate content to come up. Simple Wiki was worse, where the letters were accompanied by an inappropriate image! A search for porridge can go all wrong quickly!! Please check your filtering and it may be appropriate to block if needed. </a:t>
            </a:r>
          </a:p>
        </p:txBody>
      </p:sp>
      <p:pic>
        <p:nvPicPr>
          <p:cNvPr id="9" name="Picture 8">
            <a:extLst>
              <a:ext uri="{FF2B5EF4-FFF2-40B4-BE49-F238E27FC236}">
                <a16:creationId xmlns:a16="http://schemas.microsoft.com/office/drawing/2014/main" id="{1D95EFDF-AEE6-7D63-2AA4-2CA008EBB85E}"/>
              </a:ext>
            </a:extLst>
          </p:cNvPr>
          <p:cNvPicPr>
            <a:picLocks noChangeAspect="1"/>
          </p:cNvPicPr>
          <p:nvPr/>
        </p:nvPicPr>
        <p:blipFill>
          <a:blip r:embed="rId4"/>
          <a:stretch>
            <a:fillRect/>
          </a:stretch>
        </p:blipFill>
        <p:spPr>
          <a:xfrm>
            <a:off x="15701785" y="9031429"/>
            <a:ext cx="8680628" cy="4031005"/>
          </a:xfrm>
          <a:prstGeom prst="rect">
            <a:avLst/>
          </a:prstGeom>
        </p:spPr>
      </p:pic>
    </p:spTree>
    <p:extLst>
      <p:ext uri="{BB962C8B-B14F-4D97-AF65-F5344CB8AC3E}">
        <p14:creationId xmlns:p14="http://schemas.microsoft.com/office/powerpoint/2010/main" val="2519735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7092-9C17-E051-2FB5-580822A8477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F027E15-667D-CDFA-1826-7B980E778D49}"/>
              </a:ext>
            </a:extLst>
          </p:cNvPr>
          <p:cNvPicPr>
            <a:picLocks noChangeAspect="1"/>
          </p:cNvPicPr>
          <p:nvPr/>
        </p:nvPicPr>
        <p:blipFill>
          <a:blip r:embed="rId3"/>
          <a:stretch>
            <a:fillRect/>
          </a:stretch>
        </p:blipFill>
        <p:spPr>
          <a:xfrm>
            <a:off x="421701" y="372606"/>
            <a:ext cx="14192456" cy="5789028"/>
          </a:xfrm>
          <a:prstGeom prst="rect">
            <a:avLst/>
          </a:prstGeom>
        </p:spPr>
      </p:pic>
      <p:sp>
        <p:nvSpPr>
          <p:cNvPr id="8" name="TextBox 7">
            <a:extLst>
              <a:ext uri="{FF2B5EF4-FFF2-40B4-BE49-F238E27FC236}">
                <a16:creationId xmlns:a16="http://schemas.microsoft.com/office/drawing/2014/main" id="{6DD3F373-F72A-AEE3-3462-1BA6FF566F2E}"/>
              </a:ext>
            </a:extLst>
          </p:cNvPr>
          <p:cNvSpPr txBox="1"/>
          <p:nvPr/>
        </p:nvSpPr>
        <p:spPr>
          <a:xfrm>
            <a:off x="15639929" y="567838"/>
            <a:ext cx="7644614" cy="1323439"/>
          </a:xfrm>
          <a:prstGeom prst="rect">
            <a:avLst/>
          </a:prstGeom>
          <a:noFill/>
        </p:spPr>
        <p:txBody>
          <a:bodyPr wrap="square">
            <a:spAutoFit/>
          </a:bodyPr>
          <a:lstStyle/>
          <a:p>
            <a:r>
              <a:rPr lang="en-GB" sz="4000" dirty="0">
                <a:hlinkClick r:id="rId4"/>
              </a:rPr>
              <a:t>Children with additional needs at risk online | Internet Matters</a:t>
            </a:r>
            <a:endParaRPr lang="en-GB" sz="4000" dirty="0"/>
          </a:p>
        </p:txBody>
      </p:sp>
      <p:sp>
        <p:nvSpPr>
          <p:cNvPr id="9" name="TextBox 8">
            <a:extLst>
              <a:ext uri="{FF2B5EF4-FFF2-40B4-BE49-F238E27FC236}">
                <a16:creationId xmlns:a16="http://schemas.microsoft.com/office/drawing/2014/main" id="{A1DB46E7-1B75-25D7-674F-3F779808156A}"/>
              </a:ext>
            </a:extLst>
          </p:cNvPr>
          <p:cNvSpPr txBox="1"/>
          <p:nvPr/>
        </p:nvSpPr>
        <p:spPr>
          <a:xfrm>
            <a:off x="715615" y="6356866"/>
            <a:ext cx="23254728" cy="6124754"/>
          </a:xfrm>
          <a:prstGeom prst="rect">
            <a:avLst/>
          </a:prstGeom>
          <a:noFill/>
        </p:spPr>
        <p:txBody>
          <a:bodyPr wrap="square" rtlCol="0">
            <a:spAutoFit/>
          </a:bodyPr>
          <a:lstStyle/>
          <a:p>
            <a:r>
              <a:rPr lang="en-GB" sz="2800" dirty="0"/>
              <a:t>Data released today demonstrates that children with additional needs experience the internet at its extremes. At its best, it offers socialisation, support and a space to feel seen and heard. At its worst, it exposes children to online harm they should not be expected to encounter.</a:t>
            </a:r>
          </a:p>
          <a:p>
            <a:r>
              <a:rPr lang="en-GB" sz="2800" dirty="0"/>
              <a:t>Key findings from the report found that children with additional needs: </a:t>
            </a:r>
          </a:p>
          <a:p>
            <a:r>
              <a:rPr lang="en-GB" sz="2800" dirty="0"/>
              <a:t>Are exposed to more harm online. 79% of children with additional needs have experienced harm online, significantly higher than their peers (63%). This includes being exposed to violent content (27%), requests for private information (28%) or being contacted by strangers (33%). </a:t>
            </a:r>
          </a:p>
          <a:p>
            <a:r>
              <a:rPr lang="en-GB" sz="2800" b="1" dirty="0"/>
              <a:t>Spend a significant amount of time online</a:t>
            </a:r>
            <a:r>
              <a:rPr lang="en-GB" sz="2800" dirty="0"/>
              <a:t>. Children spend on average 26 hours online per week, engaging with a variety of activities including livestreaming themselves, creating content or using online forums or chat rooms. </a:t>
            </a:r>
          </a:p>
          <a:p>
            <a:r>
              <a:rPr lang="en-GB" sz="2800" b="1" dirty="0"/>
              <a:t>Time online can leave children feeling isolated and insecure</a:t>
            </a:r>
            <a:r>
              <a:rPr lang="en-GB" sz="2800" dirty="0"/>
              <a:t>. Children with additional needs are almost twice as likely to experience upsetting interactions with others online and more likely to worry about what people think of them. </a:t>
            </a:r>
          </a:p>
          <a:p>
            <a:r>
              <a:rPr lang="en-GB" sz="2800" b="1" dirty="0"/>
              <a:t>Are less likely than their peers to regulate time online, impacting their physical health</a:t>
            </a:r>
            <a:r>
              <a:rPr lang="en-GB" sz="2800" dirty="0"/>
              <a:t>. 42% of children with additional needs say spending a lot of time online makes them tired or unable to concentrate, compared to 23% of their peers. Half of parents of children with additional needs say their child has stopped doing sports or exercise because they’re too busy on their device. </a:t>
            </a:r>
          </a:p>
          <a:p>
            <a:r>
              <a:rPr lang="en-GB" sz="2800" b="1" dirty="0"/>
              <a:t>Repeatedly watch the same content</a:t>
            </a:r>
            <a:r>
              <a:rPr lang="en-GB" sz="2800" dirty="0"/>
              <a:t>. A third of children with additional needs say they keep watching the same things even when not enjoying it and that they scroll through the same content on social media because they have run out of things to see. </a:t>
            </a:r>
          </a:p>
        </p:txBody>
      </p:sp>
    </p:spTree>
    <p:extLst>
      <p:ext uri="{BB962C8B-B14F-4D97-AF65-F5344CB8AC3E}">
        <p14:creationId xmlns:p14="http://schemas.microsoft.com/office/powerpoint/2010/main" val="162911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0CDE8-B80F-F88B-327E-75FD4C8659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A250FC-0E2B-92E8-F646-805F1CEA5308}"/>
              </a:ext>
            </a:extLst>
          </p:cNvPr>
          <p:cNvPicPr>
            <a:picLocks noChangeAspect="1"/>
          </p:cNvPicPr>
          <p:nvPr/>
        </p:nvPicPr>
        <p:blipFill>
          <a:blip r:embed="rId3"/>
          <a:stretch>
            <a:fillRect/>
          </a:stretch>
        </p:blipFill>
        <p:spPr>
          <a:xfrm>
            <a:off x="408015" y="614474"/>
            <a:ext cx="15089937" cy="7974356"/>
          </a:xfrm>
          <a:prstGeom prst="rect">
            <a:avLst/>
          </a:prstGeom>
        </p:spPr>
      </p:pic>
      <p:sp>
        <p:nvSpPr>
          <p:cNvPr id="6" name="TextBox 5">
            <a:extLst>
              <a:ext uri="{FF2B5EF4-FFF2-40B4-BE49-F238E27FC236}">
                <a16:creationId xmlns:a16="http://schemas.microsoft.com/office/drawing/2014/main" id="{3FFBEEBC-5D60-D734-3463-FC426D1B3C9C}"/>
              </a:ext>
            </a:extLst>
          </p:cNvPr>
          <p:cNvSpPr txBox="1"/>
          <p:nvPr/>
        </p:nvSpPr>
        <p:spPr>
          <a:xfrm>
            <a:off x="1085549" y="10265619"/>
            <a:ext cx="22203049" cy="584775"/>
          </a:xfrm>
          <a:prstGeom prst="rect">
            <a:avLst/>
          </a:prstGeom>
          <a:noFill/>
        </p:spPr>
        <p:txBody>
          <a:bodyPr wrap="square">
            <a:spAutoFit/>
          </a:bodyPr>
          <a:lstStyle/>
          <a:p>
            <a:r>
              <a:rPr lang="en-GB" sz="3200" dirty="0">
                <a:hlinkClick r:id="rId4"/>
              </a:rPr>
              <a:t>Younger phone owners, the rise of AI, and consumption over creation – our latest look at UK children’s media lives</a:t>
            </a:r>
            <a:endParaRPr lang="en-GB" sz="3200" dirty="0"/>
          </a:p>
        </p:txBody>
      </p:sp>
      <p:sp>
        <p:nvSpPr>
          <p:cNvPr id="10" name="TextBox 9">
            <a:extLst>
              <a:ext uri="{FF2B5EF4-FFF2-40B4-BE49-F238E27FC236}">
                <a16:creationId xmlns:a16="http://schemas.microsoft.com/office/drawing/2014/main" id="{2A79725A-2BAA-CD34-D4E7-3227FB9CEF19}"/>
              </a:ext>
            </a:extLst>
          </p:cNvPr>
          <p:cNvSpPr txBox="1"/>
          <p:nvPr/>
        </p:nvSpPr>
        <p:spPr>
          <a:xfrm>
            <a:off x="1093815" y="11103235"/>
            <a:ext cx="12197442" cy="707886"/>
          </a:xfrm>
          <a:prstGeom prst="rect">
            <a:avLst/>
          </a:prstGeom>
          <a:noFill/>
        </p:spPr>
        <p:txBody>
          <a:bodyPr wrap="square">
            <a:spAutoFit/>
          </a:bodyPr>
          <a:lstStyle/>
          <a:p>
            <a:r>
              <a:rPr lang="en-GB" sz="4000" dirty="0">
                <a:hlinkClick r:id="rId5"/>
              </a:rPr>
              <a:t>Children's online experiences research report</a:t>
            </a:r>
            <a:endParaRPr lang="en-GB" sz="4000" dirty="0"/>
          </a:p>
        </p:txBody>
      </p:sp>
      <p:sp>
        <p:nvSpPr>
          <p:cNvPr id="11" name="TextBox 10">
            <a:extLst>
              <a:ext uri="{FF2B5EF4-FFF2-40B4-BE49-F238E27FC236}">
                <a16:creationId xmlns:a16="http://schemas.microsoft.com/office/drawing/2014/main" id="{B1306422-1467-AB99-293F-D31C7C7D5E3D}"/>
              </a:ext>
            </a:extLst>
          </p:cNvPr>
          <p:cNvSpPr txBox="1"/>
          <p:nvPr/>
        </p:nvSpPr>
        <p:spPr>
          <a:xfrm>
            <a:off x="15871371" y="487680"/>
            <a:ext cx="7994469" cy="9571851"/>
          </a:xfrm>
          <a:prstGeom prst="rect">
            <a:avLst/>
          </a:prstGeom>
          <a:noFill/>
        </p:spPr>
        <p:txBody>
          <a:bodyPr wrap="square" rtlCol="0">
            <a:spAutoFit/>
          </a:bodyPr>
          <a:lstStyle/>
          <a:p>
            <a:r>
              <a:rPr lang="en-GB" sz="2800" dirty="0"/>
              <a:t>Ofcom has published a report looking at media use, attitudes and understanding among children and young people aged 6 months to 17-years-old in the UK. Data, largely taken from its Children and Parents Media Literacy Tracking survey, shows: screens are used by children aged 6 months to 2-years-old for entertainment and learning; AI is becoming more integrated into children’s online experiences, but trust in it varies; and alongside reported benefits, children encounter risks in terms of content and behaviour. Ofcom has also published the latest report from its Children’s Media Lives project, which follows the same group of 8 to 17-year-olds conducting in-depth interviews each year to learn about their media habits and attitudes.  Key findings from interviews, observations and diary-based research show children are growing up in an increasingly online individualised media environment, with offline media and activities playing a diminishing role in children’s everyday lives.</a:t>
            </a:r>
          </a:p>
        </p:txBody>
      </p:sp>
    </p:spTree>
    <p:extLst>
      <p:ext uri="{BB962C8B-B14F-4D97-AF65-F5344CB8AC3E}">
        <p14:creationId xmlns:p14="http://schemas.microsoft.com/office/powerpoint/2010/main" val="237911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CFB1-C3A5-BE1B-7125-81D1AC7542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6032981-71E6-187D-C46A-48ECEE988010}"/>
              </a:ext>
            </a:extLst>
          </p:cNvPr>
          <p:cNvPicPr>
            <a:picLocks noChangeAspect="1"/>
          </p:cNvPicPr>
          <p:nvPr/>
        </p:nvPicPr>
        <p:blipFill>
          <a:blip r:embed="rId3"/>
          <a:srcRect l="6088" r="9336"/>
          <a:stretch>
            <a:fillRect/>
          </a:stretch>
        </p:blipFill>
        <p:spPr>
          <a:xfrm>
            <a:off x="862678" y="419100"/>
            <a:ext cx="7938422" cy="7590389"/>
          </a:xfrm>
          <a:prstGeom prst="rect">
            <a:avLst/>
          </a:prstGeom>
        </p:spPr>
      </p:pic>
      <p:sp>
        <p:nvSpPr>
          <p:cNvPr id="4" name="TextBox 3">
            <a:extLst>
              <a:ext uri="{FF2B5EF4-FFF2-40B4-BE49-F238E27FC236}">
                <a16:creationId xmlns:a16="http://schemas.microsoft.com/office/drawing/2014/main" id="{98D73FB6-6ECF-6727-9E64-84DE93974E29}"/>
              </a:ext>
            </a:extLst>
          </p:cNvPr>
          <p:cNvSpPr txBox="1"/>
          <p:nvPr/>
        </p:nvSpPr>
        <p:spPr>
          <a:xfrm>
            <a:off x="8965096" y="419100"/>
            <a:ext cx="14009204" cy="14126944"/>
          </a:xfrm>
          <a:prstGeom prst="rect">
            <a:avLst/>
          </a:prstGeom>
          <a:noFill/>
        </p:spPr>
        <p:txBody>
          <a:bodyPr wrap="square" rtlCol="0">
            <a:spAutoFit/>
          </a:bodyPr>
          <a:lstStyle/>
          <a:p>
            <a:r>
              <a:rPr lang="en-GB" sz="2400" b="1" dirty="0"/>
              <a:t>What's new in the safeguarding content</a:t>
            </a:r>
            <a:endParaRPr lang="en-GB" sz="2400" dirty="0"/>
          </a:p>
          <a:p>
            <a:r>
              <a:rPr lang="en-GB" sz="2400" dirty="0"/>
              <a:t>The guidance now explicitly names cognitive offloading as a safeguarding concern, the risk that pupils defer their thinking to AI rather than developing their own knowledge and skills. This is framed not just as a pedagogical issue but as a safeguarding one, because it can reduce help-seeking from human sources and create conditions where important disclosures are missed.</a:t>
            </a:r>
          </a:p>
          <a:p>
            <a:endParaRPr lang="en-GB" sz="2400" dirty="0"/>
          </a:p>
          <a:p>
            <a:r>
              <a:rPr lang="en-GB" sz="2400" dirty="0"/>
              <a:t>The guidance also warns directly about emotional attachment to AI chatbots. Some tools are designed in ways that actively encourage pupils to form emotional connections with them. For vulnerable children, this matters: it can substitute for human relationships and bypass the kind of trusted adult contact that sits at the heart of effective safeguarding.</a:t>
            </a:r>
          </a:p>
          <a:p>
            <a:endParaRPr lang="en-GB" sz="2400" dirty="0"/>
          </a:p>
          <a:p>
            <a:r>
              <a:rPr lang="en-GB" sz="2400" dirty="0"/>
              <a:t>The existing content on deepfakes, AI-generated child sexual abuse imagery, grooming via avatars and chatbots, and AI-assisted extremist content has been retained and reinforced. The guidance confirms that government guidance on incidents involving nudes and semi-nudes applies equally to AI-generated sexualised deepfakes.</a:t>
            </a:r>
          </a:p>
          <a:p>
            <a:r>
              <a:rPr lang="en-GB" sz="2400" b="1" dirty="0"/>
              <a:t>The legal picture on nudification</a:t>
            </a:r>
            <a:endParaRPr lang="en-GB" sz="2400" dirty="0"/>
          </a:p>
          <a:p>
            <a:r>
              <a:rPr lang="en-GB" sz="2400" dirty="0"/>
              <a:t>The Crime and Policing Act 2026 has now received Royal Assent. Among its provisions is the criminalisation of the making, adapting, supplying or offering to supply of nudification tools, apps and services that use AI to digitally remove clothing from images of real people. This is the first time the tools themselves, rather than just the images they produce, have been made illegal.</a:t>
            </a:r>
          </a:p>
          <a:p>
            <a:endParaRPr lang="en-GB" sz="2400" dirty="0"/>
          </a:p>
          <a:p>
            <a:r>
              <a:rPr lang="en-GB" sz="2400" b="1" dirty="0">
                <a:highlight>
                  <a:srgbClr val="FFFF00"/>
                </a:highlight>
              </a:rPr>
              <a:t>What leaders should do now</a:t>
            </a:r>
            <a:endParaRPr lang="en-GB" sz="2400" dirty="0">
              <a:highlight>
                <a:srgbClr val="FFFF00"/>
              </a:highlight>
            </a:endParaRPr>
          </a:p>
          <a:p>
            <a:r>
              <a:rPr lang="en-GB" sz="2400" dirty="0"/>
              <a:t>The DfE guidance is explicit that child protection and online safety policies must be updated to reflect AI-specific risks, including deepfakes and AI-generated images. Filtering and monitoring systems must be reviewed at least annually, and that review must now explicitly consider AI tool use.</a:t>
            </a:r>
          </a:p>
          <a:p>
            <a:endParaRPr lang="en-GB" sz="2400" dirty="0"/>
          </a:p>
          <a:p>
            <a:r>
              <a:rPr lang="en-GB" sz="2400" dirty="0"/>
              <a:t>The guidance also flags a specific caution that many schools will not yet have considered: any app or online tool offering mental health interventions to pupils must be regulated by the Medicines and Healthcare Products Regulatory Agency. DSLs should check whether any tools currently in use in their school meet this requirement.</a:t>
            </a:r>
          </a:p>
          <a:p>
            <a:endParaRPr lang="en-GB" sz="2400" dirty="0"/>
          </a:p>
          <a:p>
            <a:r>
              <a:rPr lang="en-GB" sz="2400" dirty="0"/>
              <a:t>The full suite of materials, four staff modules and a leadership toolkit, is free at materials. Module 3 on safe use is recommended for all staff regardless of experience. The leadership toolkit is designed to be worked through with colleagues as part of strategic planning, not consumed as a one-off document.</a:t>
            </a:r>
          </a:p>
          <a:p>
            <a:endParaRPr lang="en-GB" sz="2400" dirty="0"/>
          </a:p>
          <a:p>
            <a:endParaRPr lang="en-GB" sz="2400" dirty="0"/>
          </a:p>
          <a:p>
            <a:endParaRPr lang="en-GB" sz="2400" dirty="0"/>
          </a:p>
        </p:txBody>
      </p:sp>
      <p:sp>
        <p:nvSpPr>
          <p:cNvPr id="6" name="TextBox 5">
            <a:extLst>
              <a:ext uri="{FF2B5EF4-FFF2-40B4-BE49-F238E27FC236}">
                <a16:creationId xmlns:a16="http://schemas.microsoft.com/office/drawing/2014/main" id="{81AFAA98-C210-3401-D896-3F4484369BA9}"/>
              </a:ext>
            </a:extLst>
          </p:cNvPr>
          <p:cNvSpPr txBox="1"/>
          <p:nvPr/>
        </p:nvSpPr>
        <p:spPr>
          <a:xfrm>
            <a:off x="862678" y="8489053"/>
            <a:ext cx="9081422" cy="1446550"/>
          </a:xfrm>
          <a:prstGeom prst="rect">
            <a:avLst/>
          </a:prstGeom>
          <a:noFill/>
        </p:spPr>
        <p:txBody>
          <a:bodyPr wrap="square">
            <a:spAutoFit/>
          </a:bodyPr>
          <a:lstStyle/>
          <a:p>
            <a:r>
              <a:rPr lang="en-GB" sz="4400" dirty="0">
                <a:hlinkClick r:id="rId4"/>
              </a:rPr>
              <a:t>Using AI in education settings: support materials - GOV.UK</a:t>
            </a:r>
            <a:endParaRPr lang="en-GB" sz="4400" dirty="0"/>
          </a:p>
        </p:txBody>
      </p:sp>
    </p:spTree>
    <p:extLst>
      <p:ext uri="{BB962C8B-B14F-4D97-AF65-F5344CB8AC3E}">
        <p14:creationId xmlns:p14="http://schemas.microsoft.com/office/powerpoint/2010/main" val="236420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E0F255-9781-0357-B6E0-7E5020E644AC}"/>
              </a:ext>
            </a:extLst>
          </p:cNvPr>
          <p:cNvPicPr>
            <a:picLocks noChangeAspect="1"/>
          </p:cNvPicPr>
          <p:nvPr/>
        </p:nvPicPr>
        <p:blipFill>
          <a:blip r:embed="rId2"/>
          <a:stretch>
            <a:fillRect/>
          </a:stretch>
        </p:blipFill>
        <p:spPr>
          <a:xfrm>
            <a:off x="804552" y="672111"/>
            <a:ext cx="14348361" cy="5954570"/>
          </a:xfrm>
          <a:prstGeom prst="rect">
            <a:avLst/>
          </a:prstGeom>
        </p:spPr>
      </p:pic>
      <p:sp>
        <p:nvSpPr>
          <p:cNvPr id="6" name="TextBox 5">
            <a:extLst>
              <a:ext uri="{FF2B5EF4-FFF2-40B4-BE49-F238E27FC236}">
                <a16:creationId xmlns:a16="http://schemas.microsoft.com/office/drawing/2014/main" id="{AF9EF8C4-E421-2458-E198-9A6DA5857175}"/>
              </a:ext>
            </a:extLst>
          </p:cNvPr>
          <p:cNvSpPr txBox="1"/>
          <p:nvPr/>
        </p:nvSpPr>
        <p:spPr>
          <a:xfrm>
            <a:off x="1066800" y="6858000"/>
            <a:ext cx="21884640" cy="5632311"/>
          </a:xfrm>
          <a:prstGeom prst="rect">
            <a:avLst/>
          </a:prstGeom>
          <a:noFill/>
        </p:spPr>
        <p:txBody>
          <a:bodyPr wrap="square" rtlCol="0">
            <a:spAutoFit/>
          </a:bodyPr>
          <a:lstStyle/>
          <a:p>
            <a:r>
              <a:rPr lang="en-GB" sz="4000" b="1" dirty="0"/>
              <a:t>Keeping Teenagers Safe Online - Bit Defender </a:t>
            </a:r>
            <a:endParaRPr lang="en-GB" sz="4000" dirty="0"/>
          </a:p>
          <a:p>
            <a:r>
              <a:rPr lang="en-GB" sz="4000" dirty="0"/>
              <a:t>Online safety guidance tends to group all under-18s together, which means it's often too broad to be genuinely useful, especially with teenagers.</a:t>
            </a:r>
          </a:p>
          <a:p>
            <a:r>
              <a:rPr lang="en-GB" sz="4000" dirty="0"/>
              <a:t>Younger children may accept boundaries set by adults without much pushback. Adolescents are different. As they develop their own sense of agency, well-intentioned advice from parents and teachers can quickly become background noise. Getting teenagers to follow online safety guidance is one challenge; getting them to internalise it is quite another.</a:t>
            </a:r>
          </a:p>
          <a:p>
            <a:r>
              <a:rPr lang="en-GB" sz="4000" dirty="0"/>
              <a:t>Bitdefender has published some practical thinking on how to approach this with teenagers specifically.</a:t>
            </a:r>
          </a:p>
        </p:txBody>
      </p:sp>
      <p:sp>
        <p:nvSpPr>
          <p:cNvPr id="8" name="TextBox 7">
            <a:extLst>
              <a:ext uri="{FF2B5EF4-FFF2-40B4-BE49-F238E27FC236}">
                <a16:creationId xmlns:a16="http://schemas.microsoft.com/office/drawing/2014/main" id="{E11E5FF6-25B6-3E7F-9D2E-43FAA499CA25}"/>
              </a:ext>
            </a:extLst>
          </p:cNvPr>
          <p:cNvSpPr txBox="1"/>
          <p:nvPr/>
        </p:nvSpPr>
        <p:spPr>
          <a:xfrm>
            <a:off x="16418379" y="1546163"/>
            <a:ext cx="5853792" cy="3416320"/>
          </a:xfrm>
          <a:prstGeom prst="rect">
            <a:avLst/>
          </a:prstGeom>
          <a:noFill/>
        </p:spPr>
        <p:txBody>
          <a:bodyPr wrap="square">
            <a:spAutoFit/>
          </a:bodyPr>
          <a:lstStyle/>
          <a:p>
            <a:r>
              <a:rPr lang="en-GB" sz="7200" dirty="0">
                <a:hlinkClick r:id="rId3"/>
              </a:rPr>
              <a:t>How to keep teens safe online</a:t>
            </a:r>
            <a:endParaRPr lang="en-GB" sz="7200" dirty="0"/>
          </a:p>
        </p:txBody>
      </p:sp>
    </p:spTree>
    <p:extLst>
      <p:ext uri="{BB962C8B-B14F-4D97-AF65-F5344CB8AC3E}">
        <p14:creationId xmlns:p14="http://schemas.microsoft.com/office/powerpoint/2010/main" val="1082257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DCE369-2336-BAEA-09B8-18F7F62B7B8B}"/>
              </a:ext>
            </a:extLst>
          </p:cNvPr>
          <p:cNvPicPr>
            <a:picLocks noChangeAspect="1"/>
          </p:cNvPicPr>
          <p:nvPr/>
        </p:nvPicPr>
        <p:blipFill>
          <a:blip r:embed="rId3"/>
          <a:stretch>
            <a:fillRect/>
          </a:stretch>
        </p:blipFill>
        <p:spPr>
          <a:xfrm>
            <a:off x="511594" y="37246"/>
            <a:ext cx="15335284" cy="8040847"/>
          </a:xfrm>
          <a:prstGeom prst="rect">
            <a:avLst/>
          </a:prstGeom>
        </p:spPr>
      </p:pic>
      <p:sp>
        <p:nvSpPr>
          <p:cNvPr id="7" name="TextBox 6">
            <a:extLst>
              <a:ext uri="{FF2B5EF4-FFF2-40B4-BE49-F238E27FC236}">
                <a16:creationId xmlns:a16="http://schemas.microsoft.com/office/drawing/2014/main" id="{4694385F-665E-26C5-2E9D-F932DE29778D}"/>
              </a:ext>
            </a:extLst>
          </p:cNvPr>
          <p:cNvSpPr txBox="1"/>
          <p:nvPr/>
        </p:nvSpPr>
        <p:spPr>
          <a:xfrm>
            <a:off x="16744950" y="647551"/>
            <a:ext cx="6676833" cy="2800767"/>
          </a:xfrm>
          <a:prstGeom prst="rect">
            <a:avLst/>
          </a:prstGeom>
          <a:noFill/>
        </p:spPr>
        <p:txBody>
          <a:bodyPr wrap="square">
            <a:spAutoFit/>
          </a:bodyPr>
          <a:lstStyle/>
          <a:p>
            <a:r>
              <a:rPr lang="en-GB" sz="4400" dirty="0">
                <a:hlinkClick r:id="rId4"/>
              </a:rPr>
              <a:t>Sharing information - our new guide for professionals | CSA Centre</a:t>
            </a:r>
            <a:endParaRPr lang="en-GB" sz="4400" dirty="0"/>
          </a:p>
        </p:txBody>
      </p:sp>
      <p:sp>
        <p:nvSpPr>
          <p:cNvPr id="8" name="TextBox 7">
            <a:extLst>
              <a:ext uri="{FF2B5EF4-FFF2-40B4-BE49-F238E27FC236}">
                <a16:creationId xmlns:a16="http://schemas.microsoft.com/office/drawing/2014/main" id="{DAFD4A47-ED77-AAB1-3D93-DE7FCF0646F3}"/>
              </a:ext>
            </a:extLst>
          </p:cNvPr>
          <p:cNvSpPr txBox="1"/>
          <p:nvPr/>
        </p:nvSpPr>
        <p:spPr>
          <a:xfrm>
            <a:off x="731520" y="9113520"/>
            <a:ext cx="22951440" cy="2554545"/>
          </a:xfrm>
          <a:prstGeom prst="rect">
            <a:avLst/>
          </a:prstGeom>
          <a:noFill/>
        </p:spPr>
        <p:txBody>
          <a:bodyPr wrap="square" rtlCol="0">
            <a:spAutoFit/>
          </a:bodyPr>
          <a:lstStyle/>
          <a:p>
            <a:r>
              <a:rPr lang="en-GB" sz="4000" b="1" dirty="0"/>
              <a:t>The Centre of expertise on child sexual abuse (CSA Centre) has published its new </a:t>
            </a:r>
            <a:r>
              <a:rPr lang="en-GB" sz="4000" b="1" i="1" dirty="0"/>
              <a:t>Sharing information to tackle child sexual abuse</a:t>
            </a:r>
            <a:r>
              <a:rPr lang="en-GB" sz="4000" b="1" dirty="0"/>
              <a:t> guide – an online resource explaining who holds what information, and how to make sure the right information is shared in a timely and proportionate way to help effectively respond to child sexual abuse.</a:t>
            </a:r>
            <a:endParaRPr lang="en-GB" sz="4000" dirty="0"/>
          </a:p>
        </p:txBody>
      </p:sp>
      <p:sp>
        <p:nvSpPr>
          <p:cNvPr id="10" name="TextBox 9">
            <a:extLst>
              <a:ext uri="{FF2B5EF4-FFF2-40B4-BE49-F238E27FC236}">
                <a16:creationId xmlns:a16="http://schemas.microsoft.com/office/drawing/2014/main" id="{90473225-BEE5-90AF-3C0E-BAE07DBE40B7}"/>
              </a:ext>
            </a:extLst>
          </p:cNvPr>
          <p:cNvSpPr txBox="1"/>
          <p:nvPr/>
        </p:nvSpPr>
        <p:spPr>
          <a:xfrm>
            <a:off x="16744950" y="3886825"/>
            <a:ext cx="6676833" cy="2585323"/>
          </a:xfrm>
          <a:prstGeom prst="rect">
            <a:avLst/>
          </a:prstGeom>
          <a:noFill/>
        </p:spPr>
        <p:txBody>
          <a:bodyPr wrap="square">
            <a:spAutoFit/>
          </a:bodyPr>
          <a:lstStyle/>
          <a:p>
            <a:r>
              <a:rPr lang="en-GB" sz="5400" dirty="0">
                <a:hlinkClick r:id="rId5"/>
              </a:rPr>
              <a:t>Sharing information to tackle child sexual abuse | CSA Centre</a:t>
            </a:r>
            <a:endParaRPr lang="en-GB" sz="5400" dirty="0"/>
          </a:p>
        </p:txBody>
      </p:sp>
    </p:spTree>
    <p:extLst>
      <p:ext uri="{BB962C8B-B14F-4D97-AF65-F5344CB8AC3E}">
        <p14:creationId xmlns:p14="http://schemas.microsoft.com/office/powerpoint/2010/main" val="1187945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998E7C-6523-53C1-00AE-70E66186B693}"/>
              </a:ext>
            </a:extLst>
          </p:cNvPr>
          <p:cNvSpPr txBox="1"/>
          <p:nvPr/>
        </p:nvSpPr>
        <p:spPr>
          <a:xfrm>
            <a:off x="697870" y="11756489"/>
            <a:ext cx="20953816" cy="830997"/>
          </a:xfrm>
          <a:prstGeom prst="rect">
            <a:avLst/>
          </a:prstGeom>
          <a:noFill/>
        </p:spPr>
        <p:txBody>
          <a:bodyPr wrap="square">
            <a:spAutoFit/>
          </a:bodyPr>
          <a:lstStyle/>
          <a:p>
            <a:r>
              <a:rPr lang="en-GB" sz="4800" dirty="0">
                <a:hlinkClick r:id="rId3"/>
              </a:rPr>
              <a:t>Capa First Response | Together for safer families - Capa First Response</a:t>
            </a:r>
            <a:endParaRPr lang="en-GB" sz="4800" dirty="0"/>
          </a:p>
        </p:txBody>
      </p:sp>
      <p:pic>
        <p:nvPicPr>
          <p:cNvPr id="7" name="Picture 6">
            <a:extLst>
              <a:ext uri="{FF2B5EF4-FFF2-40B4-BE49-F238E27FC236}">
                <a16:creationId xmlns:a16="http://schemas.microsoft.com/office/drawing/2014/main" id="{A089DDC7-4529-5404-90F1-DD07173E111D}"/>
              </a:ext>
            </a:extLst>
          </p:cNvPr>
          <p:cNvPicPr>
            <a:picLocks noChangeAspect="1"/>
          </p:cNvPicPr>
          <p:nvPr/>
        </p:nvPicPr>
        <p:blipFill>
          <a:blip r:embed="rId4"/>
          <a:stretch>
            <a:fillRect/>
          </a:stretch>
        </p:blipFill>
        <p:spPr>
          <a:xfrm>
            <a:off x="990958" y="689739"/>
            <a:ext cx="12169869" cy="8332781"/>
          </a:xfrm>
          <a:prstGeom prst="rect">
            <a:avLst/>
          </a:prstGeom>
        </p:spPr>
      </p:pic>
      <p:sp>
        <p:nvSpPr>
          <p:cNvPr id="8" name="TextBox 7">
            <a:extLst>
              <a:ext uri="{FF2B5EF4-FFF2-40B4-BE49-F238E27FC236}">
                <a16:creationId xmlns:a16="http://schemas.microsoft.com/office/drawing/2014/main" id="{384C38F7-21CC-458A-7971-1C59CC841C62}"/>
              </a:ext>
            </a:extLst>
          </p:cNvPr>
          <p:cNvSpPr txBox="1"/>
          <p:nvPr/>
        </p:nvSpPr>
        <p:spPr>
          <a:xfrm>
            <a:off x="13685520" y="689739"/>
            <a:ext cx="9906000" cy="10618291"/>
          </a:xfrm>
          <a:prstGeom prst="rect">
            <a:avLst/>
          </a:prstGeom>
          <a:noFill/>
        </p:spPr>
        <p:txBody>
          <a:bodyPr wrap="square" rtlCol="0">
            <a:spAutoFit/>
          </a:bodyPr>
          <a:lstStyle/>
          <a:p>
            <a:pPr fontAlgn="base"/>
            <a:r>
              <a:rPr lang="en-GB" sz="3600" dirty="0"/>
              <a:t>At </a:t>
            </a:r>
            <a:r>
              <a:rPr lang="en-GB" sz="3600" b="1" dirty="0"/>
              <a:t>Capa First Response CIC</a:t>
            </a:r>
            <a:r>
              <a:rPr lang="en-GB" sz="3600" dirty="0"/>
              <a:t>, we understand the challenges that come with child-to-parent aggression and harmful behaviours. We know that families often feel isolated, judged, and misunderstood. That’s why we offer </a:t>
            </a:r>
            <a:r>
              <a:rPr lang="en-GB" sz="3600" b="1" dirty="0"/>
              <a:t>free specialist, tailored support</a:t>
            </a:r>
            <a:r>
              <a:rPr lang="en-GB" sz="3600" dirty="0"/>
              <a:t> for parents and carers of children—including </a:t>
            </a:r>
            <a:r>
              <a:rPr lang="en-GB" sz="3600" b="1" dirty="0"/>
              <a:t>neuro-diverse young people up to 25yrs.</a:t>
            </a:r>
            <a:endParaRPr lang="en-GB" sz="3600" dirty="0"/>
          </a:p>
          <a:p>
            <a:pPr fontAlgn="base"/>
            <a:r>
              <a:rPr lang="en-GB" sz="3600" dirty="0"/>
              <a:t>We don’t use the term ‘abuse’ because we recognise that these behaviours stem from complex factors, rather than intent to harm. Through </a:t>
            </a:r>
            <a:r>
              <a:rPr lang="en-GB" sz="3600" b="1" dirty="0"/>
              <a:t>early intervention and pro-social modelling</a:t>
            </a:r>
            <a:r>
              <a:rPr lang="en-GB" sz="3600" dirty="0"/>
              <a:t>, we help parents regain confidence and support all children develop healthier ways to express themselves.</a:t>
            </a:r>
          </a:p>
          <a:p>
            <a:pPr fontAlgn="base"/>
            <a:r>
              <a:rPr lang="en-GB" sz="3600" dirty="0"/>
              <a:t>For professionals seeking support, we provide expert guidance ensuring that families receive the understanding and interventions they need.</a:t>
            </a:r>
          </a:p>
        </p:txBody>
      </p:sp>
    </p:spTree>
    <p:extLst>
      <p:ext uri="{BB962C8B-B14F-4D97-AF65-F5344CB8AC3E}">
        <p14:creationId xmlns:p14="http://schemas.microsoft.com/office/powerpoint/2010/main" val="2984829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856A-4641-615C-C4A9-B3A9CE186D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F35B127-D91D-F8BB-A252-E067DF13A057}"/>
              </a:ext>
            </a:extLst>
          </p:cNvPr>
          <p:cNvPicPr>
            <a:picLocks noChangeAspect="1"/>
          </p:cNvPicPr>
          <p:nvPr/>
        </p:nvPicPr>
        <p:blipFill>
          <a:blip r:embed="rId3"/>
          <a:stretch>
            <a:fillRect/>
          </a:stretch>
        </p:blipFill>
        <p:spPr>
          <a:xfrm>
            <a:off x="1137476" y="996861"/>
            <a:ext cx="15611957" cy="7167425"/>
          </a:xfrm>
          <a:prstGeom prst="rect">
            <a:avLst/>
          </a:prstGeom>
        </p:spPr>
      </p:pic>
      <p:sp>
        <p:nvSpPr>
          <p:cNvPr id="6" name="TextBox 5">
            <a:extLst>
              <a:ext uri="{FF2B5EF4-FFF2-40B4-BE49-F238E27FC236}">
                <a16:creationId xmlns:a16="http://schemas.microsoft.com/office/drawing/2014/main" id="{546FB426-B0AB-F8C1-0B97-BCDDEED265BB}"/>
              </a:ext>
            </a:extLst>
          </p:cNvPr>
          <p:cNvSpPr txBox="1"/>
          <p:nvPr/>
        </p:nvSpPr>
        <p:spPr>
          <a:xfrm>
            <a:off x="1432560" y="8686800"/>
            <a:ext cx="20909280" cy="3477875"/>
          </a:xfrm>
          <a:prstGeom prst="rect">
            <a:avLst/>
          </a:prstGeom>
          <a:noFill/>
        </p:spPr>
        <p:txBody>
          <a:bodyPr wrap="square" rtlCol="0">
            <a:spAutoFit/>
          </a:bodyPr>
          <a:lstStyle/>
          <a:p>
            <a:r>
              <a:rPr lang="en-GB" sz="4400" dirty="0"/>
              <a:t>The Association for Child and Adolescent Mental Health (ACAMH) has published a blog focusing on post-traumatic stress disorder (PTSD) in young children. The blog explores what PTSD in young children looks like, the challenges of assessing trauma in young children, and current research into effective treatment approaches for PTSD in children aged 3- to 8-years-old.</a:t>
            </a:r>
          </a:p>
        </p:txBody>
      </p:sp>
      <p:sp>
        <p:nvSpPr>
          <p:cNvPr id="9" name="TextBox 8">
            <a:extLst>
              <a:ext uri="{FF2B5EF4-FFF2-40B4-BE49-F238E27FC236}">
                <a16:creationId xmlns:a16="http://schemas.microsoft.com/office/drawing/2014/main" id="{26F6F53D-56BA-25C7-08D6-B43A0A6448BB}"/>
              </a:ext>
            </a:extLst>
          </p:cNvPr>
          <p:cNvSpPr txBox="1"/>
          <p:nvPr/>
        </p:nvSpPr>
        <p:spPr>
          <a:xfrm>
            <a:off x="17789979" y="1008138"/>
            <a:ext cx="5853792" cy="3785652"/>
          </a:xfrm>
          <a:prstGeom prst="rect">
            <a:avLst/>
          </a:prstGeom>
          <a:noFill/>
        </p:spPr>
        <p:txBody>
          <a:bodyPr wrap="square">
            <a:spAutoFit/>
          </a:bodyPr>
          <a:lstStyle/>
          <a:p>
            <a:r>
              <a:rPr lang="en-GB" sz="6000" dirty="0">
                <a:hlinkClick r:id="rId4"/>
              </a:rPr>
              <a:t>Assessing and Treating PTSD in Young Children </a:t>
            </a:r>
            <a:endParaRPr lang="en-GB" sz="6000" dirty="0"/>
          </a:p>
        </p:txBody>
      </p:sp>
    </p:spTree>
    <p:extLst>
      <p:ext uri="{BB962C8B-B14F-4D97-AF65-F5344CB8AC3E}">
        <p14:creationId xmlns:p14="http://schemas.microsoft.com/office/powerpoint/2010/main" val="3482007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CCD3B-4D4B-A530-0A5E-ED7D5EB185C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2366423-5954-F0FD-AEAB-A28033F878B9}"/>
              </a:ext>
            </a:extLst>
          </p:cNvPr>
          <p:cNvPicPr>
            <a:picLocks noChangeAspect="1"/>
          </p:cNvPicPr>
          <p:nvPr/>
        </p:nvPicPr>
        <p:blipFill>
          <a:blip r:embed="rId3"/>
          <a:stretch>
            <a:fillRect/>
          </a:stretch>
        </p:blipFill>
        <p:spPr>
          <a:xfrm>
            <a:off x="17400982" y="495300"/>
            <a:ext cx="6571078" cy="4047239"/>
          </a:xfrm>
          <a:prstGeom prst="rect">
            <a:avLst/>
          </a:prstGeom>
        </p:spPr>
      </p:pic>
      <p:sp>
        <p:nvSpPr>
          <p:cNvPr id="7" name="TextBox 6">
            <a:extLst>
              <a:ext uri="{FF2B5EF4-FFF2-40B4-BE49-F238E27FC236}">
                <a16:creationId xmlns:a16="http://schemas.microsoft.com/office/drawing/2014/main" id="{9B73B610-2BBA-1C2A-BDF5-AE398A96E0B2}"/>
              </a:ext>
            </a:extLst>
          </p:cNvPr>
          <p:cNvSpPr txBox="1"/>
          <p:nvPr/>
        </p:nvSpPr>
        <p:spPr>
          <a:xfrm>
            <a:off x="410353" y="152400"/>
            <a:ext cx="16544147" cy="12895838"/>
          </a:xfrm>
          <a:prstGeom prst="rect">
            <a:avLst/>
          </a:prstGeom>
          <a:noFill/>
        </p:spPr>
        <p:txBody>
          <a:bodyPr wrap="square" rtlCol="0">
            <a:spAutoFit/>
          </a:bodyPr>
          <a:lstStyle/>
          <a:p>
            <a:r>
              <a:rPr lang="en-GB" sz="3200" dirty="0"/>
              <a:t>The Children's Wellbeing and Schools Act received Royal Assent on 29 April 2026. Most provisions will come into force in stages through commencement orders, and no confirmed dates have yet been published. </a:t>
            </a:r>
          </a:p>
          <a:p>
            <a:endParaRPr lang="en-GB" sz="3200" dirty="0"/>
          </a:p>
          <a:p>
            <a:r>
              <a:rPr lang="en-GB" sz="3200" dirty="0"/>
              <a:t>The Act creates a new statutory duty on information sharing between schools and children's social services, and places a duty on the three statutory safeguarding partners to give education a formal role in local safeguarding arrangements. A Single Unique Identifier number for children across services is also being piloted, designed to prevent vulnerable children from falling between agencies.</a:t>
            </a:r>
          </a:p>
          <a:p>
            <a:endParaRPr lang="en-GB" sz="3200" dirty="0"/>
          </a:p>
          <a:p>
            <a:r>
              <a:rPr lang="en-GB" sz="3200" dirty="0"/>
              <a:t>On home education, compulsory Children Not in School registers will be introduced in every local authority, with additional checks before children subject to a child protection plan or investigation can be withdrawn from school. These provisions are also subject to regulations and statutory guidance before they come into force.</a:t>
            </a:r>
          </a:p>
          <a:p>
            <a:endParaRPr lang="en-GB" sz="3200" dirty="0"/>
          </a:p>
          <a:p>
            <a:r>
              <a:rPr lang="en-GB" sz="3200" dirty="0"/>
              <a:t>Disappointingly, schools have not been named as a fourth statutory safeguarding partner. The government's stated reason was that doing so would create "significant complexities." The Children's Commissioner has been direct in her criticism, describing the decision as a missed opportunity and arguing that education settings are not on an equal footing with social care, health, and police under the current wording. Her view is that schools are often where concerns are first identified and where children build their most trusted relationships with adults, and that the legislation fails to reflect that reality.</a:t>
            </a:r>
          </a:p>
          <a:p>
            <a:endParaRPr lang="en-GB" sz="3200" dirty="0"/>
          </a:p>
          <a:p>
            <a:r>
              <a:rPr lang="en-GB" sz="3200" dirty="0"/>
              <a:t>Although schools need to wait for further announcements, some of the Act's wider duties, including uniform compliance, breakfast club provision and expanded free school meal eligibility, are expected to apply from September 2026.</a:t>
            </a:r>
          </a:p>
        </p:txBody>
      </p:sp>
      <p:sp>
        <p:nvSpPr>
          <p:cNvPr id="9" name="TextBox 8">
            <a:extLst>
              <a:ext uri="{FF2B5EF4-FFF2-40B4-BE49-F238E27FC236}">
                <a16:creationId xmlns:a16="http://schemas.microsoft.com/office/drawing/2014/main" id="{02023C93-AC26-9255-C591-F6CD88A29F06}"/>
              </a:ext>
            </a:extLst>
          </p:cNvPr>
          <p:cNvSpPr txBox="1"/>
          <p:nvPr/>
        </p:nvSpPr>
        <p:spPr>
          <a:xfrm>
            <a:off x="17400982" y="5677585"/>
            <a:ext cx="5791200" cy="3970318"/>
          </a:xfrm>
          <a:prstGeom prst="rect">
            <a:avLst/>
          </a:prstGeom>
          <a:noFill/>
        </p:spPr>
        <p:txBody>
          <a:bodyPr wrap="square">
            <a:spAutoFit/>
          </a:bodyPr>
          <a:lstStyle/>
          <a:p>
            <a:r>
              <a:rPr lang="en-GB" sz="3600" dirty="0"/>
              <a:t>Read the DfE summary for parents here:</a:t>
            </a:r>
            <a:br>
              <a:rPr lang="en-GB" sz="3600" dirty="0"/>
            </a:br>
            <a:r>
              <a:rPr lang="en-GB" sz="3600" dirty="0">
                <a:hlinkClick r:id="rId4" tooltip="https://protect.checkpoint.com/v2/r06/___https://email.kjbm.safeguardinginschools.co.uk/c/eJyEUcuu2yAU_Bq8qWzBAfxYsGjVWuq6HxDxOLG5weACTpS_r3JvIlXVlbpkhpkzmtH7fop6Q3XRb9r4ttSU8ZxTrKXdc3KHrT7Fxikn5GRog4oNw0RHAQM0uGkfTg6Dv2K-n7xTgo1McAkwsSfrnQImhxEmDi_FhqXoBU_1vqP6gExO2lld6vNLxpKObPFTfcHfB8YP8gUd5t3tx-P17R-zz5hVOT71VI7WDcwayZEjdbTXw8gF7RmMjVdAoaeSjbSnAqbuLPueTwYETNpxLomglzezdUWfcTl0dj4uPha7phRKZ1N3XJqg1lr3QvhXAjOBGd1h9aPT9TCdCWnplnTtjguB-XGNwEwlgbmu2NrVB5cxlvaGIRj0cWmND6G9rbq2u874WCkiuram9hLTjcDcvMotGB3mk0ub9lH9N2dW1kd37_bsq111dkTQVcdanvmajNbvHmN9n6RnFDgfQDbF1-dKYpCMjhKaqn75il9-fifA_4KvCv4EAAD__4qL0Rg___.ZXV3MjpoY2Nwcm9kOmM6bzo1ZWIzNjA2ZDMzYTUxYzI0NDM1MGJjMzFlNGEyYTViYjo3Ojk3OTA6NTI0NzJiMzVlNDQ4YjBiZmViZjZiZDE4YjkyOGY3ZmFjNWY2YmYxOTRmYmZiNzk4MWM5OWQyYjVhMzlmOWU5MDpoOlQ6Rg"/>
              </a:rPr>
              <a:t>https://educationhub.blog.gov.uk/2026/05/the-childrens-wellbeing-bill-what-parents-need-to-know/</a:t>
            </a:r>
            <a:endParaRPr lang="en-GB" sz="3600" dirty="0"/>
          </a:p>
        </p:txBody>
      </p:sp>
    </p:spTree>
    <p:extLst>
      <p:ext uri="{BB962C8B-B14F-4D97-AF65-F5344CB8AC3E}">
        <p14:creationId xmlns:p14="http://schemas.microsoft.com/office/powerpoint/2010/main" val="1578861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3F0C-F1C1-DB00-AFDD-54CFE04858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1425375-45C9-A452-D815-7872F9445926}"/>
              </a:ext>
            </a:extLst>
          </p:cNvPr>
          <p:cNvPicPr>
            <a:picLocks noChangeAspect="1"/>
          </p:cNvPicPr>
          <p:nvPr/>
        </p:nvPicPr>
        <p:blipFill>
          <a:blip r:embed="rId3"/>
          <a:stretch>
            <a:fillRect/>
          </a:stretch>
        </p:blipFill>
        <p:spPr>
          <a:xfrm>
            <a:off x="952395" y="579584"/>
            <a:ext cx="14788347" cy="9217172"/>
          </a:xfrm>
          <a:prstGeom prst="rect">
            <a:avLst/>
          </a:prstGeom>
        </p:spPr>
      </p:pic>
      <p:sp>
        <p:nvSpPr>
          <p:cNvPr id="5" name="TextBox 4">
            <a:extLst>
              <a:ext uri="{FF2B5EF4-FFF2-40B4-BE49-F238E27FC236}">
                <a16:creationId xmlns:a16="http://schemas.microsoft.com/office/drawing/2014/main" id="{F6BA269D-8EFD-D535-9BFB-F01C30394E9E}"/>
              </a:ext>
            </a:extLst>
          </p:cNvPr>
          <p:cNvSpPr txBox="1"/>
          <p:nvPr/>
        </p:nvSpPr>
        <p:spPr>
          <a:xfrm>
            <a:off x="16132629" y="1280160"/>
            <a:ext cx="7611291" cy="10556736"/>
          </a:xfrm>
          <a:prstGeom prst="rect">
            <a:avLst/>
          </a:prstGeom>
          <a:solidFill>
            <a:schemeClr val="accent1">
              <a:lumMod val="20000"/>
              <a:lumOff val="80000"/>
            </a:schemeClr>
          </a:solidFill>
        </p:spPr>
        <p:txBody>
          <a:bodyPr wrap="square" rtlCol="0">
            <a:spAutoFit/>
          </a:bodyPr>
          <a:lstStyle/>
          <a:p>
            <a:r>
              <a:rPr lang="en-GB" sz="4000" dirty="0"/>
              <a:t>The Department for Education (DfE) has published a press release announcing the expansion of its family finding programmes across England. As part of the programme, specially trained coordinators support children in care and care leavers to reconnect with relatives, safe adults, former carers, </a:t>
            </a:r>
            <a:r>
              <a:rPr lang="en-GB" sz="4000" b="1" u="sng" dirty="0"/>
              <a:t>teachers </a:t>
            </a:r>
            <a:r>
              <a:rPr lang="en-GB" sz="4000" dirty="0"/>
              <a:t>and other important people in their lives. The reforms aim to make enduring relationships a central priority of the care system. The DfE has also published a paper on enduring relationships. </a:t>
            </a:r>
          </a:p>
        </p:txBody>
      </p:sp>
      <p:sp>
        <p:nvSpPr>
          <p:cNvPr id="8" name="TextBox 7">
            <a:extLst>
              <a:ext uri="{FF2B5EF4-FFF2-40B4-BE49-F238E27FC236}">
                <a16:creationId xmlns:a16="http://schemas.microsoft.com/office/drawing/2014/main" id="{E977E57E-89E1-A46B-4558-07CE84A26811}"/>
              </a:ext>
            </a:extLst>
          </p:cNvPr>
          <p:cNvSpPr txBox="1"/>
          <p:nvPr/>
        </p:nvSpPr>
        <p:spPr>
          <a:xfrm>
            <a:off x="1428751" y="9796756"/>
            <a:ext cx="12197442" cy="1200329"/>
          </a:xfrm>
          <a:prstGeom prst="rect">
            <a:avLst/>
          </a:prstGeom>
          <a:noFill/>
        </p:spPr>
        <p:txBody>
          <a:bodyPr wrap="square">
            <a:spAutoFit/>
          </a:bodyPr>
          <a:lstStyle/>
          <a:p>
            <a:r>
              <a:rPr lang="en-GB" sz="3600" dirty="0">
                <a:hlinkClick r:id="rId4"/>
              </a:rPr>
              <a:t>Government backs family reunions for children in care - GOV.UK</a:t>
            </a:r>
            <a:endParaRPr lang="en-GB" sz="3600" dirty="0"/>
          </a:p>
        </p:txBody>
      </p:sp>
    </p:spTree>
    <p:extLst>
      <p:ext uri="{BB962C8B-B14F-4D97-AF65-F5344CB8AC3E}">
        <p14:creationId xmlns:p14="http://schemas.microsoft.com/office/powerpoint/2010/main" val="3878702799"/>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EB60EA4-7D52-49C9-B8C9-8A7584A1B65E}">
  <ds:schemaRefs>
    <ds:schemaRef ds:uri="1e1c1808-369b-40d7-9886-afbc5f49b136"/>
    <ds:schemaRef ds:uri="http://schemas.microsoft.com/office/infopath/2007/PartnerControls"/>
    <ds:schemaRef ds:uri="http://purl.org/dc/terms/"/>
    <ds:schemaRef ds:uri="http://schemas.microsoft.com/office/2006/metadata/properties"/>
    <ds:schemaRef ds:uri="http://www.w3.org/XML/1998/namespace"/>
    <ds:schemaRef ds:uri="d0393e64-3c0e-487f-804d-ccdf56bf1631"/>
    <ds:schemaRef ds:uri="http://purl.org/dc/elements/1.1/"/>
    <ds:schemaRef ds:uri="http://schemas.microsoft.com/office/2006/documentManagement/types"/>
    <ds:schemaRef ds:uri="http://schemas.openxmlformats.org/package/2006/metadata/core-properties"/>
    <ds:schemaRef ds:uri="c5dbf80e-f509-45f6-9fe5-406e3eefabbb"/>
    <ds:schemaRef ds:uri="http://purl.org/dc/dcmitype/"/>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13484</TotalTime>
  <Words>4530</Words>
  <Application>Microsoft Office PowerPoint</Application>
  <PresentationFormat>Custom</PresentationFormat>
  <Paragraphs>229</Paragraphs>
  <Slides>31</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vt:lpstr>
      <vt:lpstr>Arial</vt:lpstr>
      <vt:lpstr>Arial</vt:lpstr>
      <vt:lpstr>Comic Sans MS</vt:lpstr>
      <vt:lpstr>inherit</vt:lpstr>
      <vt:lpstr>Roboto</vt:lpstr>
      <vt:lpstr>Wingdings</vt:lpstr>
      <vt:lpstr>Services background</vt:lpstr>
      <vt:lpstr>Safeguarding: June update</vt:lpstr>
      <vt:lpstr>  </vt:lpstr>
      <vt:lpstr>PowerPoint Presentation</vt:lpstr>
      <vt:lpstr>EMAIL ADDRESSES</vt:lpstr>
      <vt:lpstr>Safeguarding Audit</vt:lpstr>
      <vt:lpstr>PowerPoint Presentation</vt:lpstr>
      <vt:lpstr>PowerPoint Presentation</vt:lpstr>
      <vt:lpstr>PowerPoint Presentation</vt:lpstr>
      <vt:lpstr>Safeguarding Networks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5</cp:revision>
  <dcterms:created xsi:type="dcterms:W3CDTF">2023-04-27T13:13:25Z</dcterms:created>
  <dcterms:modified xsi:type="dcterms:W3CDTF">2026-06-29T11:10:45Z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